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hak Seth" initials="MS" lastIdx="6" clrIdx="0">
    <p:extLst>
      <p:ext uri="{19B8F6BF-5375-455C-9EA6-DF929625EA0E}">
        <p15:presenceInfo xmlns:p15="http://schemas.microsoft.com/office/powerpoint/2012/main" userId="e316921e9bbcad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6T16:18:30.402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622 402,'8'4,"13"5,2 1,1 3,1 4,-5 3,0-2,0-4,-4 0,-3-3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6T16:18:31.981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52 0,'-5'0,"-4"0,-2 4,1 6,3 5,2 5,2 2,1 3,2 0,0 1,5-4,1-2,0 0,2-3,1-1,-1 2,1 2,5-3,-1 0,-2 2,-4 1,2 2,4 2,3-4,-1-1,-3 1,1-4,3 1,-2 1,1-3,2-3,3 0,-3 2,-3 4,-1-2,2-4,-1 1,1-2,-2 1,1-1,-2 1,1 0,3 0,-1 4,0-1,3 1,-3 2,2 2,1-2,-2-1,-4 2,0-2,-1-5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6T16:18:32.320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6T16:18:35.017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4643 1873,'-34'9,"-129"49,-199 65,246-78</inkml:trace>
  <inkml:trace contextRef="#ctx0" brushRef="#br0">3968 2108,'1'-243,"2"-474,-5 549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91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9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934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48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2421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488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9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6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20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60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20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19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CF30-EE69-42C8-8C6A-54ED1ED07662}" type="datetimeFigureOut">
              <a:rPr lang="en-IN" smtClean="0"/>
              <a:t>17-11-2023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86A0FF-55EB-4039-A441-42C1B8011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3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webstore.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7C8D1-89CD-138C-5AC9-D2290823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9272"/>
            <a:ext cx="8596668" cy="6512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Hello Everyone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A9480A-600B-9C96-44B6-3255FA6FE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387" y="1090520"/>
            <a:ext cx="9313331" cy="908610"/>
          </a:xfrm>
        </p:spPr>
        <p:txBody>
          <a:bodyPr>
            <a:normAutofit fontScale="92500" lnSpcReduction="20000"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presentation on Chrome Extension development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47B47-3239-5B29-1E65-C7A32D8AF72A}"/>
              </a:ext>
            </a:extLst>
          </p:cNvPr>
          <p:cNvSpPr txBox="1"/>
          <p:nvPr/>
        </p:nvSpPr>
        <p:spPr>
          <a:xfrm>
            <a:off x="6158753" y="3561559"/>
            <a:ext cx="4016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:- Misha</a:t>
            </a:r>
            <a:r>
              <a:rPr lang="en-I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Sethi</a:t>
            </a:r>
          </a:p>
          <a:p>
            <a:pPr lvl="1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		</a:t>
            </a:r>
            <a:r>
              <a:rPr lang="en-I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B.tech</a:t>
            </a: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CSE B</a:t>
            </a:r>
          </a:p>
          <a:p>
            <a:pPr lvl="1"/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			1222111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13BB2F-6637-276E-61D9-9E3152AA9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3" y="2563905"/>
            <a:ext cx="6929717" cy="33259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2302820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E75446-00E9-F680-4596-C949CFE5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33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8495C-F669-7DEF-D58A-9FD55C85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F333FF-062D-8098-BD56-77A87CC5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90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0A7B-1061-03FD-2798-F2AF6680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9B23-59AA-37C2-9380-524711941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-672353" y="4401672"/>
            <a:ext cx="45719" cy="13446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DB9189-F3B6-518B-64EE-9C78148A04CF}"/>
              </a:ext>
            </a:extLst>
          </p:cNvPr>
          <p:cNvGrpSpPr/>
          <p:nvPr/>
        </p:nvGrpSpPr>
        <p:grpSpPr>
          <a:xfrm>
            <a:off x="10971381" y="350379"/>
            <a:ext cx="243720" cy="406800"/>
            <a:chOff x="10971381" y="350379"/>
            <a:chExt cx="243720" cy="406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28E8702-6450-919D-6B8D-359B9185DEA9}"/>
                    </a:ext>
                  </a:extLst>
                </p14:cNvPr>
                <p14:cNvContentPartPr/>
                <p14:nvPr/>
              </p14:nvContentPartPr>
              <p14:xfrm>
                <a:off x="10972461" y="350379"/>
                <a:ext cx="68400" cy="4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28E8702-6450-919D-6B8D-359B9185DE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63461" y="296739"/>
                  <a:ext cx="86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326E7F-0B16-3A9F-41E6-889740D9D193}"/>
                    </a:ext>
                  </a:extLst>
                </p14:cNvPr>
                <p14:cNvContentPartPr/>
                <p14:nvPr/>
              </p14:nvContentPartPr>
              <p14:xfrm>
                <a:off x="11007741" y="358659"/>
                <a:ext cx="202320" cy="30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326E7F-0B16-3A9F-41E6-889740D9D1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98741" y="304659"/>
                  <a:ext cx="2199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7168EC-4CE9-93C2-4860-F95758BF3DD6}"/>
                    </a:ext>
                  </a:extLst>
                </p14:cNvPr>
                <p14:cNvContentPartPr/>
                <p14:nvPr/>
              </p14:nvContentPartPr>
              <p14:xfrm>
                <a:off x="11214741" y="671859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7168EC-4CE9-93C2-4860-F95758BF3DD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05741" y="617859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82A7FFE-F031-3B0D-1962-FD2D72E73C17}"/>
                    </a:ext>
                  </a:extLst>
                </p14:cNvPr>
                <p14:cNvContentPartPr/>
                <p14:nvPr/>
              </p14:nvContentPartPr>
              <p14:xfrm>
                <a:off x="10971381" y="350379"/>
                <a:ext cx="243360" cy="406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82A7FFE-F031-3B0D-1962-FD2D72E73C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62741" y="296739"/>
                  <a:ext cx="261000" cy="514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5C71B60A-65AE-9418-D94D-B7D26152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40F1849-FC6C-F8FC-17A4-8FA99D2C14D1}"/>
              </a:ext>
            </a:extLst>
          </p:cNvPr>
          <p:cNvSpPr/>
          <p:nvPr/>
        </p:nvSpPr>
        <p:spPr>
          <a:xfrm>
            <a:off x="3083859" y="2321859"/>
            <a:ext cx="3459481" cy="221428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4A8E33-E987-3B09-4000-7816F459FE6B}"/>
              </a:ext>
            </a:extLst>
          </p:cNvPr>
          <p:cNvCxnSpPr>
            <a:cxnSpLocks/>
          </p:cNvCxnSpPr>
          <p:nvPr/>
        </p:nvCxnSpPr>
        <p:spPr>
          <a:xfrm flipV="1">
            <a:off x="10953021" y="668259"/>
            <a:ext cx="154659" cy="1187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1107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8EA79-24D8-515B-DDE9-75C9670E3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718"/>
            <a:ext cx="12192000" cy="69297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3F90B3D-A42C-CA6B-780B-3DE05EBC0CB4}"/>
              </a:ext>
            </a:extLst>
          </p:cNvPr>
          <p:cNvSpPr/>
          <p:nvPr/>
        </p:nvSpPr>
        <p:spPr>
          <a:xfrm>
            <a:off x="3083860" y="2268069"/>
            <a:ext cx="3406588" cy="212463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2A935F-9D04-4F6C-BF6B-C0538D2BC5C5}"/>
              </a:ext>
            </a:extLst>
          </p:cNvPr>
          <p:cNvCxnSpPr/>
          <p:nvPr/>
        </p:nvCxnSpPr>
        <p:spPr>
          <a:xfrm>
            <a:off x="7342094" y="1452282"/>
            <a:ext cx="878541" cy="58270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92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FE5CF-732A-B094-6825-2EB5C41D4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6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9D6EA6-D994-904F-D850-E858B07B531A}"/>
              </a:ext>
            </a:extLst>
          </p:cNvPr>
          <p:cNvSpPr/>
          <p:nvPr/>
        </p:nvSpPr>
        <p:spPr>
          <a:xfrm>
            <a:off x="1089080" y="635615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9000" dir="5400000" sy="-100000" algn="bl" rotWithShape="0"/>
                </a:effectLst>
              </a:rPr>
              <a:t>Thankyou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BAF14-127D-96D2-E582-CE134337D9F7}"/>
              </a:ext>
            </a:extLst>
          </p:cNvPr>
          <p:cNvSpPr txBox="1"/>
          <p:nvPr/>
        </p:nvSpPr>
        <p:spPr>
          <a:xfrm>
            <a:off x="1089080" y="3840695"/>
            <a:ext cx="78638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contourW="12700">
              <a:bevelT w="38100" h="38100"/>
              <a:extrusionClr>
                <a:srgbClr val="92D050"/>
              </a:extrusionClr>
              <a:contourClr>
                <a:srgbClr val="92D050"/>
              </a:contourClr>
            </a:sp3d>
          </a:bodyPr>
          <a:lstStyle/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Happy coding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161CD2-CFCF-98DC-D60B-84B381473896}"/>
              </a:ext>
            </a:extLst>
          </p:cNvPr>
          <p:cNvSpPr txBox="1"/>
          <p:nvPr/>
        </p:nvSpPr>
        <p:spPr>
          <a:xfrm>
            <a:off x="1170432" y="2093976"/>
            <a:ext cx="6839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 have a look - </a:t>
            </a:r>
            <a:r>
              <a:rPr lang="en-IN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https://chromewebstore.google.com</a:t>
            </a:r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dirty="0">
                <a:effectLst/>
              </a:rPr>
              <a:t>Learn More - </a:t>
            </a:r>
            <a:r>
              <a:rPr lang="en-IN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https://developer.chrome.com</a:t>
            </a:r>
          </a:p>
          <a:p>
            <a:endParaRPr lang="en-IN" u="sng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229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53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Hello Everyone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MORNING EVERYONE…..</dc:title>
  <dc:creator>Mehak Seth</dc:creator>
  <cp:lastModifiedBy>Mehak Seth</cp:lastModifiedBy>
  <cp:revision>6</cp:revision>
  <dcterms:created xsi:type="dcterms:W3CDTF">2023-11-15T16:38:05Z</dcterms:created>
  <dcterms:modified xsi:type="dcterms:W3CDTF">2023-11-17T09:27:28Z</dcterms:modified>
</cp:coreProperties>
</file>