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1" r:id="rId6"/>
    <p:sldId id="296" r:id="rId7"/>
    <p:sldId id="260" r:id="rId8"/>
    <p:sldId id="295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Montserrat" panose="00000500000000000000" pitchFamily="2" charset="0"/>
      <p:regular r:id="rId48"/>
      <p:bold r:id="rId49"/>
      <p:italic r:id="rId50"/>
      <p:boldItalic r:id="rId51"/>
    </p:embeddedFont>
    <p:embeddedFont>
      <p:font typeface="Oswald" panose="00000500000000000000" pitchFamily="2" charset="0"/>
      <p:regular r:id="rId52"/>
      <p:bold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kun\School\University\Moral%20Code\word_length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CA" sz="1800" b="1" dirty="0">
                <a:solidFill>
                  <a:schemeClr val="tx1">
                    <a:lumMod val="50000"/>
                  </a:schemeClr>
                </a:solidFill>
              </a:rPr>
              <a:t>How Long Does it take to Read the Terms and Conditions?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0" i="0" u="none" strike="noStrike" kern="1200" spc="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00CC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6F-4F06-B307-29182B5B6FA4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66F-4F06-B307-29182B5B6FA4}"/>
              </c:ext>
            </c:extLst>
          </c:dPt>
          <c:cat>
            <c:strRef>
              <c:f>word_length!$A$2:$A$10</c:f>
              <c:strCache>
                <c:ptCount val="9"/>
                <c:pt idx="0">
                  <c:v>Apple Watch</c:v>
                </c:pt>
                <c:pt idx="1">
                  <c:v>Macbeth</c:v>
                </c:pt>
                <c:pt idx="2">
                  <c:v>Microsoft</c:v>
                </c:pt>
                <c:pt idx="3">
                  <c:v>Google Nest</c:v>
                </c:pt>
                <c:pt idx="4">
                  <c:v>iMac</c:v>
                </c:pt>
                <c:pt idx="5">
                  <c:v>Fitbit</c:v>
                </c:pt>
                <c:pt idx="6">
                  <c:v>Pixel 6</c:v>
                </c:pt>
                <c:pt idx="7">
                  <c:v>Chater of Rights and Freedoms</c:v>
                </c:pt>
                <c:pt idx="8">
                  <c:v>Beats Headphones</c:v>
                </c:pt>
              </c:strCache>
            </c:strRef>
          </c:cat>
          <c:val>
            <c:numRef>
              <c:f>word_length!$B$2:$B$10</c:f>
              <c:numCache>
                <c:formatCode>0</c:formatCode>
                <c:ptCount val="9"/>
                <c:pt idx="0">
                  <c:v>95.275000000000006</c:v>
                </c:pt>
                <c:pt idx="1">
                  <c:v>86</c:v>
                </c:pt>
                <c:pt idx="2">
                  <c:v>76.3</c:v>
                </c:pt>
                <c:pt idx="3">
                  <c:v>58.7</c:v>
                </c:pt>
                <c:pt idx="4">
                  <c:v>49.765000000000001</c:v>
                </c:pt>
                <c:pt idx="5">
                  <c:v>36.325000000000003</c:v>
                </c:pt>
                <c:pt idx="6">
                  <c:v>28.89</c:v>
                </c:pt>
                <c:pt idx="7">
                  <c:v>13.455</c:v>
                </c:pt>
                <c:pt idx="8">
                  <c:v>10.09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6F-4F06-B307-29182B5B6F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2374928"/>
        <c:axId val="582376240"/>
      </c:barChart>
      <c:catAx>
        <c:axId val="5823749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CA" sz="1400" b="1" dirty="0">
                    <a:solidFill>
                      <a:schemeClr val="tx1">
                        <a:lumMod val="50000"/>
                      </a:schemeClr>
                    </a:solidFill>
                  </a:rPr>
                  <a:t>Product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82376240"/>
        <c:crosses val="autoZero"/>
        <c:auto val="1"/>
        <c:lblAlgn val="ctr"/>
        <c:lblOffset val="100"/>
        <c:noMultiLvlLbl val="0"/>
      </c:catAx>
      <c:valAx>
        <c:axId val="58237624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CA" sz="1400" b="1" dirty="0">
                    <a:solidFill>
                      <a:schemeClr val="tx1">
                        <a:lumMod val="50000"/>
                      </a:schemeClr>
                    </a:solidFill>
                  </a:rPr>
                  <a:t>Reading Time</a:t>
                </a:r>
                <a:r>
                  <a:rPr lang="en-CA" sz="1400" b="1" baseline="0" dirty="0">
                    <a:solidFill>
                      <a:schemeClr val="tx1">
                        <a:lumMod val="50000"/>
                      </a:schemeClr>
                    </a:solidFill>
                  </a:rPr>
                  <a:t> /</a:t>
                </a:r>
                <a:r>
                  <a:rPr lang="en-CA" sz="1400" b="1" dirty="0">
                    <a:solidFill>
                      <a:schemeClr val="tx1">
                        <a:lumMod val="50000"/>
                      </a:schemeClr>
                    </a:solidFill>
                  </a:rPr>
                  <a:t> 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8237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cd566ac1d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cd566ac1d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d566ac1d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d566ac1d1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d566ac1d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d566ac1d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cd566ac1d1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cd566ac1d1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d566ac1d1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d566ac1d1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d566ac1d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d566ac1d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cd566ac1d1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cd566ac1d1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cd566ac1d1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cd566ac1d1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4616f3966_1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4616f3966_1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73d5cce05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73d5cce05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803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519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chemeClr val="accent2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2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  <a:endParaRPr sz="360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accent2"/>
                </a:solidFill>
              </a:rPr>
              <a:t>CHARTS</a:t>
            </a:r>
            <a:r>
              <a:rPr lang="en"/>
              <a:t> TO EXPLAIN YOUR IDEAS</a:t>
            </a:r>
            <a:endParaRPr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>
                <a:solidFill>
                  <a:schemeClr val="accent2"/>
                </a:solidFill>
              </a:rPr>
              <a:t>TABLES</a:t>
            </a:r>
            <a:r>
              <a:rPr lang="en"/>
              <a:t> TO COMPARE DATA</a:t>
            </a:r>
            <a:endParaRPr/>
          </a:p>
        </p:txBody>
      </p:sp>
      <p:graphicFrame>
        <p:nvGraphicFramePr>
          <p:cNvPr id="579" name="Google Shape;579;p25"/>
          <p:cNvGraphicFramePr/>
          <p:nvPr/>
        </p:nvGraphicFramePr>
        <p:xfrm>
          <a:off x="1522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807244" y="790176"/>
            <a:ext cx="7529513" cy="358689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587" name="Google Shape;587;p26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8" name="Google Shape;588;p26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6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6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6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6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6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00" name="Google Shape;600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Whoa! That’s a big number, aren’t you proud?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chemeClr val="accent2"/>
                </a:solidFill>
              </a:rPr>
              <a:t>$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7" name="Google Shape;60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/>
          </a:p>
        </p:txBody>
      </p:sp>
      <p:sp>
        <p:nvSpPr>
          <p:cNvPr id="608" name="Google Shape;60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chemeClr val="accent2"/>
                </a:solidFill>
              </a:rPr>
              <a:t>%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9" name="Google Shape;60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/>
          </a:p>
        </p:txBody>
      </p:sp>
      <p:sp>
        <p:nvSpPr>
          <p:cNvPr id="610" name="Google Shape;61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chemeClr val="accent2"/>
                </a:solidFill>
              </a:rPr>
              <a:t>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11" name="Google Shape;61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/>
          </a:p>
        </p:txBody>
      </p:sp>
      <p:sp>
        <p:nvSpPr>
          <p:cNvPr id="612" name="Google Shape;612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chemeClr val="accent2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32" name="Google Shape;632;p30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30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CEF6"/>
                </a:solidFill>
              </a:rPr>
              <a:t>You can insert graphs from Excel or Google Sheets</a:t>
            </a:r>
            <a:endParaRPr b="1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cxnSp>
        <p:nvCxnSpPr>
          <p:cNvPr id="661" name="Google Shape;661;p31"/>
          <p:cNvCxnSpPr/>
          <p:nvPr/>
        </p:nvCxnSpPr>
        <p:spPr>
          <a:xfrm>
            <a:off x="952500" y="75247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31"/>
          <p:cNvCxnSpPr/>
          <p:nvPr/>
        </p:nvCxnSpPr>
        <p:spPr>
          <a:xfrm>
            <a:off x="952500" y="1461958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Google Shape;663;p31"/>
          <p:cNvCxnSpPr/>
          <p:nvPr/>
        </p:nvCxnSpPr>
        <p:spPr>
          <a:xfrm>
            <a:off x="952500" y="2171439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31"/>
          <p:cNvCxnSpPr/>
          <p:nvPr/>
        </p:nvCxnSpPr>
        <p:spPr>
          <a:xfrm>
            <a:off x="952500" y="288092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31"/>
          <p:cNvCxnSpPr/>
          <p:nvPr/>
        </p:nvCxnSpPr>
        <p:spPr>
          <a:xfrm>
            <a:off x="952500" y="36123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31"/>
          <p:cNvSpPr txBox="1"/>
          <p:nvPr/>
        </p:nvSpPr>
        <p:spPr>
          <a:xfrm>
            <a:off x="952500" y="593725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1572782" y="2058712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1"/>
          <p:cNvSpPr/>
          <p:nvPr/>
        </p:nvSpPr>
        <p:spPr>
          <a:xfrm>
            <a:off x="1887026" y="1664649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1"/>
          <p:cNvSpPr/>
          <p:nvPr/>
        </p:nvSpPr>
        <p:spPr>
          <a:xfrm>
            <a:off x="2201270" y="2171439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1"/>
          <p:cNvSpPr/>
          <p:nvPr/>
        </p:nvSpPr>
        <p:spPr>
          <a:xfrm>
            <a:off x="3325786" y="2372502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1"/>
          <p:cNvSpPr/>
          <p:nvPr/>
        </p:nvSpPr>
        <p:spPr>
          <a:xfrm>
            <a:off x="3640031" y="1774119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1"/>
          <p:cNvSpPr/>
          <p:nvPr/>
        </p:nvSpPr>
        <p:spPr>
          <a:xfrm>
            <a:off x="3954275" y="906800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1"/>
          <p:cNvSpPr/>
          <p:nvPr/>
        </p:nvSpPr>
        <p:spPr>
          <a:xfrm>
            <a:off x="5078791" y="1817895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5393035" y="752352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/>
          <p:nvPr/>
        </p:nvSpPr>
        <p:spPr>
          <a:xfrm>
            <a:off x="5707280" y="2000337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1"/>
          <p:cNvSpPr/>
          <p:nvPr/>
        </p:nvSpPr>
        <p:spPr>
          <a:xfrm>
            <a:off x="6831796" y="2430876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1"/>
          <p:cNvSpPr/>
          <p:nvPr/>
        </p:nvSpPr>
        <p:spPr>
          <a:xfrm>
            <a:off x="7146040" y="971395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7460284" y="1285185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MOBILE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86" name="Google Shape;68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0" name="Google Shape;69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96" name="Google Shape;696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697" name="Google Shape;697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98" name="Google Shape;69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2" name="Google Shape;7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99650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/ user@mail.me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27" name="Google Shape;727;p3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28324A"/>
              </a:solidFill>
            </a:endParaRPr>
          </a:p>
        </p:txBody>
      </p:sp>
      <p:sp>
        <p:nvSpPr>
          <p:cNvPr id="728" name="Google Shape;728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734" name="Google Shape;734;p37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Titles: </a:t>
            </a:r>
            <a:r>
              <a:rPr lang="en" sz="1400" b="1"/>
              <a:t>Oswald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https://www.fontsquirrel.com/fonts/oswald</a:t>
            </a:r>
            <a:endParaRPr sz="140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 b="1">
              <a:solidFill>
                <a:srgbClr val="28324A"/>
              </a:solidFill>
            </a:endParaRPr>
          </a:p>
        </p:txBody>
      </p:sp>
      <p:sp>
        <p:nvSpPr>
          <p:cNvPr id="735" name="Google Shape;735;p37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6" name="Google Shape;736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742" name="Google Shape;742;p38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49" name="Google Shape;749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750" name="Google Shape;750;p39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Google Shape;751;p39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2" name="Google Shape;752;p39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3" name="Google Shape;753;p39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4" name="Google Shape;754;p39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5" name="Google Shape;755;p39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6" name="Google Shape;756;p39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7" name="Google Shape;757;p39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8" name="Google Shape;758;p39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9" name="Google Shape;759;p39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0" name="Google Shape;760;p39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1" name="Google Shape;761;p39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763" name="Google Shape;763;p39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4" name="Google Shape;764;p39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5" name="Google Shape;765;p39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6" name="Google Shape;766;p39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7" name="Google Shape;767;p39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8" name="Google Shape;768;p39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9" name="Google Shape;769;p39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0" name="Google Shape;770;p39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1" name="Google Shape;771;p39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2" name="Google Shape;772;p39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3" name="Google Shape;773;p39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4" name="Google Shape;774;p39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5" name="Google Shape;775;p39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6" name="Google Shape;776;p39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7" name="Google Shape;777;p39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8" name="Google Shape;778;p39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9" name="Google Shape;779;p39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0" name="Google Shape;780;p39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1" name="Google Shape;781;p39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2" name="Google Shape;782;p39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3" name="Google Shape;783;p39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4" name="Google Shape;784;p39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5" name="Google Shape;785;p39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6" name="Google Shape;786;p39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HELLO!</a:t>
            </a:r>
            <a:endParaRPr sz="1000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05" name="Google Shape;80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824" name="Google Shape;824;p4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aphicFrame>
        <p:nvGraphicFramePr>
          <p:cNvPr id="825" name="Google Shape;825;p41"/>
          <p:cNvGraphicFramePr/>
          <p:nvPr/>
        </p:nvGraphicFramePr>
        <p:xfrm>
          <a:off x="392525" y="148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831" name="Google Shape;831;p4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832" name="Google Shape;832;p42"/>
          <p:cNvSpPr/>
          <p:nvPr/>
        </p:nvSpPr>
        <p:spPr>
          <a:xfrm>
            <a:off x="825300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4656162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825300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5" name="Google Shape;835;p42"/>
          <p:cNvSpPr/>
          <p:nvPr/>
        </p:nvSpPr>
        <p:spPr>
          <a:xfrm>
            <a:off x="4656162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344799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2"/>
          <p:cNvSpPr/>
          <p:nvPr/>
        </p:nvSpPr>
        <p:spPr>
          <a:xfrm rot="5400000">
            <a:off x="360050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2"/>
          <p:cNvSpPr/>
          <p:nvPr/>
        </p:nvSpPr>
        <p:spPr>
          <a:xfrm rot="10800000">
            <a:off x="360050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2"/>
          <p:cNvSpPr/>
          <p:nvPr/>
        </p:nvSpPr>
        <p:spPr>
          <a:xfrm rot="-5400000">
            <a:off x="344799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2"/>
          <p:cNvSpPr/>
          <p:nvPr/>
        </p:nvSpPr>
        <p:spPr>
          <a:xfrm>
            <a:off x="4010867" y="2189570"/>
            <a:ext cx="240363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S</a:t>
            </a:r>
          </a:p>
        </p:txBody>
      </p:sp>
      <p:sp>
        <p:nvSpPr>
          <p:cNvPr id="841" name="Google Shape;841;p42"/>
          <p:cNvSpPr/>
          <p:nvPr/>
        </p:nvSpPr>
        <p:spPr>
          <a:xfrm>
            <a:off x="4899094" y="2196322"/>
            <a:ext cx="347312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W</a:t>
            </a:r>
          </a:p>
        </p:txBody>
      </p:sp>
      <p:sp>
        <p:nvSpPr>
          <p:cNvPr id="842" name="Google Shape;842;p42"/>
          <p:cNvSpPr/>
          <p:nvPr/>
        </p:nvSpPr>
        <p:spPr>
          <a:xfrm>
            <a:off x="3980619" y="3157165"/>
            <a:ext cx="263590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O</a:t>
            </a:r>
          </a:p>
        </p:txBody>
      </p:sp>
      <p:sp>
        <p:nvSpPr>
          <p:cNvPr id="843" name="Google Shape;843;p42"/>
          <p:cNvSpPr/>
          <p:nvPr/>
        </p:nvSpPr>
        <p:spPr>
          <a:xfrm>
            <a:off x="4999021" y="3163916"/>
            <a:ext cx="228480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849" name="Google Shape;849;p4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850" name="Google Shape;85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4" name="Google Shape;85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5" name="Google Shape;85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6" name="Google Shape;85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7" name="Google Shape;85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9" name="Google Shape;85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0" name="Google Shape;86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1" name="Google Shape;86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3" name="Google Shape;86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864" name="Google Shape;86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6" name="Google Shape;86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7" name="Google Shape;86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868" name="Google Shape;86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872" name="Google Shape;87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878" name="Google Shape;87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889" name="Google Shape;889;p4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890" name="Google Shape;890;p44"/>
          <p:cNvGrpSpPr/>
          <p:nvPr/>
        </p:nvGrpSpPr>
        <p:grpSpPr>
          <a:xfrm>
            <a:off x="1517897" y="1537382"/>
            <a:ext cx="2964755" cy="2665372"/>
            <a:chOff x="3778727" y="4460423"/>
            <a:chExt cx="720160" cy="647438"/>
          </a:xfrm>
        </p:grpSpPr>
        <p:sp>
          <p:nvSpPr>
            <p:cNvPr id="891" name="Google Shape;89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898" name="Google Shape;898;p44"/>
          <p:cNvCxnSpPr/>
          <p:nvPr/>
        </p:nvCxnSpPr>
        <p:spPr>
          <a:xfrm>
            <a:off x="4417162" y="1978841"/>
            <a:ext cx="86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99" name="Google Shape;899;p44"/>
          <p:cNvSpPr txBox="1"/>
          <p:nvPr/>
        </p:nvSpPr>
        <p:spPr>
          <a:xfrm>
            <a:off x="5336208" y="1837471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0" name="Google Shape;900;p44"/>
          <p:cNvCxnSpPr/>
          <p:nvPr/>
        </p:nvCxnSpPr>
        <p:spPr>
          <a:xfrm>
            <a:off x="4289248" y="2374581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1" name="Google Shape;901;p44"/>
          <p:cNvSpPr txBox="1"/>
          <p:nvPr/>
        </p:nvSpPr>
        <p:spPr>
          <a:xfrm>
            <a:off x="5336208" y="2233203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2" name="Google Shape;902;p44"/>
          <p:cNvCxnSpPr/>
          <p:nvPr/>
        </p:nvCxnSpPr>
        <p:spPr>
          <a:xfrm>
            <a:off x="4107472" y="2770320"/>
            <a:ext cx="1178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3" name="Google Shape;903;p44"/>
          <p:cNvSpPr txBox="1"/>
          <p:nvPr/>
        </p:nvSpPr>
        <p:spPr>
          <a:xfrm>
            <a:off x="5336208" y="2628934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4" name="Google Shape;904;p44"/>
          <p:cNvCxnSpPr/>
          <p:nvPr/>
        </p:nvCxnSpPr>
        <p:spPr>
          <a:xfrm>
            <a:off x="3952627" y="3166039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5" name="Google Shape;905;p44"/>
          <p:cNvSpPr txBox="1"/>
          <p:nvPr/>
        </p:nvSpPr>
        <p:spPr>
          <a:xfrm>
            <a:off x="5336208" y="3024666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6" name="Google Shape;906;p44"/>
          <p:cNvCxnSpPr/>
          <p:nvPr/>
        </p:nvCxnSpPr>
        <p:spPr>
          <a:xfrm>
            <a:off x="3784307" y="3561779"/>
            <a:ext cx="1501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7" name="Google Shape;907;p44"/>
          <p:cNvSpPr txBox="1"/>
          <p:nvPr/>
        </p:nvSpPr>
        <p:spPr>
          <a:xfrm>
            <a:off x="5336208" y="3420397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8" name="Google Shape;908;p44"/>
          <p:cNvCxnSpPr/>
          <p:nvPr/>
        </p:nvCxnSpPr>
        <p:spPr>
          <a:xfrm>
            <a:off x="3609269" y="3957498"/>
            <a:ext cx="1669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9" name="Google Shape;909;p44"/>
          <p:cNvSpPr txBox="1"/>
          <p:nvPr/>
        </p:nvSpPr>
        <p:spPr>
          <a:xfrm>
            <a:off x="5336208" y="3816129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915" name="Google Shape;915;p4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916" name="Google Shape;91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7" name="Google Shape;917;p45"/>
          <p:cNvSpPr txBox="1"/>
          <p:nvPr/>
        </p:nvSpPr>
        <p:spPr>
          <a:xfrm>
            <a:off x="86032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Imani Jackson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18" name="Google Shape;91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9" name="Google Shape;919;p45"/>
          <p:cNvSpPr txBox="1"/>
          <p:nvPr/>
        </p:nvSpPr>
        <p:spPr>
          <a:xfrm>
            <a:off x="284005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Marcos Galán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0" name="Google Shape;92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1" name="Google Shape;921;p45"/>
          <p:cNvSpPr txBox="1"/>
          <p:nvPr/>
        </p:nvSpPr>
        <p:spPr>
          <a:xfrm>
            <a:off x="481977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Ixchel Valdía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2" name="Google Shape;92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3" name="Google Shape;923;p45"/>
          <p:cNvSpPr txBox="1"/>
          <p:nvPr/>
        </p:nvSpPr>
        <p:spPr>
          <a:xfrm>
            <a:off x="679950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Nils Årud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929" name="Google Shape;92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931" name="Google Shape;9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7" name="Google Shape;977;p4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978" name="Google Shape;97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979" name="Google Shape;9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01" name="Google Shape;100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002" name="Google Shape;100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003" name="Google Shape;100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4" name="Google Shape;100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5" name="Google Shape;100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6" name="Google Shape;100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7" name="Google Shape;100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8" name="Google Shape;100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9" name="Google Shape;100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0" name="Google Shape;101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1" name="Google Shape;101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2" name="Google Shape;101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3" name="Google Shape;101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1019" name="Google Shape;1019;p4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aphicFrame>
        <p:nvGraphicFramePr>
          <p:cNvPr id="1020" name="Google Shape;1020;p47"/>
          <p:cNvGraphicFramePr/>
          <p:nvPr/>
        </p:nvGraphicFramePr>
        <p:xfrm>
          <a:off x="7557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{C82E05BE-877C-40BA-BEE6-E4ECDAF45F91}</a:tableStyleId>
              </a:tblPr>
              <a:tblGrid>
                <a:gridCol w="7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26" name="Google Shape;102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33" name="Google Shape;103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36" name="Google Shape;103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41" name="Google Shape;104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045" name="Google Shape;104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051" name="Google Shape;105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072" name="Google Shape;107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075" name="Google Shape;107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079" name="Google Shape;107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083" name="Google Shape;108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7" name="Google Shape;1087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092" name="Google Shape;109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095" name="Google Shape;109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098" name="Google Shape;109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01" name="Google Shape;110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04" name="Google Shape;110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09" name="Google Shape;110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12" name="Google Shape;111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6" name="Google Shape;111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17" name="Google Shape;111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20" name="Google Shape;112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26" name="Google Shape;112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29" name="Google Shape;112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35" name="Google Shape;113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41" name="Google Shape;114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8" name="Google Shape;114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149" name="Google Shape;114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152" name="Google Shape;115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155" name="Google Shape;115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159" name="Google Shape;115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162" name="Google Shape;116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168" name="Google Shape;116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0" name="Google Shape;1170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173" name="Google Shape;117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176" name="Google Shape;117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8" name="Google Shape;1178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9" name="Google Shape;117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180" name="Google Shape;118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183" name="Google Shape;118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8" name="Google Shape;118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189" name="Google Shape;118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192" name="Google Shape;119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197" name="Google Shape;119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01" name="Google Shape;120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04" name="Google Shape;120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08" name="Google Shape;120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14" name="Google Shape;121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17" name="Google Shape;121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2" name="Google Shape;1222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3" name="Google Shape;122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24" name="Google Shape;122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27" name="Google Shape;122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1" name="Google Shape;1231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2" name="Google Shape;123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33" name="Google Shape;123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37" name="Google Shape;123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0" name="Google Shape;1240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244" name="Google Shape;124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249" name="Google Shape;124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3" name="Google Shape;125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254" name="Google Shape;125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260" name="Google Shape;126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264" name="Google Shape;126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268" name="Google Shape;126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274" name="Google Shape;127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280" name="Google Shape;128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283" name="Google Shape;128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9" name="Google Shape;1289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0" name="Google Shape;129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291" name="Google Shape;129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297" name="Google Shape;129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299" name="Google Shape;129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0" name="Google Shape;130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01" name="Google Shape;130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3" name="Google Shape;130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05" name="Google Shape;130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9" name="Google Shape;1309;p4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38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15" name="Google Shape;131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22" name="Google Shape;132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27" name="Google Shape;132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31" name="Google Shape;133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37" name="Google Shape;133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41" name="Google Shape;134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346" name="Google Shape;134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1" name="Google Shape;1351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352" name="Google Shape;135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359" name="Google Shape;135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362" name="Google Shape;136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366" name="Google Shape;136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373" name="Google Shape;137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379" name="Google Shape;137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83" name="Google Shape;138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84" name="Google Shape;138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4" name="Google Shape;139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01" name="Google Shape;140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06" name="Google Shape;140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12" name="Google Shape;141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19" name="Google Shape;141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24" name="Google Shape;142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29" name="Google Shape;142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4" name="Google Shape;143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35" name="Google Shape;143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5" name="Google Shape;1445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446" name="Google Shape;144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9" name="Google Shape;144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450" name="Google Shape;145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0" name="Google Shape;1460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461" name="Google Shape;146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5" name="Google Shape;146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66" name="Google Shape;146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6" name="Google Shape;1476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477" name="Google Shape;147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85" name="Google Shape;148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90" name="Google Shape;149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95" name="Google Shape;149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01" name="Google Shape;150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7" name="Google Shape;1507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08" name="Google Shape;150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12" name="Google Shape;151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18" name="Google Shape;151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25" name="Google Shape;152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29" name="Google Shape;152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3" name="Google Shape;1533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34" name="Google Shape;153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41" name="Google Shape;154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549" name="Google Shape;154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554" name="Google Shape;155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558" name="Google Shape;155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562" name="Google Shape;156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567" name="Google Shape;156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572" name="Google Shape;157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578" name="Google Shape;157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4" name="Google Shape;1584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85" name="Google Shape;158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2" name="Google Shape;1592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93" name="Google Shape;159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06" name="Google Shape;160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11" name="Google Shape;161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15" name="Google Shape;161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22" name="Google Shape;162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31" name="Google Shape;163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3" name="Google Shape;1643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44" name="Google Shape;164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657" name="Google Shape;165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9" name="Google Shape;1669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670" name="Google Shape;167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6" name="Google Shape;1676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677" name="Google Shape;167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2" name="Google Shape;1692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93" name="Google Shape;169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7" name="Google Shape;1697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98" name="Google Shape;169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99" name="Google Shape;169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2" name="Google Shape;170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03" name="Google Shape;170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6" name="Google Shape;170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07" name="Google Shape;170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11" name="Google Shape;171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4" name="Google Shape;1714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15" name="Google Shape;171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3" name="Google Shape;1723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24" name="Google Shape;172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8" name="Google Shape;1748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749" name="Google Shape;174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750" name="Google Shape;175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753" name="Google Shape;175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756" name="Google Shape;175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8" name="Google Shape;1758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 sz="2000"/>
          </a:p>
        </p:txBody>
      </p:sp>
      <p:sp>
        <p:nvSpPr>
          <p:cNvPr id="1759" name="Google Shape;1759;p4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Addressing Readability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0"/>
          <p:cNvSpPr txBox="1"/>
          <p:nvPr/>
        </p:nvSpPr>
        <p:spPr>
          <a:xfrm>
            <a:off x="1112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5" name="Google Shape;1765;p50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4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4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6" name="Google Shape;1766;p5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40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" name="Google Shape;177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73" name="Google Shape;177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74" name="Google Shape;177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75" name="Google Shape;177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7" name="Google Shape;177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78" name="Google Shape;177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0" name="Google Shape;178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81" name="Google Shape;178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3" name="Google Shape;178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84" name="Google Shape;178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86" name="Google Shape;1786;p5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AC1998D-AF1A-4579-B99E-96A1901B42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470207"/>
              </p:ext>
            </p:extLst>
          </p:nvPr>
        </p:nvGraphicFramePr>
        <p:xfrm>
          <a:off x="1" y="0"/>
          <a:ext cx="9144000" cy="4376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“Grading” Terms and Conditions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334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</a:t>
            </a:r>
            <a:r>
              <a:rPr lang="en">
                <a:solidFill>
                  <a:schemeClr val="accent2"/>
                </a:solidFill>
              </a:rPr>
              <a:t>TITLE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Here you have a list of items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And some text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216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BIG CONCEPT</a:t>
            </a:r>
            <a:endParaRPr sz="900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1629</Words>
  <Application>Microsoft Office PowerPoint</Application>
  <PresentationFormat>On-screen Show (16:9)</PresentationFormat>
  <Paragraphs>384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Source Sans Pro</vt:lpstr>
      <vt:lpstr>Oswald</vt:lpstr>
      <vt:lpstr>Montserrat</vt:lpstr>
      <vt:lpstr>Arial</vt:lpstr>
      <vt:lpstr>Quince template</vt:lpstr>
      <vt:lpstr>THIS IS YOUR PRESENTATION TITLE</vt:lpstr>
      <vt:lpstr>INSTRUCTIONS FOR USE</vt:lpstr>
      <vt:lpstr>HELLO!</vt:lpstr>
      <vt:lpstr> Addressing Readability</vt:lpstr>
      <vt:lpstr>PowerPoint Presentation</vt:lpstr>
      <vt:lpstr>“Grading” Terms and Conditions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Alex Yu</cp:lastModifiedBy>
  <cp:revision>3</cp:revision>
  <dcterms:modified xsi:type="dcterms:W3CDTF">2022-03-05T19:38:53Z</dcterms:modified>
</cp:coreProperties>
</file>