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304" r:id="rId4"/>
    <p:sldId id="262" r:id="rId5"/>
    <p:sldId id="315" r:id="rId6"/>
    <p:sldId id="272" r:id="rId7"/>
    <p:sldId id="261" r:id="rId8"/>
    <p:sldId id="297" r:id="rId9"/>
    <p:sldId id="317" r:id="rId10"/>
    <p:sldId id="309" r:id="rId11"/>
    <p:sldId id="313" r:id="rId12"/>
    <p:sldId id="314" r:id="rId13"/>
    <p:sldId id="319" r:id="rId14"/>
    <p:sldId id="258" r:id="rId15"/>
    <p:sldId id="310" r:id="rId1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40D14-0A94-4150-A8F5-D3B75BFA6215}" v="660" dt="2022-03-06T05:40:06.717"/>
    <p1510:client id="{5499091B-1284-45CC-9234-B7F7688B2DDB}" v="99" dt="2022-03-05T20:23:59.437"/>
    <p1510:client id="{730A99E7-26AE-4BE4-8338-04CBD9EEDE3A}" v="208" dt="2022-03-05T22:09:12.171"/>
    <p1510:client id="{7BA9C747-C0FA-4B2A-B5D2-D7B0906E35A7}" v="665" dt="2022-03-05T22:09:35.659"/>
    <p1510:client id="{87D1F663-BAA5-4946-99AD-7B9D52844859}" v="443" dt="2022-03-05T20:33:42.324"/>
    <p1510:client id="{A073FFB5-F0CA-4E0C-A126-0384F45A3800}" v="554" dt="2022-03-05T21:54:46.332"/>
    <p1510:client id="{A2F5B997-199F-4721-9B70-E6673A0C4226}" v="18" dt="2022-03-05T22:23:07.735"/>
    <p1510:client id="{D24181EE-EC29-452A-8A8F-6DEFFED790BF}" v="109" dt="2022-03-06T04:41:44.186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2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24181EE-EC29-452A-8A8F-6DEFFED790BF}"/>
    <pc:docChg chg="addSld delSld modSld sldOrd">
      <pc:chgData name="Guest User" userId="" providerId="Windows Live" clId="Web-{D24181EE-EC29-452A-8A8F-6DEFFED790BF}" dt="2022-03-06T04:41:44.186" v="206"/>
      <pc:docMkLst>
        <pc:docMk/>
      </pc:docMkLst>
      <pc:sldChg chg="ord">
        <pc:chgData name="Guest User" userId="" providerId="Windows Live" clId="Web-{D24181EE-EC29-452A-8A8F-6DEFFED790BF}" dt="2022-03-06T04:39:48.558" v="177"/>
        <pc:sldMkLst>
          <pc:docMk/>
          <pc:sldMk cId="0" sldId="261"/>
        </pc:sldMkLst>
      </pc:sldChg>
      <pc:sldChg chg="modSp modNotes">
        <pc:chgData name="Guest User" userId="" providerId="Windows Live" clId="Web-{D24181EE-EC29-452A-8A8F-6DEFFED790BF}" dt="2022-03-06T04:35:46.019" v="31"/>
        <pc:sldMkLst>
          <pc:docMk/>
          <pc:sldMk cId="0" sldId="272"/>
        </pc:sldMkLst>
        <pc:spChg chg="mod">
          <ac:chgData name="Guest User" userId="" providerId="Windows Live" clId="Web-{D24181EE-EC29-452A-8A8F-6DEFFED790BF}" dt="2022-03-06T04:34:41.908" v="15" actId="20577"/>
          <ac:spMkLst>
            <pc:docMk/>
            <pc:sldMk cId="0" sldId="272"/>
            <ac:spMk id="617" creationId="{00000000-0000-0000-0000-000000000000}"/>
          </ac:spMkLst>
        </pc:spChg>
        <pc:spChg chg="mod">
          <ac:chgData name="Guest User" userId="" providerId="Windows Live" clId="Web-{D24181EE-EC29-452A-8A8F-6DEFFED790BF}" dt="2022-03-06T04:25:21.516" v="5" actId="20577"/>
          <ac:spMkLst>
            <pc:docMk/>
            <pc:sldMk cId="0" sldId="272"/>
            <ac:spMk id="620" creationId="{00000000-0000-0000-0000-000000000000}"/>
          </ac:spMkLst>
        </pc:spChg>
      </pc:sldChg>
      <pc:sldChg chg="ord">
        <pc:chgData name="Guest User" userId="" providerId="Windows Live" clId="Web-{D24181EE-EC29-452A-8A8F-6DEFFED790BF}" dt="2022-03-06T04:39:50.667" v="178"/>
        <pc:sldMkLst>
          <pc:docMk/>
          <pc:sldMk cId="1547012946" sldId="297"/>
        </pc:sldMkLst>
      </pc:sldChg>
      <pc:sldChg chg="del">
        <pc:chgData name="Guest User" userId="" providerId="Windows Live" clId="Web-{D24181EE-EC29-452A-8A8F-6DEFFED790BF}" dt="2022-03-06T04:41:44.186" v="206"/>
        <pc:sldMkLst>
          <pc:docMk/>
          <pc:sldMk cId="2036314937" sldId="307"/>
        </pc:sldMkLst>
      </pc:sldChg>
      <pc:sldChg chg="modSp ord">
        <pc:chgData name="Guest User" userId="" providerId="Windows Live" clId="Web-{D24181EE-EC29-452A-8A8F-6DEFFED790BF}" dt="2022-03-06T04:36:47.318" v="37" actId="20577"/>
        <pc:sldMkLst>
          <pc:docMk/>
          <pc:sldMk cId="1648670089" sldId="308"/>
        </pc:sldMkLst>
        <pc:spChg chg="mod">
          <ac:chgData name="Guest User" userId="" providerId="Windows Live" clId="Web-{D24181EE-EC29-452A-8A8F-6DEFFED790BF}" dt="2022-03-06T04:36:47.318" v="37" actId="20577"/>
          <ac:spMkLst>
            <pc:docMk/>
            <pc:sldMk cId="1648670089" sldId="308"/>
            <ac:spMk id="499" creationId="{00000000-0000-0000-0000-000000000000}"/>
          </ac:spMkLst>
        </pc:spChg>
      </pc:sldChg>
      <pc:sldChg chg="modSp">
        <pc:chgData name="Guest User" userId="" providerId="Windows Live" clId="Web-{D24181EE-EC29-452A-8A8F-6DEFFED790BF}" dt="2022-03-06T04:28:18.615" v="7" actId="20577"/>
        <pc:sldMkLst>
          <pc:docMk/>
          <pc:sldMk cId="1562287803" sldId="314"/>
        </pc:sldMkLst>
        <pc:spChg chg="mod">
          <ac:chgData name="Guest User" userId="" providerId="Windows Live" clId="Web-{D24181EE-EC29-452A-8A8F-6DEFFED790BF}" dt="2022-03-06T04:28:18.615" v="7" actId="20577"/>
          <ac:spMkLst>
            <pc:docMk/>
            <pc:sldMk cId="1562287803" sldId="314"/>
            <ac:spMk id="523" creationId="{00000000-0000-0000-0000-000000000000}"/>
          </ac:spMkLst>
        </pc:spChg>
      </pc:sldChg>
      <pc:sldChg chg="modSp add replId">
        <pc:chgData name="Guest User" userId="" providerId="Windows Live" clId="Web-{D24181EE-EC29-452A-8A8F-6DEFFED790BF}" dt="2022-03-06T04:39:55.667" v="182" actId="20577"/>
        <pc:sldMkLst>
          <pc:docMk/>
          <pc:sldMk cId="2332805965" sldId="315"/>
        </pc:sldMkLst>
        <pc:spChg chg="mod">
          <ac:chgData name="Guest User" userId="" providerId="Windows Live" clId="Web-{D24181EE-EC29-452A-8A8F-6DEFFED790BF}" dt="2022-03-06T04:34:15.110" v="14" actId="20577"/>
          <ac:spMkLst>
            <pc:docMk/>
            <pc:sldMk cId="2332805965" sldId="315"/>
            <ac:spMk id="485" creationId="{00000000-0000-0000-0000-000000000000}"/>
          </ac:spMkLst>
        </pc:spChg>
        <pc:spChg chg="mod">
          <ac:chgData name="Guest User" userId="" providerId="Windows Live" clId="Web-{D24181EE-EC29-452A-8A8F-6DEFFED790BF}" dt="2022-03-06T04:39:55.667" v="182" actId="20577"/>
          <ac:spMkLst>
            <pc:docMk/>
            <pc:sldMk cId="2332805965" sldId="315"/>
            <ac:spMk id="486" creationId="{00000000-0000-0000-0000-000000000000}"/>
          </ac:spMkLst>
        </pc:spChg>
      </pc:sldChg>
      <pc:sldChg chg="modSp add replId modNotes">
        <pc:chgData name="Guest User" userId="" providerId="Windows Live" clId="Web-{D24181EE-EC29-452A-8A8F-6DEFFED790BF}" dt="2022-03-06T04:41:39.623" v="205"/>
        <pc:sldMkLst>
          <pc:docMk/>
          <pc:sldMk cId="1291658626" sldId="316"/>
        </pc:sldMkLst>
        <pc:spChg chg="mod">
          <ac:chgData name="Guest User" userId="" providerId="Windows Live" clId="Web-{D24181EE-EC29-452A-8A8F-6DEFFED790BF}" dt="2022-03-06T04:37:00.209" v="40" actId="20577"/>
          <ac:spMkLst>
            <pc:docMk/>
            <pc:sldMk cId="1291658626" sldId="316"/>
            <ac:spMk id="499" creationId="{00000000-0000-0000-0000-000000000000}"/>
          </ac:spMkLst>
        </pc:spChg>
        <pc:spChg chg="mod">
          <ac:chgData name="Guest User" userId="" providerId="Windows Live" clId="Web-{D24181EE-EC29-452A-8A8F-6DEFFED790BF}" dt="2022-03-06T04:41:21.654" v="204" actId="20577"/>
          <ac:spMkLst>
            <pc:docMk/>
            <pc:sldMk cId="1291658626" sldId="316"/>
            <ac:spMk id="500" creationId="{00000000-0000-0000-0000-000000000000}"/>
          </ac:spMkLst>
        </pc:spChg>
      </pc:sldChg>
      <pc:sldChg chg="modSp add del replId">
        <pc:chgData name="Guest User" userId="" providerId="Windows Live" clId="Web-{D24181EE-EC29-452A-8A8F-6DEFFED790BF}" dt="2022-03-06T04:35:56.785" v="33"/>
        <pc:sldMkLst>
          <pc:docMk/>
          <pc:sldMk cId="1630831827" sldId="316"/>
        </pc:sldMkLst>
        <pc:spChg chg="mod">
          <ac:chgData name="Guest User" userId="" providerId="Windows Live" clId="Web-{D24181EE-EC29-452A-8A8F-6DEFFED790BF}" dt="2022-03-06T04:35:51.738" v="32" actId="20577"/>
          <ac:spMkLst>
            <pc:docMk/>
            <pc:sldMk cId="1630831827" sldId="316"/>
            <ac:spMk id="500" creationId="{00000000-0000-0000-0000-000000000000}"/>
          </ac:spMkLst>
        </pc:spChg>
      </pc:sldChg>
    </pc:docChg>
  </pc:docChgLst>
  <pc:docChgLst>
    <pc:chgData name="Guest User" providerId="Windows Live" clId="Web-{A2F5B997-199F-4721-9B70-E6673A0C4226}"/>
    <pc:docChg chg="delSld modSld">
      <pc:chgData name="Guest User" userId="" providerId="Windows Live" clId="Web-{A2F5B997-199F-4721-9B70-E6673A0C4226}" dt="2022-03-05T22:23:07.735" v="16"/>
      <pc:docMkLst>
        <pc:docMk/>
      </pc:docMkLst>
      <pc:sldChg chg="addSp delSp addAnim delAnim modAnim">
        <pc:chgData name="Guest User" userId="" providerId="Windows Live" clId="Web-{A2F5B997-199F-4721-9B70-E6673A0C4226}" dt="2022-03-05T22:23:07.735" v="16"/>
        <pc:sldMkLst>
          <pc:docMk/>
          <pc:sldMk cId="0" sldId="264"/>
        </pc:sldMkLst>
        <pc:spChg chg="add del">
          <ac:chgData name="Guest User" userId="" providerId="Windows Live" clId="Web-{A2F5B997-199F-4721-9B70-E6673A0C4226}" dt="2022-03-05T22:21:59.137" v="13"/>
          <ac:spMkLst>
            <pc:docMk/>
            <pc:sldMk cId="0" sldId="264"/>
            <ac:spMk id="4" creationId="{423AF91E-7809-439C-BB4B-6FDFF391772C}"/>
          </ac:spMkLst>
        </pc:spChg>
      </pc:sldChg>
      <pc:sldChg chg="del">
        <pc:chgData name="Guest User" userId="" providerId="Windows Live" clId="Web-{A2F5B997-199F-4721-9B70-E6673A0C4226}" dt="2022-03-05T22:18:57.297" v="0"/>
        <pc:sldMkLst>
          <pc:docMk/>
          <pc:sldMk cId="1572167477" sldId="295"/>
        </pc:sldMkLst>
      </pc:sldChg>
    </pc:docChg>
  </pc:docChgLst>
  <pc:docChgLst>
    <pc:chgData name="Alex Yu" userId="d0a5bd216ff8f239" providerId="Windows Live" clId="Web-{A073FFB5-F0CA-4E0C-A126-0384F45A3800}"/>
    <pc:docChg chg="addSld delSld modSld sldOrd">
      <pc:chgData name="Alex Yu" userId="d0a5bd216ff8f239" providerId="Windows Live" clId="Web-{A073FFB5-F0CA-4E0C-A126-0384F45A3800}" dt="2022-03-05T21:54:46.332" v="524" actId="20577"/>
      <pc:docMkLst>
        <pc:docMk/>
      </pc:docMkLst>
      <pc:sldChg chg="ord">
        <pc:chgData name="Alex Yu" userId="d0a5bd216ff8f239" providerId="Windows Live" clId="Web-{A073FFB5-F0CA-4E0C-A126-0384F45A3800}" dt="2022-03-05T21:43:51.244" v="464"/>
        <pc:sldMkLst>
          <pc:docMk/>
          <pc:sldMk cId="0" sldId="257"/>
        </pc:sldMkLst>
      </pc:sldChg>
      <pc:sldChg chg="ord">
        <pc:chgData name="Alex Yu" userId="d0a5bd216ff8f239" providerId="Windows Live" clId="Web-{A073FFB5-F0CA-4E0C-A126-0384F45A3800}" dt="2022-03-05T21:43:57.057" v="466"/>
        <pc:sldMkLst>
          <pc:docMk/>
          <pc:sldMk cId="0" sldId="258"/>
        </pc:sldMkLst>
      </pc:sldChg>
      <pc:sldChg chg="modSp ord">
        <pc:chgData name="Alex Yu" userId="d0a5bd216ff8f239" providerId="Windows Live" clId="Web-{A073FFB5-F0CA-4E0C-A126-0384F45A3800}" dt="2022-03-05T21:43:44.885" v="463" actId="20577"/>
        <pc:sldMkLst>
          <pc:docMk/>
          <pc:sldMk cId="0" sldId="259"/>
        </pc:sldMkLst>
        <pc:spChg chg="mod">
          <ac:chgData name="Alex Yu" userId="d0a5bd216ff8f239" providerId="Windows Live" clId="Web-{A073FFB5-F0CA-4E0C-A126-0384F45A3800}" dt="2022-03-05T21:41:35.120" v="428" actId="20577"/>
          <ac:spMkLst>
            <pc:docMk/>
            <pc:sldMk cId="0" sldId="259"/>
            <ac:spMk id="485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43:44.885" v="463" actId="20577"/>
          <ac:spMkLst>
            <pc:docMk/>
            <pc:sldMk cId="0" sldId="259"/>
            <ac:spMk id="486" creationId="{00000000-0000-0000-0000-000000000000}"/>
          </ac:spMkLst>
        </pc:spChg>
      </pc:sldChg>
      <pc:sldChg chg="addSp delSp modSp ord addAnim modAnim">
        <pc:chgData name="Alex Yu" userId="d0a5bd216ff8f239" providerId="Windows Live" clId="Web-{A073FFB5-F0CA-4E0C-A126-0384F45A3800}" dt="2022-03-05T21:50:09.006" v="507" actId="20577"/>
        <pc:sldMkLst>
          <pc:docMk/>
          <pc:sldMk cId="0" sldId="264"/>
        </pc:sldMkLst>
        <pc:spChg chg="add mod">
          <ac:chgData name="Alex Yu" userId="d0a5bd216ff8f239" providerId="Windows Live" clId="Web-{A073FFB5-F0CA-4E0C-A126-0384F45A3800}" dt="2022-03-05T21:48:53.476" v="495" actId="1076"/>
          <ac:spMkLst>
            <pc:docMk/>
            <pc:sldMk cId="0" sldId="264"/>
            <ac:spMk id="3" creationId="{809825E8-0B11-4CD5-B84E-92BC15E1BBFF}"/>
          </ac:spMkLst>
        </pc:spChg>
        <pc:spChg chg="add del">
          <ac:chgData name="Alex Yu" userId="d0a5bd216ff8f239" providerId="Windows Live" clId="Web-{A073FFB5-F0CA-4E0C-A126-0384F45A3800}" dt="2022-03-05T21:48:02.726" v="485"/>
          <ac:spMkLst>
            <pc:docMk/>
            <pc:sldMk cId="0" sldId="264"/>
            <ac:spMk id="4" creationId="{B028E847-9C19-4CF5-8665-EDCBC69E970B}"/>
          </ac:spMkLst>
        </pc:spChg>
        <pc:spChg chg="mod">
          <ac:chgData name="Alex Yu" userId="d0a5bd216ff8f239" providerId="Windows Live" clId="Web-{A073FFB5-F0CA-4E0C-A126-0384F45A3800}" dt="2022-03-05T21:40:48.074" v="411" actId="20577"/>
          <ac:spMkLst>
            <pc:docMk/>
            <pc:sldMk cId="0" sldId="264"/>
            <ac:spMk id="531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46:36.836" v="478" actId="20577"/>
          <ac:spMkLst>
            <pc:docMk/>
            <pc:sldMk cId="0" sldId="264"/>
            <ac:spMk id="532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45:56.727" v="470" actId="1076"/>
          <ac:spMkLst>
            <pc:docMk/>
            <pc:sldMk cId="0" sldId="264"/>
            <ac:spMk id="533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50:09.006" v="507" actId="20577"/>
          <ac:spMkLst>
            <pc:docMk/>
            <pc:sldMk cId="0" sldId="264"/>
            <ac:spMk id="534" creationId="{00000000-0000-0000-0000-000000000000}"/>
          </ac:spMkLst>
        </pc:spChg>
        <pc:grpChg chg="add mod">
          <ac:chgData name="Alex Yu" userId="d0a5bd216ff8f239" providerId="Windows Live" clId="Web-{A073FFB5-F0CA-4E0C-A126-0384F45A3800}" dt="2022-03-05T21:46:48.946" v="480" actId="1076"/>
          <ac:grpSpMkLst>
            <pc:docMk/>
            <pc:sldMk cId="0" sldId="264"/>
            <ac:grpSpMk id="2" creationId="{07DBD8B3-EE71-4134-B01B-F6BB6485A9DE}"/>
          </ac:grpSpMkLst>
        </pc:grpChg>
        <pc:grpChg chg="add mod">
          <ac:chgData name="Alex Yu" userId="d0a5bd216ff8f239" providerId="Windows Live" clId="Web-{A073FFB5-F0CA-4E0C-A126-0384F45A3800}" dt="2022-03-05T21:48:57.663" v="496" actId="1076"/>
          <ac:grpSpMkLst>
            <pc:docMk/>
            <pc:sldMk cId="0" sldId="264"/>
            <ac:grpSpMk id="5" creationId="{284E633E-0A58-4B3E-90B5-077F32373E27}"/>
          </ac:grpSpMkLst>
        </pc:grpChg>
      </pc:sldChg>
      <pc:sldChg chg="modSp ord">
        <pc:chgData name="Alex Yu" userId="d0a5bd216ff8f239" providerId="Windows Live" clId="Web-{A073FFB5-F0CA-4E0C-A126-0384F45A3800}" dt="2022-03-05T21:52:23.474" v="508"/>
        <pc:sldMkLst>
          <pc:docMk/>
          <pc:sldMk cId="1572167477" sldId="295"/>
        </pc:sldMkLst>
        <pc:spChg chg="mod">
          <ac:chgData name="Alex Yu" userId="d0a5bd216ff8f239" providerId="Windows Live" clId="Web-{A073FFB5-F0CA-4E0C-A126-0384F45A3800}" dt="2022-03-05T21:13:45.339" v="103" actId="20577"/>
          <ac:spMkLst>
            <pc:docMk/>
            <pc:sldMk cId="1572167477" sldId="295"/>
            <ac:spMk id="499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23:18.115" v="202" actId="20577"/>
          <ac:spMkLst>
            <pc:docMk/>
            <pc:sldMk cId="1572167477" sldId="295"/>
            <ac:spMk id="500" creationId="{00000000-0000-0000-0000-000000000000}"/>
          </ac:spMkLst>
        </pc:spChg>
      </pc:sldChg>
      <pc:sldChg chg="modSp del">
        <pc:chgData name="Alex Yu" userId="d0a5bd216ff8f239" providerId="Windows Live" clId="Web-{A073FFB5-F0CA-4E0C-A126-0384F45A3800}" dt="2022-03-05T21:54:07.442" v="522"/>
        <pc:sldMkLst>
          <pc:docMk/>
          <pc:sldMk cId="3003346112" sldId="296"/>
        </pc:sldMkLst>
        <pc:spChg chg="mod">
          <ac:chgData name="Alex Yu" userId="d0a5bd216ff8f239" providerId="Windows Live" clId="Web-{A073FFB5-F0CA-4E0C-A126-0384F45A3800}" dt="2022-03-05T21:53:32.411" v="521" actId="20577"/>
          <ac:spMkLst>
            <pc:docMk/>
            <pc:sldMk cId="3003346112" sldId="296"/>
            <ac:spMk id="485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02:42.126" v="95" actId="20577"/>
          <ac:spMkLst>
            <pc:docMk/>
            <pc:sldMk cId="3003346112" sldId="296"/>
            <ac:spMk id="486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0:56:14.896" v="25" actId="20577"/>
          <ac:spMkLst>
            <pc:docMk/>
            <pc:sldMk cId="3003346112" sldId="296"/>
            <ac:spMk id="487" creationId="{00000000-0000-0000-0000-000000000000}"/>
          </ac:spMkLst>
        </pc:spChg>
      </pc:sldChg>
      <pc:sldChg chg="modSp ord">
        <pc:chgData name="Alex Yu" userId="d0a5bd216ff8f239" providerId="Windows Live" clId="Web-{A073FFB5-F0CA-4E0C-A126-0384F45A3800}" dt="2022-03-05T21:13:40.292" v="102" actId="20577"/>
        <pc:sldMkLst>
          <pc:docMk/>
          <pc:sldMk cId="1547012946" sldId="297"/>
        </pc:sldMkLst>
        <pc:spChg chg="mod">
          <ac:chgData name="Alex Yu" userId="d0a5bd216ff8f239" providerId="Windows Live" clId="Web-{A073FFB5-F0CA-4E0C-A126-0384F45A3800}" dt="2022-03-05T21:13:40.292" v="102" actId="20577"/>
          <ac:spMkLst>
            <pc:docMk/>
            <pc:sldMk cId="1547012946" sldId="297"/>
            <ac:spMk id="499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0:58:34.722" v="73" actId="20577"/>
          <ac:spMkLst>
            <pc:docMk/>
            <pc:sldMk cId="1547012946" sldId="297"/>
            <ac:spMk id="500" creationId="{00000000-0000-0000-0000-000000000000}"/>
          </ac:spMkLst>
        </pc:spChg>
      </pc:sldChg>
      <pc:sldChg chg="add replId">
        <pc:chgData name="Alex Yu" userId="d0a5bd216ff8f239" providerId="Windows Live" clId="Web-{A073FFB5-F0CA-4E0C-A126-0384F45A3800}" dt="2022-03-05T21:13:17.917" v="96"/>
        <pc:sldMkLst>
          <pc:docMk/>
          <pc:sldMk cId="2627505666" sldId="302"/>
        </pc:sldMkLst>
      </pc:sldChg>
      <pc:sldChg chg="modSp add ord replId">
        <pc:chgData name="Alex Yu" userId="d0a5bd216ff8f239" providerId="Windows Live" clId="Web-{A073FFB5-F0CA-4E0C-A126-0384F45A3800}" dt="2022-03-05T21:54:46.332" v="524" actId="20577"/>
        <pc:sldMkLst>
          <pc:docMk/>
          <pc:sldMk cId="2438300060" sldId="303"/>
        </pc:sldMkLst>
        <pc:spChg chg="mod">
          <ac:chgData name="Alex Yu" userId="d0a5bd216ff8f239" providerId="Windows Live" clId="Web-{A073FFB5-F0CA-4E0C-A126-0384F45A3800}" dt="2022-03-05T21:25:05.364" v="211" actId="20577"/>
          <ac:spMkLst>
            <pc:docMk/>
            <pc:sldMk cId="2438300060" sldId="303"/>
            <ac:spMk id="485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26:58.175" v="232" actId="20577"/>
          <ac:spMkLst>
            <pc:docMk/>
            <pc:sldMk cId="2438300060" sldId="303"/>
            <ac:spMk id="486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54:46.332" v="524" actId="20577"/>
          <ac:spMkLst>
            <pc:docMk/>
            <pc:sldMk cId="2438300060" sldId="303"/>
            <ac:spMk id="487" creationId="{00000000-0000-0000-0000-000000000000}"/>
          </ac:spMkLst>
        </pc:spChg>
      </pc:sldChg>
      <pc:sldChg chg="modSp add replId">
        <pc:chgData name="Alex Yu" userId="d0a5bd216ff8f239" providerId="Windows Live" clId="Web-{A073FFB5-F0CA-4E0C-A126-0384F45A3800}" dt="2022-03-05T21:29:04.534" v="248" actId="20577"/>
        <pc:sldMkLst>
          <pc:docMk/>
          <pc:sldMk cId="2110706330" sldId="305"/>
        </pc:sldMkLst>
        <pc:spChg chg="mod">
          <ac:chgData name="Alex Yu" userId="d0a5bd216ff8f239" providerId="Windows Live" clId="Web-{A073FFB5-F0CA-4E0C-A126-0384F45A3800}" dt="2022-03-05T21:28:39.706" v="241" actId="20577"/>
          <ac:spMkLst>
            <pc:docMk/>
            <pc:sldMk cId="2110706330" sldId="305"/>
            <ac:spMk id="485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29:04.534" v="248" actId="20577"/>
          <ac:spMkLst>
            <pc:docMk/>
            <pc:sldMk cId="2110706330" sldId="305"/>
            <ac:spMk id="486" creationId="{00000000-0000-0000-0000-000000000000}"/>
          </ac:spMkLst>
        </pc:spChg>
        <pc:spChg chg="mod">
          <ac:chgData name="Alex Yu" userId="d0a5bd216ff8f239" providerId="Windows Live" clId="Web-{A073FFB5-F0CA-4E0C-A126-0384F45A3800}" dt="2022-03-05T21:28:25.425" v="234" actId="20577"/>
          <ac:spMkLst>
            <pc:docMk/>
            <pc:sldMk cId="2110706330" sldId="305"/>
            <ac:spMk id="487" creationId="{00000000-0000-0000-0000-000000000000}"/>
          </ac:spMkLst>
        </pc:spChg>
      </pc:sldChg>
      <pc:sldChg chg="add replId">
        <pc:chgData name="Alex Yu" userId="d0a5bd216ff8f239" providerId="Windows Live" clId="Web-{A073FFB5-F0CA-4E0C-A126-0384F45A3800}" dt="2022-03-05T21:29:08.627" v="249"/>
        <pc:sldMkLst>
          <pc:docMk/>
          <pc:sldMk cId="1605106619" sldId="306"/>
        </pc:sldMkLst>
      </pc:sldChg>
      <pc:sldChg chg="add replId">
        <pc:chgData name="Alex Yu" userId="d0a5bd216ff8f239" providerId="Windows Live" clId="Web-{A073FFB5-F0CA-4E0C-A126-0384F45A3800}" dt="2022-03-05T21:41:06.293" v="412"/>
        <pc:sldMkLst>
          <pc:docMk/>
          <pc:sldMk cId="2036314937" sldId="307"/>
        </pc:sldMkLst>
      </pc:sldChg>
      <pc:sldChg chg="add replId">
        <pc:chgData name="Alex Yu" userId="d0a5bd216ff8f239" providerId="Windows Live" clId="Web-{A073FFB5-F0CA-4E0C-A126-0384F45A3800}" dt="2022-03-05T21:54:22.285" v="523"/>
        <pc:sldMkLst>
          <pc:docMk/>
          <pc:sldMk cId="1572627038" sldId="309"/>
        </pc:sldMkLst>
      </pc:sldChg>
    </pc:docChg>
  </pc:docChgLst>
  <pc:docChgLst>
    <pc:chgData name="Alex Yu" userId="d0a5bd216ff8f239" providerId="LiveId" clId="{20DB4670-60A1-4970-9CE4-FBD5D2728B66}"/>
    <pc:docChg chg="undo redo custSel addSld delSld modSld sldOrd">
      <pc:chgData name="Alex Yu" userId="d0a5bd216ff8f239" providerId="LiveId" clId="{20DB4670-60A1-4970-9CE4-FBD5D2728B66}" dt="2022-03-06T14:18:53.105" v="2738" actId="20577"/>
      <pc:docMkLst>
        <pc:docMk/>
      </pc:docMkLst>
      <pc:sldChg chg="addSp delSp modSp mod modTransition delAnim">
        <pc:chgData name="Alex Yu" userId="d0a5bd216ff8f239" providerId="LiveId" clId="{20DB4670-60A1-4970-9CE4-FBD5D2728B66}" dt="2022-03-06T06:53:22.985" v="2654" actId="478"/>
        <pc:sldMkLst>
          <pc:docMk/>
          <pc:sldMk cId="0" sldId="256"/>
        </pc:sldMkLst>
        <pc:picChg chg="add del mod">
          <ac:chgData name="Alex Yu" userId="d0a5bd216ff8f239" providerId="LiveId" clId="{20DB4670-60A1-4970-9CE4-FBD5D2728B66}" dt="2022-03-06T06:53:22.985" v="2654" actId="478"/>
          <ac:picMkLst>
            <pc:docMk/>
            <pc:sldMk cId="0" sldId="256"/>
            <ac:picMk id="2" creationId="{4084AC9B-BA26-45F1-A011-3BA4298AB9ED}"/>
          </ac:picMkLst>
        </pc:picChg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57"/>
        </pc:sldMkLst>
      </pc:sldChg>
      <pc:sldChg chg="delSp modSp mod ord">
        <pc:chgData name="Alex Yu" userId="d0a5bd216ff8f239" providerId="LiveId" clId="{20DB4670-60A1-4970-9CE4-FBD5D2728B66}" dt="2022-03-06T06:28:40.341" v="2469"/>
        <pc:sldMkLst>
          <pc:docMk/>
          <pc:sldMk cId="0" sldId="258"/>
        </pc:sldMkLst>
        <pc:spChg chg="mod">
          <ac:chgData name="Alex Yu" userId="d0a5bd216ff8f239" providerId="LiveId" clId="{20DB4670-60A1-4970-9CE4-FBD5D2728B66}" dt="2022-03-06T06:28:31.297" v="2463" actId="1076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Alex Yu" userId="d0a5bd216ff8f239" providerId="LiveId" clId="{20DB4670-60A1-4970-9CE4-FBD5D2728B66}" dt="2022-03-06T06:28:27.645" v="2462" actId="478"/>
          <ac:spMkLst>
            <pc:docMk/>
            <pc:sldMk cId="0" sldId="258"/>
            <ac:spMk id="479" creationId="{00000000-0000-0000-0000-000000000000}"/>
          </ac:spMkLst>
        </pc:spChg>
      </pc:sldChg>
      <pc:sldChg chg="addSp delSp modSp mod modTransition delAnim">
        <pc:chgData name="Alex Yu" userId="d0a5bd216ff8f239" providerId="LiveId" clId="{20DB4670-60A1-4970-9CE4-FBD5D2728B66}" dt="2022-03-06T06:49:39.127" v="2647" actId="478"/>
        <pc:sldMkLst>
          <pc:docMk/>
          <pc:sldMk cId="0" sldId="259"/>
        </pc:sldMkLst>
        <pc:picChg chg="add del mod">
          <ac:chgData name="Alex Yu" userId="d0a5bd216ff8f239" providerId="LiveId" clId="{20DB4670-60A1-4970-9CE4-FBD5D2728B66}" dt="2022-03-06T06:49:39.127" v="2647" actId="478"/>
          <ac:picMkLst>
            <pc:docMk/>
            <pc:sldMk cId="0" sldId="259"/>
            <ac:picMk id="2" creationId="{1EB5D581-6687-44F1-9CC9-6FA093207C4A}"/>
          </ac:picMkLst>
        </pc:picChg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60"/>
        </pc:sldMkLst>
      </pc:sldChg>
      <pc:sldChg chg="modSp mod">
        <pc:chgData name="Alex Yu" userId="d0a5bd216ff8f239" providerId="LiveId" clId="{20DB4670-60A1-4970-9CE4-FBD5D2728B66}" dt="2022-03-06T06:39:06.557" v="2511" actId="1076"/>
        <pc:sldMkLst>
          <pc:docMk/>
          <pc:sldMk cId="0" sldId="261"/>
        </pc:sldMkLst>
        <pc:graphicFrameChg chg="mod">
          <ac:chgData name="Alex Yu" userId="d0a5bd216ff8f239" providerId="LiveId" clId="{20DB4670-60A1-4970-9CE4-FBD5D2728B66}" dt="2022-03-06T06:39:06.557" v="2511" actId="1076"/>
          <ac:graphicFrameMkLst>
            <pc:docMk/>
            <pc:sldMk cId="0" sldId="261"/>
            <ac:graphicFrameMk id="9" creationId="{0AC1998D-AF1A-4579-B99E-96A1901B42FB}"/>
          </ac:graphicFrameMkLst>
        </pc:graphicFrameChg>
      </pc:sldChg>
      <pc:sldChg chg="modSp modAnim">
        <pc:chgData name="Alex Yu" userId="d0a5bd216ff8f239" providerId="LiveId" clId="{20DB4670-60A1-4970-9CE4-FBD5D2728B66}" dt="2022-03-06T05:52:01.087" v="118" actId="20577"/>
        <pc:sldMkLst>
          <pc:docMk/>
          <pc:sldMk cId="0" sldId="262"/>
        </pc:sldMkLst>
        <pc:spChg chg="mod">
          <ac:chgData name="Alex Yu" userId="d0a5bd216ff8f239" providerId="LiveId" clId="{20DB4670-60A1-4970-9CE4-FBD5D2728B66}" dt="2022-03-06T05:50:13.223" v="51" actId="20577"/>
          <ac:spMkLst>
            <pc:docMk/>
            <pc:sldMk cId="0" sldId="262"/>
            <ac:spMk id="506" creationId="{00000000-0000-0000-0000-000000000000}"/>
          </ac:spMkLst>
        </pc:spChg>
        <pc:spChg chg="mod">
          <ac:chgData name="Alex Yu" userId="d0a5bd216ff8f239" providerId="LiveId" clId="{20DB4670-60A1-4970-9CE4-FBD5D2728B66}" dt="2022-03-06T05:52:01.087" v="118" actId="20577"/>
          <ac:spMkLst>
            <pc:docMk/>
            <pc:sldMk cId="0" sldId="262"/>
            <ac:spMk id="507" creationId="{00000000-0000-0000-0000-000000000000}"/>
          </ac:spMkLst>
        </pc:spChg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63"/>
        </pc:sldMkLst>
      </pc:sldChg>
      <pc:sldChg chg="modSp del mod ord">
        <pc:chgData name="Alex Yu" userId="d0a5bd216ff8f239" providerId="LiveId" clId="{20DB4670-60A1-4970-9CE4-FBD5D2728B66}" dt="2022-03-06T14:13:41.647" v="2655" actId="47"/>
        <pc:sldMkLst>
          <pc:docMk/>
          <pc:sldMk cId="0" sldId="264"/>
        </pc:sldMkLst>
        <pc:spChg chg="mod">
          <ac:chgData name="Alex Yu" userId="d0a5bd216ff8f239" providerId="LiveId" clId="{20DB4670-60A1-4970-9CE4-FBD5D2728B66}" dt="2022-03-06T06:09:45.063" v="1331" actId="20577"/>
          <ac:spMkLst>
            <pc:docMk/>
            <pc:sldMk cId="0" sldId="264"/>
            <ac:spMk id="533" creationId="{00000000-0000-0000-0000-000000000000}"/>
          </ac:spMkLst>
        </pc:spChg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65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66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67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69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0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1"/>
        </pc:sldMkLst>
      </pc:sldChg>
      <pc:sldChg chg="modNotesTx">
        <pc:chgData name="Alex Yu" userId="d0a5bd216ff8f239" providerId="LiveId" clId="{20DB4670-60A1-4970-9CE4-FBD5D2728B66}" dt="2022-03-06T06:39:22.909" v="2512" actId="5793"/>
        <pc:sldMkLst>
          <pc:docMk/>
          <pc:sldMk cId="0" sldId="272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3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4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5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6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7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8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79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0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1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2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3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4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5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6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7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8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89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90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91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92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93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0" sldId="294"/>
        </pc:sldMkLst>
      </pc:sldChg>
      <pc:sldChg chg="modSp mod modAnim">
        <pc:chgData name="Alex Yu" userId="d0a5bd216ff8f239" providerId="LiveId" clId="{20DB4670-60A1-4970-9CE4-FBD5D2728B66}" dt="2022-03-06T06:52:52.282" v="2648"/>
        <pc:sldMkLst>
          <pc:docMk/>
          <pc:sldMk cId="1547012946" sldId="297"/>
        </pc:sldMkLst>
        <pc:spChg chg="mod">
          <ac:chgData name="Alex Yu" userId="d0a5bd216ff8f239" providerId="LiveId" clId="{20DB4670-60A1-4970-9CE4-FBD5D2728B66}" dt="2022-03-06T06:40:19.110" v="2644" actId="20577"/>
          <ac:spMkLst>
            <pc:docMk/>
            <pc:sldMk cId="1547012946" sldId="297"/>
            <ac:spMk id="500" creationId="{00000000-0000-0000-0000-000000000000}"/>
          </ac:spMkLst>
        </pc:spChg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4222931063" sldId="298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2726574407" sldId="300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1258217989" sldId="301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2627505666" sldId="302"/>
        </pc:sldMkLst>
      </pc:sldChg>
      <pc:sldChg chg="del">
        <pc:chgData name="Alex Yu" userId="d0a5bd216ff8f239" providerId="LiveId" clId="{20DB4670-60A1-4970-9CE4-FBD5D2728B66}" dt="2022-03-06T06:09:27.537" v="1326" actId="47"/>
        <pc:sldMkLst>
          <pc:docMk/>
          <pc:sldMk cId="2438300060" sldId="303"/>
        </pc:sldMkLst>
      </pc:sldChg>
      <pc:sldChg chg="modSp mod modAnim">
        <pc:chgData name="Alex Yu" userId="d0a5bd216ff8f239" providerId="LiveId" clId="{20DB4670-60A1-4970-9CE4-FBD5D2728B66}" dt="2022-03-06T06:30:57.368" v="2485" actId="1076"/>
        <pc:sldMkLst>
          <pc:docMk/>
          <pc:sldMk cId="3405424880" sldId="304"/>
        </pc:sldMkLst>
        <pc:spChg chg="mod">
          <ac:chgData name="Alex Yu" userId="d0a5bd216ff8f239" providerId="LiveId" clId="{20DB4670-60A1-4970-9CE4-FBD5D2728B66}" dt="2022-03-06T06:30:57.368" v="2485" actId="1076"/>
          <ac:spMkLst>
            <pc:docMk/>
            <pc:sldMk cId="3405424880" sldId="304"/>
            <ac:spMk id="500" creationId="{00000000-0000-0000-0000-000000000000}"/>
          </ac:spMkLst>
        </pc:spChg>
      </pc:sldChg>
      <pc:sldChg chg="del">
        <pc:chgData name="Alex Yu" userId="d0a5bd216ff8f239" providerId="LiveId" clId="{20DB4670-60A1-4970-9CE4-FBD5D2728B66}" dt="2022-03-06T06:09:30.209" v="1327" actId="47"/>
        <pc:sldMkLst>
          <pc:docMk/>
          <pc:sldMk cId="2110706330" sldId="305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1605106619" sldId="306"/>
        </pc:sldMkLst>
      </pc:sldChg>
      <pc:sldChg chg="add del modAnim">
        <pc:chgData name="Alex Yu" userId="d0a5bd216ff8f239" providerId="LiveId" clId="{20DB4670-60A1-4970-9CE4-FBD5D2728B66}" dt="2022-03-06T06:00:51.489" v="503" actId="47"/>
        <pc:sldMkLst>
          <pc:docMk/>
          <pc:sldMk cId="1648670089" sldId="308"/>
        </pc:sldMkLst>
      </pc:sldChg>
      <pc:sldChg chg="modSp mod">
        <pc:chgData name="Alex Yu" userId="d0a5bd216ff8f239" providerId="LiveId" clId="{20DB4670-60A1-4970-9CE4-FBD5D2728B66}" dt="2022-03-06T06:10:16.155" v="1356" actId="20577"/>
        <pc:sldMkLst>
          <pc:docMk/>
          <pc:sldMk cId="1572627038" sldId="309"/>
        </pc:sldMkLst>
        <pc:spChg chg="mod">
          <ac:chgData name="Alex Yu" userId="d0a5bd216ff8f239" providerId="LiveId" clId="{20DB4670-60A1-4970-9CE4-FBD5D2728B66}" dt="2022-03-06T06:10:16.155" v="1356" actId="20577"/>
          <ac:spMkLst>
            <pc:docMk/>
            <pc:sldMk cId="1572627038" sldId="309"/>
            <ac:spMk id="485" creationId="{00000000-0000-0000-0000-000000000000}"/>
          </ac:spMkLst>
        </pc:spChg>
        <pc:spChg chg="mod">
          <ac:chgData name="Alex Yu" userId="d0a5bd216ff8f239" providerId="LiveId" clId="{20DB4670-60A1-4970-9CE4-FBD5D2728B66}" dt="2022-03-06T06:10:09.990" v="1335" actId="20577"/>
          <ac:spMkLst>
            <pc:docMk/>
            <pc:sldMk cId="1572627038" sldId="309"/>
            <ac:spMk id="487" creationId="{00000000-0000-0000-0000-000000000000}"/>
          </ac:spMkLst>
        </pc:spChg>
      </pc:sldChg>
      <pc:sldChg chg="modSp mod">
        <pc:chgData name="Alex Yu" userId="d0a5bd216ff8f239" providerId="LiveId" clId="{20DB4670-60A1-4970-9CE4-FBD5D2728B66}" dt="2022-03-06T14:18:53.105" v="2738" actId="20577"/>
        <pc:sldMkLst>
          <pc:docMk/>
          <pc:sldMk cId="3885937084" sldId="310"/>
        </pc:sldMkLst>
        <pc:spChg chg="mod">
          <ac:chgData name="Alex Yu" userId="d0a5bd216ff8f239" providerId="LiveId" clId="{20DB4670-60A1-4970-9CE4-FBD5D2728B66}" dt="2022-03-06T14:18:53.105" v="2738" actId="20577"/>
          <ac:spMkLst>
            <pc:docMk/>
            <pc:sldMk cId="3885937084" sldId="310"/>
            <ac:spMk id="500" creationId="{00000000-0000-0000-0000-000000000000}"/>
          </ac:spMkLst>
        </pc:spChg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2315723879" sldId="311"/>
        </pc:sldMkLst>
      </pc:sldChg>
      <pc:sldChg chg="del">
        <pc:chgData name="Alex Yu" userId="d0a5bd216ff8f239" providerId="LiveId" clId="{20DB4670-60A1-4970-9CE4-FBD5D2728B66}" dt="2022-03-06T14:13:41.647" v="2655" actId="47"/>
        <pc:sldMkLst>
          <pc:docMk/>
          <pc:sldMk cId="3307275579" sldId="312"/>
        </pc:sldMkLst>
      </pc:sldChg>
      <pc:sldChg chg="modSp mod modAnim">
        <pc:chgData name="Alex Yu" userId="d0a5bd216ff8f239" providerId="LiveId" clId="{20DB4670-60A1-4970-9CE4-FBD5D2728B66}" dt="2022-03-06T06:12:50.198" v="1520" actId="20577"/>
        <pc:sldMkLst>
          <pc:docMk/>
          <pc:sldMk cId="410079603" sldId="313"/>
        </pc:sldMkLst>
        <pc:spChg chg="mod">
          <ac:chgData name="Alex Yu" userId="d0a5bd216ff8f239" providerId="LiveId" clId="{20DB4670-60A1-4970-9CE4-FBD5D2728B66}" dt="2022-03-06T06:12:50.198" v="1520" actId="20577"/>
          <ac:spMkLst>
            <pc:docMk/>
            <pc:sldMk cId="410079603" sldId="313"/>
            <ac:spMk id="500" creationId="{00000000-0000-0000-0000-000000000000}"/>
          </ac:spMkLst>
        </pc:spChg>
      </pc:sldChg>
      <pc:sldChg chg="addSp delSp modSp mod modAnim">
        <pc:chgData name="Alex Yu" userId="d0a5bd216ff8f239" providerId="LiveId" clId="{20DB4670-60A1-4970-9CE4-FBD5D2728B66}" dt="2022-03-06T06:53:07.466" v="2651"/>
        <pc:sldMkLst>
          <pc:docMk/>
          <pc:sldMk cId="1562287803" sldId="314"/>
        </pc:sldMkLst>
        <pc:spChg chg="add del mod">
          <ac:chgData name="Alex Yu" userId="d0a5bd216ff8f239" providerId="LiveId" clId="{20DB4670-60A1-4970-9CE4-FBD5D2728B66}" dt="2022-03-06T06:13:28.193" v="1524" actId="478"/>
          <ac:spMkLst>
            <pc:docMk/>
            <pc:sldMk cId="1562287803" sldId="314"/>
            <ac:spMk id="3" creationId="{892D3049-E8B6-44D1-ABA0-62B40B42EA0F}"/>
          </ac:spMkLst>
        </pc:spChg>
        <pc:spChg chg="add del mod">
          <ac:chgData name="Alex Yu" userId="d0a5bd216ff8f239" providerId="LiveId" clId="{20DB4670-60A1-4970-9CE4-FBD5D2728B66}" dt="2022-03-06T06:17:59.558" v="1814" actId="478"/>
          <ac:spMkLst>
            <pc:docMk/>
            <pc:sldMk cId="1562287803" sldId="314"/>
            <ac:spMk id="5" creationId="{071E69C8-8887-44E8-8B95-724A581840B5}"/>
          </ac:spMkLst>
        </pc:spChg>
        <pc:spChg chg="add mod">
          <ac:chgData name="Alex Yu" userId="d0a5bd216ff8f239" providerId="LiveId" clId="{20DB4670-60A1-4970-9CE4-FBD5D2728B66}" dt="2022-03-06T06:18:40.383" v="1826" actId="1035"/>
          <ac:spMkLst>
            <pc:docMk/>
            <pc:sldMk cId="1562287803" sldId="314"/>
            <ac:spMk id="8" creationId="{D348A8B9-B986-4FE9-8CFC-6B573C370967}"/>
          </ac:spMkLst>
        </pc:spChg>
        <pc:spChg chg="del mod">
          <ac:chgData name="Alex Yu" userId="d0a5bd216ff8f239" providerId="LiveId" clId="{20DB4670-60A1-4970-9CE4-FBD5D2728B66}" dt="2022-03-06T06:13:26.723" v="1523" actId="478"/>
          <ac:spMkLst>
            <pc:docMk/>
            <pc:sldMk cId="1562287803" sldId="314"/>
            <ac:spMk id="523" creationId="{00000000-0000-0000-0000-000000000000}"/>
          </ac:spMkLst>
        </pc:spChg>
        <pc:spChg chg="mod">
          <ac:chgData name="Alex Yu" userId="d0a5bd216ff8f239" providerId="LiveId" clId="{20DB4670-60A1-4970-9CE4-FBD5D2728B66}" dt="2022-03-06T06:15:40.948" v="1692" actId="20577"/>
          <ac:spMkLst>
            <pc:docMk/>
            <pc:sldMk cId="1562287803" sldId="314"/>
            <ac:spMk id="524" creationId="{00000000-0000-0000-0000-000000000000}"/>
          </ac:spMkLst>
        </pc:spChg>
        <pc:spChg chg="del mod">
          <ac:chgData name="Alex Yu" userId="d0a5bd216ff8f239" providerId="LiveId" clId="{20DB4670-60A1-4970-9CE4-FBD5D2728B66}" dt="2022-03-06T06:17:54.533" v="1813" actId="478"/>
          <ac:spMkLst>
            <pc:docMk/>
            <pc:sldMk cId="1562287803" sldId="314"/>
            <ac:spMk id="525" creationId="{00000000-0000-0000-0000-000000000000}"/>
          </ac:spMkLst>
        </pc:spChg>
      </pc:sldChg>
      <pc:sldChg chg="modSp mod">
        <pc:chgData name="Alex Yu" userId="d0a5bd216ff8f239" providerId="LiveId" clId="{20DB4670-60A1-4970-9CE4-FBD5D2728B66}" dt="2022-03-06T06:00:24.348" v="500" actId="14100"/>
        <pc:sldMkLst>
          <pc:docMk/>
          <pc:sldMk cId="2332805965" sldId="315"/>
        </pc:sldMkLst>
        <pc:spChg chg="mod">
          <ac:chgData name="Alex Yu" userId="d0a5bd216ff8f239" providerId="LiveId" clId="{20DB4670-60A1-4970-9CE4-FBD5D2728B66}" dt="2022-03-06T06:00:24.348" v="500" actId="14100"/>
          <ac:spMkLst>
            <pc:docMk/>
            <pc:sldMk cId="2332805965" sldId="315"/>
            <ac:spMk id="486" creationId="{00000000-0000-0000-0000-000000000000}"/>
          </ac:spMkLst>
        </pc:spChg>
      </pc:sldChg>
      <pc:sldChg chg="modSp del mod ord">
        <pc:chgData name="Alex Yu" userId="d0a5bd216ff8f239" providerId="LiveId" clId="{20DB4670-60A1-4970-9CE4-FBD5D2728B66}" dt="2022-03-06T06:19:39.167" v="1827" actId="47"/>
        <pc:sldMkLst>
          <pc:docMk/>
          <pc:sldMk cId="1291658626" sldId="316"/>
        </pc:sldMkLst>
        <pc:spChg chg="mod">
          <ac:chgData name="Alex Yu" userId="d0a5bd216ff8f239" providerId="LiveId" clId="{20DB4670-60A1-4970-9CE4-FBD5D2728B66}" dt="2022-03-06T06:14:02.965" v="1548" actId="20577"/>
          <ac:spMkLst>
            <pc:docMk/>
            <pc:sldMk cId="1291658626" sldId="316"/>
            <ac:spMk id="499" creationId="{00000000-0000-0000-0000-000000000000}"/>
          </ac:spMkLst>
        </pc:spChg>
        <pc:spChg chg="mod">
          <ac:chgData name="Alex Yu" userId="d0a5bd216ff8f239" providerId="LiveId" clId="{20DB4670-60A1-4970-9CE4-FBD5D2728B66}" dt="2022-03-06T06:04:27.757" v="886" actId="20577"/>
          <ac:spMkLst>
            <pc:docMk/>
            <pc:sldMk cId="1291658626" sldId="316"/>
            <ac:spMk id="500" creationId="{00000000-0000-0000-0000-000000000000}"/>
          </ac:spMkLst>
        </pc:spChg>
      </pc:sldChg>
      <pc:sldChg chg="modSp add mod modAnim modNotesTx">
        <pc:chgData name="Alex Yu" userId="d0a5bd216ff8f239" providerId="LiveId" clId="{20DB4670-60A1-4970-9CE4-FBD5D2728B66}" dt="2022-03-06T06:53:01.229" v="2650"/>
        <pc:sldMkLst>
          <pc:docMk/>
          <pc:sldMk cId="616840291" sldId="317"/>
        </pc:sldMkLst>
        <pc:spChg chg="mod">
          <ac:chgData name="Alex Yu" userId="d0a5bd216ff8f239" providerId="LiveId" clId="{20DB4670-60A1-4970-9CE4-FBD5D2728B66}" dt="2022-03-06T06:04:48.634" v="894" actId="20577"/>
          <ac:spMkLst>
            <pc:docMk/>
            <pc:sldMk cId="616840291" sldId="317"/>
            <ac:spMk id="499" creationId="{00000000-0000-0000-0000-000000000000}"/>
          </ac:spMkLst>
        </pc:spChg>
        <pc:spChg chg="mod">
          <ac:chgData name="Alex Yu" userId="d0a5bd216ff8f239" providerId="LiveId" clId="{20DB4670-60A1-4970-9CE4-FBD5D2728B66}" dt="2022-03-06T06:08:13.119" v="1323" actId="20577"/>
          <ac:spMkLst>
            <pc:docMk/>
            <pc:sldMk cId="616840291" sldId="317"/>
            <ac:spMk id="500" creationId="{00000000-0000-0000-0000-000000000000}"/>
          </ac:spMkLst>
        </pc:spChg>
      </pc:sldChg>
      <pc:sldChg chg="modSp add del mod modNotesTx">
        <pc:chgData name="Alex Yu" userId="d0a5bd216ff8f239" providerId="LiveId" clId="{20DB4670-60A1-4970-9CE4-FBD5D2728B66}" dt="2022-03-06T06:24:37.102" v="2161" actId="47"/>
        <pc:sldMkLst>
          <pc:docMk/>
          <pc:sldMk cId="2791431113" sldId="318"/>
        </pc:sldMkLst>
        <pc:spChg chg="mod">
          <ac:chgData name="Alex Yu" userId="d0a5bd216ff8f239" providerId="LiveId" clId="{20DB4670-60A1-4970-9CE4-FBD5D2728B66}" dt="2022-03-06T06:23:08.177" v="2123" actId="20577"/>
          <ac:spMkLst>
            <pc:docMk/>
            <pc:sldMk cId="2791431113" sldId="318"/>
            <ac:spMk id="8" creationId="{D348A8B9-B986-4FE9-8CFC-6B573C370967}"/>
          </ac:spMkLst>
        </pc:spChg>
      </pc:sldChg>
      <pc:sldChg chg="modSp add mod ord modAnim modNotesTx">
        <pc:chgData name="Alex Yu" userId="d0a5bd216ff8f239" providerId="LiveId" clId="{20DB4670-60A1-4970-9CE4-FBD5D2728B66}" dt="2022-03-06T06:53:16.070" v="2653"/>
        <pc:sldMkLst>
          <pc:docMk/>
          <pc:sldMk cId="1462673653" sldId="319"/>
        </pc:sldMkLst>
        <pc:spChg chg="mod">
          <ac:chgData name="Alex Yu" userId="d0a5bd216ff8f239" providerId="LiveId" clId="{20DB4670-60A1-4970-9CE4-FBD5D2728B66}" dt="2022-03-06T06:24:32.845" v="2160" actId="20577"/>
          <ac:spMkLst>
            <pc:docMk/>
            <pc:sldMk cId="1462673653" sldId="319"/>
            <ac:spMk id="523" creationId="{00000000-0000-0000-0000-000000000000}"/>
          </ac:spMkLst>
        </pc:spChg>
        <pc:spChg chg="mod">
          <ac:chgData name="Alex Yu" userId="d0a5bd216ff8f239" providerId="LiveId" clId="{20DB4670-60A1-4970-9CE4-FBD5D2728B66}" dt="2022-03-06T06:28:52.008" v="2484" actId="20577"/>
          <ac:spMkLst>
            <pc:docMk/>
            <pc:sldMk cId="1462673653" sldId="319"/>
            <ac:spMk id="524" creationId="{00000000-0000-0000-0000-000000000000}"/>
          </ac:spMkLst>
        </pc:spChg>
        <pc:spChg chg="mod">
          <ac:chgData name="Alex Yu" userId="d0a5bd216ff8f239" providerId="LiveId" clId="{20DB4670-60A1-4970-9CE4-FBD5D2728B66}" dt="2022-03-06T06:27:16.814" v="2387" actId="20577"/>
          <ac:spMkLst>
            <pc:docMk/>
            <pc:sldMk cId="1462673653" sldId="319"/>
            <ac:spMk id="525" creationId="{00000000-0000-0000-0000-000000000000}"/>
          </ac:spMkLst>
        </pc:spChg>
      </pc:sldChg>
      <pc:sldMasterChg chg="delSldLayout">
        <pc:chgData name="Alex Yu" userId="d0a5bd216ff8f239" providerId="LiveId" clId="{20DB4670-60A1-4970-9CE4-FBD5D2728B66}" dt="2022-03-06T14:13:41.647" v="2655" actId="47"/>
        <pc:sldMasterMkLst>
          <pc:docMk/>
          <pc:sldMasterMk cId="0" sldId="2147483659"/>
        </pc:sldMasterMkLst>
        <pc:sldLayoutChg chg="del">
          <pc:chgData name="Alex Yu" userId="d0a5bd216ff8f239" providerId="LiveId" clId="{20DB4670-60A1-4970-9CE4-FBD5D2728B66}" dt="2022-03-06T14:13:41.647" v="2655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lex Yu" userId="d0a5bd216ff8f239" providerId="LiveId" clId="{20DB4670-60A1-4970-9CE4-FBD5D2728B66}" dt="2022-03-06T14:13:41.647" v="2655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Alex Yu" userId="d0a5bd216ff8f239" providerId="LiveId" clId="{20DB4670-60A1-4970-9CE4-FBD5D2728B66}" dt="2022-03-06T14:13:41.647" v="2655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Alex Yu" userId="d0a5bd216ff8f239" providerId="LiveId" clId="{20DB4670-60A1-4970-9CE4-FBD5D2728B66}" dt="2022-03-06T14:13:41.647" v="2655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Alex Yu" userId="d0a5bd216ff8f239" providerId="LiveId" clId="{20DB4670-60A1-4970-9CE4-FBD5D2728B66}" dt="2022-03-06T14:13:41.647" v="2655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Alex Yu" userId="d0a5bd216ff8f239" providerId="Windows Live" clId="Web-{5499091B-1284-45CC-9234-B7F7688B2DDB}"/>
    <pc:docChg chg="addSld modSld sldOrd">
      <pc:chgData name="Alex Yu" userId="d0a5bd216ff8f239" providerId="Windows Live" clId="Web-{5499091B-1284-45CC-9234-B7F7688B2DDB}" dt="2022-03-05T20:23:55.500" v="93" actId="20577"/>
      <pc:docMkLst>
        <pc:docMk/>
      </pc:docMkLst>
      <pc:sldChg chg="modSp ord addAnim modAnim">
        <pc:chgData name="Alex Yu" userId="d0a5bd216ff8f239" providerId="Windows Live" clId="Web-{5499091B-1284-45CC-9234-B7F7688B2DDB}" dt="2022-03-05T20:23:55.500" v="93" actId="20577"/>
        <pc:sldMkLst>
          <pc:docMk/>
          <pc:sldMk cId="0" sldId="272"/>
        </pc:sldMkLst>
        <pc:spChg chg="mod">
          <ac:chgData name="Alex Yu" userId="d0a5bd216ff8f239" providerId="Windows Live" clId="Web-{5499091B-1284-45CC-9234-B7F7688B2DDB}" dt="2022-03-05T20:23:55.500" v="93" actId="20577"/>
          <ac:spMkLst>
            <pc:docMk/>
            <pc:sldMk cId="0" sldId="272"/>
            <ac:spMk id="617" creationId="{00000000-0000-0000-0000-000000000000}"/>
          </ac:spMkLst>
        </pc:spChg>
        <pc:spChg chg="mod">
          <ac:chgData name="Alex Yu" userId="d0a5bd216ff8f239" providerId="Windows Live" clId="Web-{5499091B-1284-45CC-9234-B7F7688B2DDB}" dt="2022-03-05T20:19:11.983" v="18" actId="20577"/>
          <ac:spMkLst>
            <pc:docMk/>
            <pc:sldMk cId="0" sldId="272"/>
            <ac:spMk id="618" creationId="{00000000-0000-0000-0000-000000000000}"/>
          </ac:spMkLst>
        </pc:spChg>
        <pc:spChg chg="mod">
          <ac:chgData name="Alex Yu" userId="d0a5bd216ff8f239" providerId="Windows Live" clId="Web-{5499091B-1284-45CC-9234-B7F7688B2DDB}" dt="2022-03-05T20:21:44.656" v="52" actId="20577"/>
          <ac:spMkLst>
            <pc:docMk/>
            <pc:sldMk cId="0" sldId="272"/>
            <ac:spMk id="619" creationId="{00000000-0000-0000-0000-000000000000}"/>
          </ac:spMkLst>
        </pc:spChg>
        <pc:spChg chg="mod">
          <ac:chgData name="Alex Yu" userId="d0a5bd216ff8f239" providerId="Windows Live" clId="Web-{5499091B-1284-45CC-9234-B7F7688B2DDB}" dt="2022-03-05T20:22:09.859" v="66" actId="20577"/>
          <ac:spMkLst>
            <pc:docMk/>
            <pc:sldMk cId="0" sldId="272"/>
            <ac:spMk id="620" creationId="{00000000-0000-0000-0000-000000000000}"/>
          </ac:spMkLst>
        </pc:spChg>
      </pc:sldChg>
      <pc:sldChg chg="add replId">
        <pc:chgData name="Alex Yu" userId="d0a5bd216ff8f239" providerId="Windows Live" clId="Web-{5499091B-1284-45CC-9234-B7F7688B2DDB}" dt="2022-03-05T20:17:03.482" v="0"/>
        <pc:sldMkLst>
          <pc:docMk/>
          <pc:sldMk cId="4222931063" sldId="298"/>
        </pc:sldMkLst>
      </pc:sldChg>
    </pc:docChg>
  </pc:docChgLst>
  <pc:docChgLst>
    <pc:chgData name="Alex Yu" userId="d0a5bd216ff8f239" providerId="Windows Live" clId="Web-{11740D14-0A94-4150-A8F5-D3B75BFA6215}"/>
    <pc:docChg chg="addSld modSld sldOrd">
      <pc:chgData name="Alex Yu" userId="d0a5bd216ff8f239" providerId="Windows Live" clId="Web-{11740D14-0A94-4150-A8F5-D3B75BFA6215}" dt="2022-03-06T05:40:06.717" v="640" actId="20577"/>
      <pc:docMkLst>
        <pc:docMk/>
      </pc:docMkLst>
      <pc:sldChg chg="modSp">
        <pc:chgData name="Alex Yu" userId="d0a5bd216ff8f239" providerId="Windows Live" clId="Web-{11740D14-0A94-4150-A8F5-D3B75BFA6215}" dt="2022-03-06T05:31:47.342" v="592" actId="14100"/>
        <pc:sldMkLst>
          <pc:docMk/>
          <pc:sldMk cId="0" sldId="256"/>
        </pc:sldMkLst>
        <pc:spChg chg="mod">
          <ac:chgData name="Alex Yu" userId="d0a5bd216ff8f239" providerId="Windows Live" clId="Web-{11740D14-0A94-4150-A8F5-D3B75BFA6215}" dt="2022-03-06T05:31:47.342" v="592" actId="14100"/>
          <ac:spMkLst>
            <pc:docMk/>
            <pc:sldMk cId="0" sldId="256"/>
            <ac:spMk id="464" creationId="{00000000-0000-0000-0000-000000000000}"/>
          </ac:spMkLst>
        </pc:spChg>
      </pc:sldChg>
      <pc:sldChg chg="modSp">
        <pc:chgData name="Alex Yu" userId="d0a5bd216ff8f239" providerId="Windows Live" clId="Web-{11740D14-0A94-4150-A8F5-D3B75BFA6215}" dt="2022-03-06T03:08:46.019" v="400" actId="20577"/>
        <pc:sldMkLst>
          <pc:docMk/>
          <pc:sldMk cId="0" sldId="262"/>
        </pc:sldMkLst>
        <pc:spChg chg="mod">
          <ac:chgData name="Alex Yu" userId="d0a5bd216ff8f239" providerId="Windows Live" clId="Web-{11740D14-0A94-4150-A8F5-D3B75BFA6215}" dt="2022-03-06T03:08:46.019" v="400" actId="20577"/>
          <ac:spMkLst>
            <pc:docMk/>
            <pc:sldMk cId="0" sldId="262"/>
            <ac:spMk id="507" creationId="{00000000-0000-0000-0000-000000000000}"/>
          </ac:spMkLst>
        </pc:spChg>
      </pc:sldChg>
      <pc:sldChg chg="modSp addAnim delAnim modAnim">
        <pc:chgData name="Alex Yu" userId="d0a5bd216ff8f239" providerId="Windows Live" clId="Web-{11740D14-0A94-4150-A8F5-D3B75BFA6215}" dt="2022-03-05T22:44:11.689" v="104" actId="20577"/>
        <pc:sldMkLst>
          <pc:docMk/>
          <pc:sldMk cId="0" sldId="264"/>
        </pc:sldMkLst>
        <pc:spChg chg="mod">
          <ac:chgData name="Alex Yu" userId="d0a5bd216ff8f239" providerId="Windows Live" clId="Web-{11740D14-0A94-4150-A8F5-D3B75BFA6215}" dt="2022-03-05T22:44:11.689" v="104" actId="20577"/>
          <ac:spMkLst>
            <pc:docMk/>
            <pc:sldMk cId="0" sldId="264"/>
            <ac:spMk id="533" creationId="{00000000-0000-0000-0000-000000000000}"/>
          </ac:spMkLst>
        </pc:spChg>
      </pc:sldChg>
      <pc:sldChg chg="ord">
        <pc:chgData name="Alex Yu" userId="d0a5bd216ff8f239" providerId="Windows Live" clId="Web-{11740D14-0A94-4150-A8F5-D3B75BFA6215}" dt="2022-03-05T22:42:49.856" v="95"/>
        <pc:sldMkLst>
          <pc:docMk/>
          <pc:sldMk cId="2726574407" sldId="300"/>
        </pc:sldMkLst>
      </pc:sldChg>
      <pc:sldChg chg="modSp">
        <pc:chgData name="Alex Yu" userId="d0a5bd216ff8f239" providerId="Windows Live" clId="Web-{11740D14-0A94-4150-A8F5-D3B75BFA6215}" dt="2022-03-06T03:07:14.795" v="372" actId="20577"/>
        <pc:sldMkLst>
          <pc:docMk/>
          <pc:sldMk cId="3405424880" sldId="304"/>
        </pc:sldMkLst>
        <pc:spChg chg="mod">
          <ac:chgData name="Alex Yu" userId="d0a5bd216ff8f239" providerId="Windows Live" clId="Web-{11740D14-0A94-4150-A8F5-D3B75BFA6215}" dt="2022-03-06T03:07:14.795" v="372" actId="20577"/>
          <ac:spMkLst>
            <pc:docMk/>
            <pc:sldMk cId="3405424880" sldId="304"/>
            <ac:spMk id="500" creationId="{00000000-0000-0000-0000-000000000000}"/>
          </ac:spMkLst>
        </pc:spChg>
      </pc:sldChg>
      <pc:sldChg chg="modSp">
        <pc:chgData name="Alex Yu" userId="d0a5bd216ff8f239" providerId="Windows Live" clId="Web-{11740D14-0A94-4150-A8F5-D3B75BFA6215}" dt="2022-03-06T05:40:06.717" v="640" actId="20577"/>
        <pc:sldMkLst>
          <pc:docMk/>
          <pc:sldMk cId="1648670089" sldId="308"/>
        </pc:sldMkLst>
        <pc:spChg chg="mod">
          <ac:chgData name="Alex Yu" userId="d0a5bd216ff8f239" providerId="Windows Live" clId="Web-{11740D14-0A94-4150-A8F5-D3B75BFA6215}" dt="2022-03-06T05:40:06.717" v="640" actId="20577"/>
          <ac:spMkLst>
            <pc:docMk/>
            <pc:sldMk cId="1648670089" sldId="308"/>
            <ac:spMk id="499" creationId="{00000000-0000-0000-0000-000000000000}"/>
          </ac:spMkLst>
        </pc:spChg>
        <pc:spChg chg="mod">
          <ac:chgData name="Alex Yu" userId="d0a5bd216ff8f239" providerId="Windows Live" clId="Web-{11740D14-0A94-4150-A8F5-D3B75BFA6215}" dt="2022-03-06T05:40:01.592" v="639" actId="20577"/>
          <ac:spMkLst>
            <pc:docMk/>
            <pc:sldMk cId="1648670089" sldId="308"/>
            <ac:spMk id="500" creationId="{00000000-0000-0000-0000-000000000000}"/>
          </ac:spMkLst>
        </pc:spChg>
      </pc:sldChg>
      <pc:sldChg chg="modSp">
        <pc:chgData name="Alex Yu" userId="d0a5bd216ff8f239" providerId="Windows Live" clId="Web-{11740D14-0A94-4150-A8F5-D3B75BFA6215}" dt="2022-03-05T22:49:08.568" v="113" actId="20577"/>
        <pc:sldMkLst>
          <pc:docMk/>
          <pc:sldMk cId="1572627038" sldId="309"/>
        </pc:sldMkLst>
        <pc:spChg chg="mod">
          <ac:chgData name="Alex Yu" userId="d0a5bd216ff8f239" providerId="Windows Live" clId="Web-{11740D14-0A94-4150-A8F5-D3B75BFA6215}" dt="2022-03-05T22:49:08.568" v="113" actId="20577"/>
          <ac:spMkLst>
            <pc:docMk/>
            <pc:sldMk cId="1572627038" sldId="309"/>
            <ac:spMk id="485" creationId="{00000000-0000-0000-0000-000000000000}"/>
          </ac:spMkLst>
        </pc:spChg>
      </pc:sldChg>
      <pc:sldChg chg="addSp modSp add ord replId">
        <pc:chgData name="Alex Yu" userId="d0a5bd216ff8f239" providerId="Windows Live" clId="Web-{11740D14-0A94-4150-A8F5-D3B75BFA6215}" dt="2022-03-06T01:05:31.204" v="362" actId="1076"/>
        <pc:sldMkLst>
          <pc:docMk/>
          <pc:sldMk cId="410079603" sldId="313"/>
        </pc:sldMkLst>
        <pc:spChg chg="mod">
          <ac:chgData name="Alex Yu" userId="d0a5bd216ff8f239" providerId="Windows Live" clId="Web-{11740D14-0A94-4150-A8F5-D3B75BFA6215}" dt="2022-03-05T23:15:01.800" v="352" actId="20577"/>
          <ac:spMkLst>
            <pc:docMk/>
            <pc:sldMk cId="410079603" sldId="313"/>
            <ac:spMk id="499" creationId="{00000000-0000-0000-0000-000000000000}"/>
          </ac:spMkLst>
        </pc:spChg>
        <pc:spChg chg="mod">
          <ac:chgData name="Alex Yu" userId="d0a5bd216ff8f239" providerId="Windows Live" clId="Web-{11740D14-0A94-4150-A8F5-D3B75BFA6215}" dt="2022-03-06T01:05:24.314" v="360" actId="14100"/>
          <ac:spMkLst>
            <pc:docMk/>
            <pc:sldMk cId="410079603" sldId="313"/>
            <ac:spMk id="500" creationId="{00000000-0000-0000-0000-000000000000}"/>
          </ac:spMkLst>
        </pc:spChg>
        <pc:picChg chg="add mod">
          <ac:chgData name="Alex Yu" userId="d0a5bd216ff8f239" providerId="Windows Live" clId="Web-{11740D14-0A94-4150-A8F5-D3B75BFA6215}" dt="2022-03-06T01:05:31.204" v="362" actId="1076"/>
          <ac:picMkLst>
            <pc:docMk/>
            <pc:sldMk cId="410079603" sldId="313"/>
            <ac:picMk id="2" creationId="{C84ADDCB-9490-4B7E-B7D8-98132CAA8778}"/>
          </ac:picMkLst>
        </pc:picChg>
      </pc:sldChg>
      <pc:sldChg chg="modSp add ord replId">
        <pc:chgData name="Alex Yu" userId="d0a5bd216ff8f239" providerId="Windows Live" clId="Web-{11740D14-0A94-4150-A8F5-D3B75BFA6215}" dt="2022-03-06T04:27:24.875" v="563" actId="20577"/>
        <pc:sldMkLst>
          <pc:docMk/>
          <pc:sldMk cId="1562287803" sldId="314"/>
        </pc:sldMkLst>
        <pc:spChg chg="mod">
          <ac:chgData name="Alex Yu" userId="d0a5bd216ff8f239" providerId="Windows Live" clId="Web-{11740D14-0A94-4150-A8F5-D3B75BFA6215}" dt="2022-03-06T04:27:24.875" v="563" actId="20577"/>
          <ac:spMkLst>
            <pc:docMk/>
            <pc:sldMk cId="1562287803" sldId="314"/>
            <ac:spMk id="523" creationId="{00000000-0000-0000-0000-000000000000}"/>
          </ac:spMkLst>
        </pc:spChg>
        <pc:spChg chg="mod">
          <ac:chgData name="Alex Yu" userId="d0a5bd216ff8f239" providerId="Windows Live" clId="Web-{11740D14-0A94-4150-A8F5-D3B75BFA6215}" dt="2022-03-05T22:59:56.335" v="194" actId="20577"/>
          <ac:spMkLst>
            <pc:docMk/>
            <pc:sldMk cId="1562287803" sldId="314"/>
            <ac:spMk id="524" creationId="{00000000-0000-0000-0000-000000000000}"/>
          </ac:spMkLst>
        </pc:spChg>
        <pc:spChg chg="mod">
          <ac:chgData name="Alex Yu" userId="d0a5bd216ff8f239" providerId="Windows Live" clId="Web-{11740D14-0A94-4150-A8F5-D3B75BFA6215}" dt="2022-03-06T03:18:11.404" v="560" actId="20577"/>
          <ac:spMkLst>
            <pc:docMk/>
            <pc:sldMk cId="1562287803" sldId="314"/>
            <ac:spMk id="525" creationId="{00000000-0000-0000-0000-000000000000}"/>
          </ac:spMkLst>
        </pc:spChg>
      </pc:sldChg>
      <pc:sldChg chg="modSp">
        <pc:chgData name="Alex Yu" userId="d0a5bd216ff8f239" providerId="Windows Live" clId="Web-{11740D14-0A94-4150-A8F5-D3B75BFA6215}" dt="2022-03-06T05:37:44.807" v="595" actId="20577"/>
        <pc:sldMkLst>
          <pc:docMk/>
          <pc:sldMk cId="1291658626" sldId="316"/>
        </pc:sldMkLst>
        <pc:spChg chg="mod">
          <ac:chgData name="Alex Yu" userId="d0a5bd216ff8f239" providerId="Windows Live" clId="Web-{11740D14-0A94-4150-A8F5-D3B75BFA6215}" dt="2022-03-06T05:37:44.807" v="595" actId="20577"/>
          <ac:spMkLst>
            <pc:docMk/>
            <pc:sldMk cId="1291658626" sldId="316"/>
            <ac:spMk id="500" creationId="{00000000-0000-0000-0000-000000000000}"/>
          </ac:spMkLst>
        </pc:spChg>
      </pc:sldChg>
    </pc:docChg>
  </pc:docChgLst>
  <pc:docChgLst>
    <pc:chgData name="Guest User" providerId="Windows Live" clId="Web-{87D1F663-BAA5-4946-99AD-7B9D52844859}"/>
    <pc:docChg chg="addSld delSld modSld sldOrd">
      <pc:chgData name="Guest User" userId="" providerId="Windows Live" clId="Web-{87D1F663-BAA5-4946-99AD-7B9D52844859}" dt="2022-03-05T20:33:32.449" v="388"/>
      <pc:docMkLst>
        <pc:docMk/>
      </pc:docMkLst>
      <pc:sldChg chg="modSp ord">
        <pc:chgData name="Guest User" userId="" providerId="Windows Live" clId="Web-{87D1F663-BAA5-4946-99AD-7B9D52844859}" dt="2022-03-05T20:33:32.449" v="388"/>
        <pc:sldMkLst>
          <pc:docMk/>
          <pc:sldMk cId="0" sldId="268"/>
        </pc:sldMkLst>
        <pc:spChg chg="mod">
          <ac:chgData name="Guest User" userId="" providerId="Windows Live" clId="Web-{87D1F663-BAA5-4946-99AD-7B9D52844859}" dt="2022-03-05T20:26:35.995" v="155" actId="20577"/>
          <ac:spMkLst>
            <pc:docMk/>
            <pc:sldMk cId="0" sldId="268"/>
            <ac:spMk id="578" creationId="{00000000-0000-0000-0000-000000000000}"/>
          </ac:spMkLst>
        </pc:spChg>
        <pc:graphicFrameChg chg="mod modGraphic">
          <ac:chgData name="Guest User" userId="" providerId="Windows Live" clId="Web-{87D1F663-BAA5-4946-99AD-7B9D52844859}" dt="2022-03-05T20:33:32.449" v="388"/>
          <ac:graphicFrameMkLst>
            <pc:docMk/>
            <pc:sldMk cId="0" sldId="268"/>
            <ac:graphicFrameMk id="579" creationId="{00000000-0000-0000-0000-000000000000}"/>
          </ac:graphicFrameMkLst>
        </pc:graphicFrameChg>
      </pc:sldChg>
      <pc:sldChg chg="ord">
        <pc:chgData name="Guest User" userId="" providerId="Windows Live" clId="Web-{87D1F663-BAA5-4946-99AD-7B9D52844859}" dt="2022-03-05T20:17:19.698" v="12"/>
        <pc:sldMkLst>
          <pc:docMk/>
          <pc:sldMk cId="1572167477" sldId="295"/>
        </pc:sldMkLst>
      </pc:sldChg>
      <pc:sldChg chg="modSp add ord replId modNotes">
        <pc:chgData name="Guest User" userId="" providerId="Windows Live" clId="Web-{87D1F663-BAA5-4946-99AD-7B9D52844859}" dt="2022-03-05T20:25:26.105" v="146"/>
        <pc:sldMkLst>
          <pc:docMk/>
          <pc:sldMk cId="1547012946" sldId="297"/>
        </pc:sldMkLst>
        <pc:spChg chg="mod">
          <ac:chgData name="Guest User" userId="" providerId="Windows Live" clId="Web-{87D1F663-BAA5-4946-99AD-7B9D52844859}" dt="2022-03-05T20:16:57.980" v="4" actId="20577"/>
          <ac:spMkLst>
            <pc:docMk/>
            <pc:sldMk cId="1547012946" sldId="297"/>
            <ac:spMk id="499" creationId="{00000000-0000-0000-0000-000000000000}"/>
          </ac:spMkLst>
        </pc:spChg>
        <pc:spChg chg="mod">
          <ac:chgData name="Guest User" userId="" providerId="Windows Live" clId="Web-{87D1F663-BAA5-4946-99AD-7B9D52844859}" dt="2022-03-05T20:24:54.667" v="145" actId="20577"/>
          <ac:spMkLst>
            <pc:docMk/>
            <pc:sldMk cId="1547012946" sldId="297"/>
            <ac:spMk id="500" creationId="{00000000-0000-0000-0000-000000000000}"/>
          </ac:spMkLst>
        </pc:spChg>
      </pc:sldChg>
      <pc:sldChg chg="modSp add del ord replId">
        <pc:chgData name="Guest User" userId="" providerId="Windows Live" clId="Web-{87D1F663-BAA5-4946-99AD-7B9D52844859}" dt="2022-03-05T20:33:14.167" v="384"/>
        <pc:sldMkLst>
          <pc:docMk/>
          <pc:sldMk cId="3368112109" sldId="299"/>
        </pc:sldMkLst>
        <pc:graphicFrameChg chg="mod modGraphic">
          <ac:chgData name="Guest User" userId="" providerId="Windows Live" clId="Web-{87D1F663-BAA5-4946-99AD-7B9D52844859}" dt="2022-03-05T20:33:11.558" v="383"/>
          <ac:graphicFrameMkLst>
            <pc:docMk/>
            <pc:sldMk cId="3368112109" sldId="299"/>
            <ac:graphicFrameMk id="579" creationId="{00000000-0000-0000-0000-000000000000}"/>
          </ac:graphicFrameMkLst>
        </pc:graphicFrameChg>
      </pc:sldChg>
      <pc:sldChg chg="add replId">
        <pc:chgData name="Guest User" userId="" providerId="Windows Live" clId="Web-{87D1F663-BAA5-4946-99AD-7B9D52844859}" dt="2022-03-05T20:32:53.996" v="357"/>
        <pc:sldMkLst>
          <pc:docMk/>
          <pc:sldMk cId="2726574407" sldId="300"/>
        </pc:sldMkLst>
      </pc:sldChg>
    </pc:docChg>
  </pc:docChgLst>
  <pc:docChgLst>
    <pc:chgData name="Alex Yu" userId="d0a5bd216ff8f239" providerId="Windows Live" clId="Web-{730A99E7-26AE-4BE4-8338-04CBD9EEDE3A}"/>
    <pc:docChg chg="addSld modSld sldOrd">
      <pc:chgData name="Alex Yu" userId="d0a5bd216ff8f239" providerId="Windows Live" clId="Web-{730A99E7-26AE-4BE4-8338-04CBD9EEDE3A}" dt="2022-03-05T22:09:12.171" v="197" actId="1076"/>
      <pc:docMkLst>
        <pc:docMk/>
      </pc:docMkLst>
      <pc:sldChg chg="delSp modSp ord">
        <pc:chgData name="Alex Yu" userId="d0a5bd216ff8f239" providerId="Windows Live" clId="Web-{730A99E7-26AE-4BE4-8338-04CBD9EEDE3A}" dt="2022-03-05T22:09:12.171" v="197" actId="1076"/>
        <pc:sldMkLst>
          <pc:docMk/>
          <pc:sldMk cId="0" sldId="262"/>
        </pc:sldMkLst>
        <pc:spChg chg="mod">
          <ac:chgData name="Alex Yu" userId="d0a5bd216ff8f239" providerId="Windows Live" clId="Web-{730A99E7-26AE-4BE4-8338-04CBD9EEDE3A}" dt="2022-03-05T22:06:34.995" v="96" actId="1076"/>
          <ac:spMkLst>
            <pc:docMk/>
            <pc:sldMk cId="0" sldId="262"/>
            <ac:spMk id="506" creationId="{00000000-0000-0000-0000-000000000000}"/>
          </ac:spMkLst>
        </pc:spChg>
        <pc:spChg chg="mod">
          <ac:chgData name="Alex Yu" userId="d0a5bd216ff8f239" providerId="Windows Live" clId="Web-{730A99E7-26AE-4BE4-8338-04CBD9EEDE3A}" dt="2022-03-05T22:09:12.171" v="197" actId="1076"/>
          <ac:spMkLst>
            <pc:docMk/>
            <pc:sldMk cId="0" sldId="262"/>
            <ac:spMk id="507" creationId="{00000000-0000-0000-0000-000000000000}"/>
          </ac:spMkLst>
        </pc:spChg>
        <pc:spChg chg="mod">
          <ac:chgData name="Alex Yu" userId="d0a5bd216ff8f239" providerId="Windows Live" clId="Web-{730A99E7-26AE-4BE4-8338-04CBD9EEDE3A}" dt="2022-03-05T22:06:20.932" v="93" actId="1076"/>
          <ac:spMkLst>
            <pc:docMk/>
            <pc:sldMk cId="0" sldId="262"/>
            <ac:spMk id="512" creationId="{00000000-0000-0000-0000-000000000000}"/>
          </ac:spMkLst>
        </pc:spChg>
        <pc:spChg chg="mod">
          <ac:chgData name="Alex Yu" userId="d0a5bd216ff8f239" providerId="Windows Live" clId="Web-{730A99E7-26AE-4BE4-8338-04CBD9EEDE3A}" dt="2022-03-05T22:06:31.276" v="95" actId="1076"/>
          <ac:spMkLst>
            <pc:docMk/>
            <pc:sldMk cId="0" sldId="262"/>
            <ac:spMk id="516" creationId="{00000000-0000-0000-0000-000000000000}"/>
          </ac:spMkLst>
        </pc:spChg>
        <pc:grpChg chg="del">
          <ac:chgData name="Alex Yu" userId="d0a5bd216ff8f239" providerId="Windows Live" clId="Web-{730A99E7-26AE-4BE4-8338-04CBD9EEDE3A}" dt="2022-03-05T22:06:09.869" v="89"/>
          <ac:grpSpMkLst>
            <pc:docMk/>
            <pc:sldMk cId="0" sldId="262"/>
            <ac:grpSpMk id="508" creationId="{00000000-0000-0000-0000-000000000000}"/>
          </ac:grpSpMkLst>
        </pc:grpChg>
        <pc:grpChg chg="mod">
          <ac:chgData name="Alex Yu" userId="d0a5bd216ff8f239" providerId="Windows Live" clId="Web-{730A99E7-26AE-4BE4-8338-04CBD9EEDE3A}" dt="2022-03-05T22:06:25.682" v="94" actId="1076"/>
          <ac:grpSpMkLst>
            <pc:docMk/>
            <pc:sldMk cId="0" sldId="262"/>
            <ac:grpSpMk id="511" creationId="{00000000-0000-0000-0000-000000000000}"/>
          </ac:grpSpMkLst>
        </pc:grpChg>
      </pc:sldChg>
      <pc:sldChg chg="ord">
        <pc:chgData name="Alex Yu" userId="d0a5bd216ff8f239" providerId="Windows Live" clId="Web-{730A99E7-26AE-4BE4-8338-04CBD9EEDE3A}" dt="2022-03-05T21:59:07.778" v="45"/>
        <pc:sldMkLst>
          <pc:docMk/>
          <pc:sldMk cId="0" sldId="264"/>
        </pc:sldMkLst>
      </pc:sldChg>
      <pc:sldChg chg="modSp">
        <pc:chgData name="Alex Yu" userId="d0a5bd216ff8f239" providerId="Windows Live" clId="Web-{730A99E7-26AE-4BE4-8338-04CBD9EEDE3A}" dt="2022-03-05T22:00:06.733" v="80" actId="20577"/>
        <pc:sldMkLst>
          <pc:docMk/>
          <pc:sldMk cId="2110706330" sldId="305"/>
        </pc:sldMkLst>
        <pc:spChg chg="mod">
          <ac:chgData name="Alex Yu" userId="d0a5bd216ff8f239" providerId="Windows Live" clId="Web-{730A99E7-26AE-4BE4-8338-04CBD9EEDE3A}" dt="2022-03-05T22:00:06.733" v="80" actId="20577"/>
          <ac:spMkLst>
            <pc:docMk/>
            <pc:sldMk cId="2110706330" sldId="305"/>
            <ac:spMk id="486" creationId="{00000000-0000-0000-0000-000000000000}"/>
          </ac:spMkLst>
        </pc:spChg>
        <pc:spChg chg="mod">
          <ac:chgData name="Alex Yu" userId="d0a5bd216ff8f239" providerId="Windows Live" clId="Web-{730A99E7-26AE-4BE4-8338-04CBD9EEDE3A}" dt="2022-03-05T21:55:44.740" v="3" actId="20577"/>
          <ac:spMkLst>
            <pc:docMk/>
            <pc:sldMk cId="2110706330" sldId="305"/>
            <ac:spMk id="487" creationId="{00000000-0000-0000-0000-000000000000}"/>
          </ac:spMkLst>
        </pc:spChg>
      </pc:sldChg>
      <pc:sldChg chg="modSp">
        <pc:chgData name="Alex Yu" userId="d0a5bd216ff8f239" providerId="Windows Live" clId="Web-{730A99E7-26AE-4BE4-8338-04CBD9EEDE3A}" dt="2022-03-05T21:58:55.371" v="44" actId="20577"/>
        <pc:sldMkLst>
          <pc:docMk/>
          <pc:sldMk cId="1572627038" sldId="309"/>
        </pc:sldMkLst>
        <pc:spChg chg="mod">
          <ac:chgData name="Alex Yu" userId="d0a5bd216ff8f239" providerId="Windows Live" clId="Web-{730A99E7-26AE-4BE4-8338-04CBD9EEDE3A}" dt="2022-03-05T21:57:52.260" v="20" actId="20577"/>
          <ac:spMkLst>
            <pc:docMk/>
            <pc:sldMk cId="1572627038" sldId="309"/>
            <ac:spMk id="485" creationId="{00000000-0000-0000-0000-000000000000}"/>
          </ac:spMkLst>
        </pc:spChg>
        <pc:spChg chg="mod">
          <ac:chgData name="Alex Yu" userId="d0a5bd216ff8f239" providerId="Windows Live" clId="Web-{730A99E7-26AE-4BE4-8338-04CBD9EEDE3A}" dt="2022-03-05T21:58:55.371" v="44" actId="20577"/>
          <ac:spMkLst>
            <pc:docMk/>
            <pc:sldMk cId="1572627038" sldId="309"/>
            <ac:spMk id="486" creationId="{00000000-0000-0000-0000-000000000000}"/>
          </ac:spMkLst>
        </pc:spChg>
      </pc:sldChg>
      <pc:sldChg chg="modSp add ord replId">
        <pc:chgData name="Alex Yu" userId="d0a5bd216ff8f239" providerId="Windows Live" clId="Web-{730A99E7-26AE-4BE4-8338-04CBD9EEDE3A}" dt="2022-03-05T21:56:14.991" v="10" actId="20577"/>
        <pc:sldMkLst>
          <pc:docMk/>
          <pc:sldMk cId="3885937084" sldId="310"/>
        </pc:sldMkLst>
        <pc:spChg chg="mod">
          <ac:chgData name="Alex Yu" userId="d0a5bd216ff8f239" providerId="Windows Live" clId="Web-{730A99E7-26AE-4BE4-8338-04CBD9EEDE3A}" dt="2022-03-05T21:56:14.991" v="10" actId="20577"/>
          <ac:spMkLst>
            <pc:docMk/>
            <pc:sldMk cId="3885937084" sldId="310"/>
            <ac:spMk id="499" creationId="{00000000-0000-0000-0000-000000000000}"/>
          </ac:spMkLst>
        </pc:spChg>
      </pc:sldChg>
      <pc:sldChg chg="add replId">
        <pc:chgData name="Alex Yu" userId="d0a5bd216ff8f239" providerId="Windows Live" clId="Web-{730A99E7-26AE-4BE4-8338-04CBD9EEDE3A}" dt="2022-03-05T22:05:44.821" v="81"/>
        <pc:sldMkLst>
          <pc:docMk/>
          <pc:sldMk cId="3307275579" sldId="312"/>
        </pc:sldMkLst>
      </pc:sldChg>
    </pc:docChg>
  </pc:docChgLst>
  <pc:docChgLst>
    <pc:chgData name="Guest User" providerId="Windows Live" clId="Web-{7BA9C747-C0FA-4B2A-B5D2-D7B0906E35A7}"/>
    <pc:docChg chg="addSld delSld modSld sldOrd">
      <pc:chgData name="Guest User" userId="" providerId="Windows Live" clId="Web-{7BA9C747-C0FA-4B2A-B5D2-D7B0906E35A7}" dt="2022-03-05T22:09:35.549" v="645" actId="20577"/>
      <pc:docMkLst>
        <pc:docMk/>
      </pc:docMkLst>
      <pc:sldChg chg="modSp">
        <pc:chgData name="Guest User" userId="" providerId="Windows Live" clId="Web-{7BA9C747-C0FA-4B2A-B5D2-D7B0906E35A7}" dt="2022-03-05T21:50:48.220" v="354" actId="20577"/>
        <pc:sldMkLst>
          <pc:docMk/>
          <pc:sldMk cId="0" sldId="259"/>
        </pc:sldMkLst>
        <pc:spChg chg="mod">
          <ac:chgData name="Guest User" userId="" providerId="Windows Live" clId="Web-{7BA9C747-C0FA-4B2A-B5D2-D7B0906E35A7}" dt="2022-03-05T21:50:48.220" v="354" actId="20577"/>
          <ac:spMkLst>
            <pc:docMk/>
            <pc:sldMk cId="0" sldId="259"/>
            <ac:spMk id="485" creationId="{00000000-0000-0000-0000-000000000000}"/>
          </ac:spMkLst>
        </pc:spChg>
      </pc:sldChg>
      <pc:sldChg chg="del">
        <pc:chgData name="Guest User" userId="" providerId="Windows Live" clId="Web-{7BA9C747-C0FA-4B2A-B5D2-D7B0906E35A7}" dt="2022-03-05T21:00:37.568" v="0"/>
        <pc:sldMkLst>
          <pc:docMk/>
          <pc:sldMk cId="0" sldId="268"/>
        </pc:sldMkLst>
      </pc:sldChg>
      <pc:sldChg chg="modSp">
        <pc:chgData name="Guest User" userId="" providerId="Windows Live" clId="Web-{7BA9C747-C0FA-4B2A-B5D2-D7B0906E35A7}" dt="2022-03-05T21:26:44.934" v="206" actId="20577"/>
        <pc:sldMkLst>
          <pc:docMk/>
          <pc:sldMk cId="1572167477" sldId="295"/>
        </pc:sldMkLst>
        <pc:spChg chg="mod">
          <ac:chgData name="Guest User" userId="" providerId="Windows Live" clId="Web-{7BA9C747-C0FA-4B2A-B5D2-D7B0906E35A7}" dt="2022-03-05T21:26:44.934" v="206" actId="20577"/>
          <ac:spMkLst>
            <pc:docMk/>
            <pc:sldMk cId="1572167477" sldId="295"/>
            <ac:spMk id="500" creationId="{00000000-0000-0000-0000-000000000000}"/>
          </ac:spMkLst>
        </pc:spChg>
      </pc:sldChg>
      <pc:sldChg chg="modSp">
        <pc:chgData name="Guest User" userId="" providerId="Windows Live" clId="Web-{7BA9C747-C0FA-4B2A-B5D2-D7B0906E35A7}" dt="2022-03-05T21:51:08.518" v="358" actId="20577"/>
        <pc:sldMkLst>
          <pc:docMk/>
          <pc:sldMk cId="3003346112" sldId="296"/>
        </pc:sldMkLst>
        <pc:spChg chg="mod">
          <ac:chgData name="Guest User" userId="" providerId="Windows Live" clId="Web-{7BA9C747-C0FA-4B2A-B5D2-D7B0906E35A7}" dt="2022-03-05T21:51:08.518" v="358" actId="20577"/>
          <ac:spMkLst>
            <pc:docMk/>
            <pc:sldMk cId="3003346112" sldId="296"/>
            <ac:spMk id="487" creationId="{00000000-0000-0000-0000-000000000000}"/>
          </ac:spMkLst>
        </pc:spChg>
      </pc:sldChg>
      <pc:sldChg chg="addSp delSp modSp ord">
        <pc:chgData name="Guest User" userId="" providerId="Windows Live" clId="Web-{7BA9C747-C0FA-4B2A-B5D2-D7B0906E35A7}" dt="2022-03-05T21:24:17.040" v="169" actId="20577"/>
        <pc:sldMkLst>
          <pc:docMk/>
          <pc:sldMk cId="2726574407" sldId="300"/>
        </pc:sldMkLst>
        <pc:spChg chg="mod">
          <ac:chgData name="Guest User" userId="" providerId="Windows Live" clId="Web-{7BA9C747-C0FA-4B2A-B5D2-D7B0906E35A7}" dt="2022-03-05T21:24:17.040" v="169" actId="20577"/>
          <ac:spMkLst>
            <pc:docMk/>
            <pc:sldMk cId="2726574407" sldId="300"/>
            <ac:spMk id="578" creationId="{00000000-0000-0000-0000-000000000000}"/>
          </ac:spMkLst>
        </pc:spChg>
        <pc:graphicFrameChg chg="add del mod">
          <ac:chgData name="Guest User" userId="" providerId="Windows Live" clId="Web-{7BA9C747-C0FA-4B2A-B5D2-D7B0906E35A7}" dt="2022-03-05T21:22:54.631" v="154"/>
          <ac:graphicFrameMkLst>
            <pc:docMk/>
            <pc:sldMk cId="2726574407" sldId="300"/>
            <ac:graphicFrameMk id="2" creationId="{1ED27109-ED99-4C63-AD0D-39CB838AB45B}"/>
          </ac:graphicFrameMkLst>
        </pc:graphicFrameChg>
        <pc:graphicFrameChg chg="del mod modGraphic">
          <ac:chgData name="Guest User" userId="" providerId="Windows Live" clId="Web-{7BA9C747-C0FA-4B2A-B5D2-D7B0906E35A7}" dt="2022-03-05T21:08:36.954" v="150"/>
          <ac:graphicFrameMkLst>
            <pc:docMk/>
            <pc:sldMk cId="2726574407" sldId="300"/>
            <ac:graphicFrameMk id="579" creationId="{00000000-0000-0000-0000-000000000000}"/>
          </ac:graphicFrameMkLst>
        </pc:graphicFrameChg>
        <pc:picChg chg="add mod">
          <ac:chgData name="Guest User" userId="" providerId="Windows Live" clId="Web-{7BA9C747-C0FA-4B2A-B5D2-D7B0906E35A7}" dt="2022-03-05T21:23:45.961" v="157" actId="1076"/>
          <ac:picMkLst>
            <pc:docMk/>
            <pc:sldMk cId="2726574407" sldId="300"/>
            <ac:picMk id="3" creationId="{6C050C05-159A-43C9-A78C-4B0098C94460}"/>
          </ac:picMkLst>
        </pc:picChg>
      </pc:sldChg>
      <pc:sldChg chg="add replId">
        <pc:chgData name="Guest User" userId="" providerId="Windows Live" clId="Web-{7BA9C747-C0FA-4B2A-B5D2-D7B0906E35A7}" dt="2022-03-05T21:05:29.122" v="86"/>
        <pc:sldMkLst>
          <pc:docMk/>
          <pc:sldMk cId="1258217989" sldId="301"/>
        </pc:sldMkLst>
      </pc:sldChg>
      <pc:sldChg chg="modSp add del ord replId">
        <pc:chgData name="Guest User" userId="" providerId="Windows Live" clId="Web-{7BA9C747-C0FA-4B2A-B5D2-D7B0906E35A7}" dt="2022-03-05T21:05:23.700" v="85"/>
        <pc:sldMkLst>
          <pc:docMk/>
          <pc:sldMk cId="3715207844" sldId="301"/>
        </pc:sldMkLst>
        <pc:spChg chg="mod">
          <ac:chgData name="Guest User" userId="" providerId="Windows Live" clId="Web-{7BA9C747-C0FA-4B2A-B5D2-D7B0906E35A7}" dt="2022-03-05T21:02:01.351" v="28" actId="1076"/>
          <ac:spMkLst>
            <pc:docMk/>
            <pc:sldMk cId="3715207844" sldId="301"/>
            <ac:spMk id="578" creationId="{00000000-0000-0000-0000-000000000000}"/>
          </ac:spMkLst>
        </pc:spChg>
        <pc:graphicFrameChg chg="mod modGraphic">
          <ac:chgData name="Guest User" userId="" providerId="Windows Live" clId="Web-{7BA9C747-C0FA-4B2A-B5D2-D7B0906E35A7}" dt="2022-03-05T21:05:13.731" v="84"/>
          <ac:graphicFrameMkLst>
            <pc:docMk/>
            <pc:sldMk cId="3715207844" sldId="301"/>
            <ac:graphicFrameMk id="579" creationId="{00000000-0000-0000-0000-000000000000}"/>
          </ac:graphicFrameMkLst>
        </pc:graphicFrameChg>
      </pc:sldChg>
      <pc:sldChg chg="modSp">
        <pc:chgData name="Guest User" userId="" providerId="Windows Live" clId="Web-{7BA9C747-C0FA-4B2A-B5D2-D7B0906E35A7}" dt="2022-03-05T21:51:10.596" v="360" actId="20577"/>
        <pc:sldMkLst>
          <pc:docMk/>
          <pc:sldMk cId="2438300060" sldId="303"/>
        </pc:sldMkLst>
        <pc:spChg chg="mod">
          <ac:chgData name="Guest User" userId="" providerId="Windows Live" clId="Web-{7BA9C747-C0FA-4B2A-B5D2-D7B0906E35A7}" dt="2022-03-05T21:51:10.596" v="360" actId="20577"/>
          <ac:spMkLst>
            <pc:docMk/>
            <pc:sldMk cId="2438300060" sldId="303"/>
            <ac:spMk id="487" creationId="{00000000-0000-0000-0000-000000000000}"/>
          </ac:spMkLst>
        </pc:spChg>
      </pc:sldChg>
      <pc:sldChg chg="modSp add ord replId modNotes">
        <pc:chgData name="Guest User" userId="" providerId="Windows Live" clId="Web-{7BA9C747-C0FA-4B2A-B5D2-D7B0906E35A7}" dt="2022-03-05T22:09:35.549" v="645" actId="20577"/>
        <pc:sldMkLst>
          <pc:docMk/>
          <pc:sldMk cId="3405424880" sldId="304"/>
        </pc:sldMkLst>
        <pc:spChg chg="mod">
          <ac:chgData name="Guest User" userId="" providerId="Windows Live" clId="Web-{7BA9C747-C0FA-4B2A-B5D2-D7B0906E35A7}" dt="2022-03-05T21:52:32.476" v="373" actId="20577"/>
          <ac:spMkLst>
            <pc:docMk/>
            <pc:sldMk cId="3405424880" sldId="304"/>
            <ac:spMk id="499" creationId="{00000000-0000-0000-0000-000000000000}"/>
          </ac:spMkLst>
        </pc:spChg>
        <pc:spChg chg="mod">
          <ac:chgData name="Guest User" userId="" providerId="Windows Live" clId="Web-{7BA9C747-C0FA-4B2A-B5D2-D7B0906E35A7}" dt="2022-03-05T22:09:35.549" v="645" actId="20577"/>
          <ac:spMkLst>
            <pc:docMk/>
            <pc:sldMk cId="3405424880" sldId="304"/>
            <ac:spMk id="500" creationId="{00000000-0000-0000-0000-000000000000}"/>
          </ac:spMkLst>
        </pc:spChg>
      </pc:sldChg>
      <pc:sldChg chg="modSp">
        <pc:chgData name="Guest User" userId="" providerId="Windows Live" clId="Web-{7BA9C747-C0FA-4B2A-B5D2-D7B0906E35A7}" dt="2022-03-05T21:51:26.081" v="363" actId="20577"/>
        <pc:sldMkLst>
          <pc:docMk/>
          <pc:sldMk cId="2110706330" sldId="305"/>
        </pc:sldMkLst>
        <pc:spChg chg="mod">
          <ac:chgData name="Guest User" userId="" providerId="Windows Live" clId="Web-{7BA9C747-C0FA-4B2A-B5D2-D7B0906E35A7}" dt="2022-03-05T21:51:26.081" v="363" actId="20577"/>
          <ac:spMkLst>
            <pc:docMk/>
            <pc:sldMk cId="2110706330" sldId="305"/>
            <ac:spMk id="487" creationId="{00000000-0000-0000-0000-000000000000}"/>
          </ac:spMkLst>
        </pc:spChg>
      </pc:sldChg>
      <pc:sldChg chg="modSp">
        <pc:chgData name="Guest User" userId="" providerId="Windows Live" clId="Web-{7BA9C747-C0FA-4B2A-B5D2-D7B0906E35A7}" dt="2022-03-05T21:51:02.189" v="356" actId="20577"/>
        <pc:sldMkLst>
          <pc:docMk/>
          <pc:sldMk cId="2036314937" sldId="307"/>
        </pc:sldMkLst>
        <pc:spChg chg="mod">
          <ac:chgData name="Guest User" userId="" providerId="Windows Live" clId="Web-{7BA9C747-C0FA-4B2A-B5D2-D7B0906E35A7}" dt="2022-03-05T21:51:02.189" v="356" actId="20577"/>
          <ac:spMkLst>
            <pc:docMk/>
            <pc:sldMk cId="2036314937" sldId="307"/>
            <ac:spMk id="487" creationId="{00000000-0000-0000-0000-000000000000}"/>
          </ac:spMkLst>
        </pc:spChg>
      </pc:sldChg>
      <pc:sldChg chg="add replId">
        <pc:chgData name="Guest User" userId="" providerId="Windows Live" clId="Web-{7BA9C747-C0FA-4B2A-B5D2-D7B0906E35A7}" dt="2022-03-05T21:51:44.223" v="364"/>
        <pc:sldMkLst>
          <pc:docMk/>
          <pc:sldMk cId="1648670089" sldId="308"/>
        </pc:sldMkLst>
      </pc:sldChg>
      <pc:sldChg chg="add replId">
        <pc:chgData name="Guest User" userId="" providerId="Windows Live" clId="Web-{7BA9C747-C0FA-4B2A-B5D2-D7B0906E35A7}" dt="2022-03-05T21:56:36.693" v="374"/>
        <pc:sldMkLst>
          <pc:docMk/>
          <pc:sldMk cId="2315723879" sldId="31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kun\School\University\Moral%20Code\word_lengt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CA" sz="1800" b="1">
                <a:solidFill>
                  <a:schemeClr val="accent1"/>
                </a:solidFill>
              </a:rPr>
              <a:t>How Long Does it take to Read the Terms of</a:t>
            </a:r>
            <a:r>
              <a:rPr lang="en-CA" sz="1800" b="1" baseline="0">
                <a:solidFill>
                  <a:schemeClr val="accent1"/>
                </a:solidFill>
              </a:rPr>
              <a:t> Service</a:t>
            </a:r>
            <a:r>
              <a:rPr lang="en-CA" sz="1800" b="1">
                <a:solidFill>
                  <a:schemeClr val="accent1"/>
                </a:solidFill>
              </a:rPr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CC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6F-4F06-B307-29182B5B6FA4}"/>
              </c:ext>
            </c:extLst>
          </c:dPt>
          <c:dPt>
            <c:idx val="2"/>
            <c:invertIfNegative val="0"/>
            <c:bubble3D val="0"/>
            <c:spPr>
              <a:solidFill>
                <a:srgbClr val="3C78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B9-49CE-ADDF-568C3AFE849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6F-4F06-B307-29182B5B6FA4}"/>
              </c:ext>
            </c:extLst>
          </c:dPt>
          <c:cat>
            <c:strRef>
              <c:f>word_length!$A$2:$A$10</c:f>
              <c:strCache>
                <c:ptCount val="9"/>
                <c:pt idx="0">
                  <c:v>Microsoft</c:v>
                </c:pt>
                <c:pt idx="1">
                  <c:v>Apple Watch</c:v>
                </c:pt>
                <c:pt idx="2">
                  <c:v>Macbeth</c:v>
                </c:pt>
                <c:pt idx="3">
                  <c:v>Google Nest</c:v>
                </c:pt>
                <c:pt idx="4">
                  <c:v>iMac</c:v>
                </c:pt>
                <c:pt idx="5">
                  <c:v>Fitbit</c:v>
                </c:pt>
                <c:pt idx="6">
                  <c:v>Pixel 6</c:v>
                </c:pt>
                <c:pt idx="7">
                  <c:v>Charter of Rights and Freedoms</c:v>
                </c:pt>
                <c:pt idx="8">
                  <c:v>Beats Headphones</c:v>
                </c:pt>
              </c:strCache>
            </c:strRef>
          </c:cat>
          <c:val>
            <c:numRef>
              <c:f>word_length!$B$2:$B$10</c:f>
              <c:numCache>
                <c:formatCode>General</c:formatCode>
                <c:ptCount val="9"/>
                <c:pt idx="0">
                  <c:v>108</c:v>
                </c:pt>
                <c:pt idx="1">
                  <c:v>95</c:v>
                </c:pt>
                <c:pt idx="2">
                  <c:v>86</c:v>
                </c:pt>
                <c:pt idx="3">
                  <c:v>59</c:v>
                </c:pt>
                <c:pt idx="4">
                  <c:v>50</c:v>
                </c:pt>
                <c:pt idx="5">
                  <c:v>36</c:v>
                </c:pt>
                <c:pt idx="6">
                  <c:v>29</c:v>
                </c:pt>
                <c:pt idx="7">
                  <c:v>13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F-4F06-B307-29182B5B6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2374928"/>
        <c:axId val="582376240"/>
      </c:barChart>
      <c:catAx>
        <c:axId val="58237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CA" sz="1400" b="1">
                    <a:solidFill>
                      <a:schemeClr val="tx1">
                        <a:lumMod val="50000"/>
                      </a:schemeClr>
                    </a:solidFill>
                  </a:rPr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376240"/>
        <c:crosses val="autoZero"/>
        <c:auto val="1"/>
        <c:lblAlgn val="ctr"/>
        <c:lblOffset val="100"/>
        <c:noMultiLvlLbl val="0"/>
      </c:catAx>
      <c:valAx>
        <c:axId val="582376240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CA" sz="1400" b="1">
                    <a:solidFill>
                      <a:schemeClr val="tx1">
                        <a:lumMod val="50000"/>
                      </a:schemeClr>
                    </a:solidFill>
                  </a:rPr>
                  <a:t>Reading Time</a:t>
                </a:r>
                <a:r>
                  <a:rPr lang="en-CA" sz="1400" b="1" baseline="0">
                    <a:solidFill>
                      <a:schemeClr val="tx1">
                        <a:lumMod val="50000"/>
                      </a:schemeClr>
                    </a:solidFill>
                  </a:rPr>
                  <a:t> /</a:t>
                </a:r>
                <a:r>
                  <a:rPr lang="en-CA" sz="1400" b="1">
                    <a:solidFill>
                      <a:schemeClr val="tx1">
                        <a:lumMod val="50000"/>
                      </a:schemeClr>
                    </a:solidFill>
                  </a:rPr>
                  <a:t>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3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32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12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800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41(1)(c)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16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86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00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dirty="0"/>
              <a:t>Consumers find it hard to understand what they are agreeing to due to length and comprehension complexity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lvl="1" indent="-171450"/>
            <a:r>
              <a:rPr lang="en"/>
              <a:t>1 average length of a sentence (measured by the number of words)</a:t>
            </a:r>
            <a:endParaRPr lang="en-US"/>
          </a:p>
          <a:p>
            <a:pPr marL="1085850" lvl="1" indent="-171450"/>
            <a:r>
              <a:rPr lang="en"/>
              <a:t>2 the average number of syllables of </a:t>
            </a:r>
            <a:r>
              <a:rPr lang="en" err="1"/>
              <a:t>ever</a:t>
            </a:r>
            <a:r>
              <a:rPr lang="en"/>
              <a:t> word.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5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lvl="1" indent="-171450"/>
            <a:r>
              <a:rPr lang="en" dirty="0"/>
              <a:t>1 average length of a sentence</a:t>
            </a:r>
            <a:endParaRPr lang="en-US" dirty="0"/>
          </a:p>
          <a:p>
            <a:pPr marL="1085850" lvl="1" indent="-171450"/>
            <a:r>
              <a:rPr lang="en" dirty="0"/>
              <a:t>2 the average number of syllables of word.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5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vector/vintage-big-brother-watching-you-spying-eyes-surveillance-and-privacy-concept-vector-gm981630990-26659575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risreading.com/what-impacts-the-reading-speed-of-high-school-studen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sdr.org/en/frontp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034428" y="3363425"/>
            <a:ext cx="64238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Consumer Empowerment for Embedded Software</a:t>
            </a:r>
          </a:p>
        </p:txBody>
      </p:sp>
    </p:spTree>
  </p:cSld>
  <p:clrMapOvr>
    <a:masterClrMapping/>
  </p:clrMapOvr>
  <p:transition advTm="8825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Policy Solution</a:t>
            </a:r>
            <a:endParaRPr lang="en-US"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Consumer options, sovereignty, right to repair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</a:rPr>
              <a:t>3</a:t>
            </a: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262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There</a:t>
            </a:r>
            <a:r>
              <a:rPr lang="en">
                <a:solidFill>
                  <a:srgbClr val="00CEF6"/>
                </a:solidFill>
              </a:rPr>
              <a:t> are </a:t>
            </a:r>
            <a:r>
              <a:rPr lang="en">
                <a:solidFill>
                  <a:schemeClr val="accent2"/>
                </a:solidFill>
              </a:rPr>
              <a:t>no Alternatives </a:t>
            </a:r>
            <a:r>
              <a:rPr lang="en">
                <a:solidFill>
                  <a:srgbClr val="00CEF6"/>
                </a:solidFill>
              </a:rPr>
              <a:t>to </a:t>
            </a:r>
            <a:r>
              <a:rPr lang="en"/>
              <a:t>Big Brother</a:t>
            </a:r>
            <a:endParaRPr lang="en-US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3493642" cy="202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If consumers want to use a product, they must consent to surveillance</a:t>
            </a:r>
          </a:p>
          <a:p>
            <a:endParaRPr lang="en" dirty="0"/>
          </a:p>
          <a:p>
            <a:pPr>
              <a:spcBef>
                <a:spcPts val="0"/>
              </a:spcBef>
            </a:pPr>
            <a:r>
              <a:rPr lang="en" dirty="0"/>
              <a:t>Lack of alternatives undermines consent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C84ADDCB-9490-4B7E-B7D8-98132CAA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94" y="1560980"/>
            <a:ext cx="2817158" cy="20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Create Free Markets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500;p18">
            <a:extLst>
              <a:ext uri="{FF2B5EF4-FFF2-40B4-BE49-F238E27FC236}">
                <a16:creationId xmlns:a16="http://schemas.microsoft.com/office/drawing/2014/main" id="{D348A8B9-B986-4FE9-8CFC-6B573C370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3700" y="1536288"/>
            <a:ext cx="6996600" cy="2772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Create markets that allow consumers alternative embedded software</a:t>
            </a:r>
          </a:p>
          <a:p>
            <a:endParaRPr lang="en" dirty="0"/>
          </a:p>
          <a:p>
            <a:r>
              <a:rPr lang="en" dirty="0"/>
              <a:t>Canadian copyright law prevents consumer tampering with software on devices</a:t>
            </a:r>
          </a:p>
          <a:p>
            <a:pPr marL="101600" indent="0">
              <a:buNone/>
            </a:pPr>
            <a:endParaRPr lang="en" dirty="0"/>
          </a:p>
          <a:p>
            <a:r>
              <a:rPr lang="en" dirty="0"/>
              <a:t>Companies don’t publish their hardware protocols to maintain monoploy on development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22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Copyright</a:t>
            </a:r>
            <a:endParaRPr b="1" dirty="0"/>
          </a:p>
          <a:p>
            <a:r>
              <a:rPr lang="en-US" dirty="0"/>
              <a:t>Amend the Canadian Copyright Act</a:t>
            </a:r>
          </a:p>
          <a:p>
            <a:endParaRPr lang="en" dirty="0"/>
          </a:p>
          <a:p>
            <a:r>
              <a:rPr lang="en" dirty="0"/>
              <a:t>Proposed Bill C-272 is a step in the right direction</a:t>
            </a:r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Concrete Policy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Accessibility to Developers</a:t>
            </a:r>
          </a:p>
          <a:p>
            <a:pPr marL="285750" indent="-285750"/>
            <a:r>
              <a:rPr lang="en" dirty="0"/>
              <a:t>Require hardware manufactures to publish Hardware Abstraction Layer</a:t>
            </a:r>
          </a:p>
          <a:p>
            <a:pPr marL="285750" indent="-285750"/>
            <a:endParaRPr lang="en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6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build="p"/>
      <p:bldP spid="5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 You!</a:t>
            </a:r>
            <a:endParaRPr sz="10000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Bibliography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-457200">
              <a:buNone/>
            </a:pPr>
            <a:r>
              <a:rPr lang="en-CA" sz="1200" dirty="0" err="1">
                <a:effectLst/>
              </a:rPr>
              <a:t>drante</a:t>
            </a:r>
            <a:r>
              <a:rPr lang="en-CA" sz="1200" dirty="0">
                <a:effectLst/>
              </a:rPr>
              <a:t>. 2018. </a:t>
            </a:r>
            <a:r>
              <a:rPr lang="en-CA" sz="1200" i="1" dirty="0">
                <a:effectLst/>
              </a:rPr>
              <a:t>Vintage Big Brother Watching You</a:t>
            </a:r>
            <a:r>
              <a:rPr lang="en-CA" sz="1200" dirty="0">
                <a:effectLst/>
              </a:rPr>
              <a:t>. </a:t>
            </a:r>
            <a:r>
              <a:rPr lang="en-CA" sz="1200" dirty="0">
                <a:effectLst/>
                <a:hlinkClick r:id="rId3"/>
              </a:rPr>
              <a:t>https://www.istockphoto.com/vector/vintage-big-brother-watching-you-spying-eyes-surveillance-and-privacy-concept-vector-gm981630990-266595753</a:t>
            </a:r>
            <a:r>
              <a:rPr lang="en-CA" sz="1200" dirty="0">
                <a:effectLst/>
              </a:rPr>
              <a:t>.</a:t>
            </a:r>
          </a:p>
          <a:p>
            <a:pPr marL="101600" indent="-457200">
              <a:buNone/>
            </a:pPr>
            <a:endParaRPr lang="en-CA" sz="1400" dirty="0"/>
          </a:p>
          <a:p>
            <a:pPr marL="101600" indent="-457200">
              <a:buNone/>
            </a:pPr>
            <a:r>
              <a:rPr lang="en-CA" sz="1400" dirty="0">
                <a:effectLst/>
              </a:rPr>
              <a:t>“What Impacts The Reading Speed Of High School Students?” 2020. Iris Reading. April 16, 2020. </a:t>
            </a:r>
            <a:r>
              <a:rPr lang="en-CA" sz="1400" dirty="0">
                <a:effectLst/>
                <a:hlinkClick r:id="rId4"/>
              </a:rPr>
              <a:t>https://irisreading.com/what-impacts-the-reading-speed-of-high-school-students/</a:t>
            </a:r>
            <a:r>
              <a:rPr lang="en-CA" sz="1400" dirty="0">
                <a:effectLst/>
              </a:rPr>
              <a:t>.</a:t>
            </a:r>
          </a:p>
          <a:p>
            <a:pPr marL="101600" indent="-457200">
              <a:buNone/>
            </a:pPr>
            <a:endParaRPr lang="en-CA" sz="1400" dirty="0">
              <a:effectLst/>
            </a:endParaRPr>
          </a:p>
          <a:p>
            <a:pPr marL="101600" indent="-457200">
              <a:buNone/>
            </a:pPr>
            <a:r>
              <a:rPr lang="en-CA" sz="1400" i="1" dirty="0"/>
              <a:t>See additional citations in our Policy Document.</a:t>
            </a:r>
            <a:endParaRPr lang="en-CA" sz="1400" i="1" dirty="0">
              <a:effectLst/>
            </a:endParaRPr>
          </a:p>
          <a:p>
            <a:pPr marL="101600" indent="-457200">
              <a:buNone/>
            </a:pPr>
            <a:endParaRPr lang="en-CA" sz="1400" dirty="0">
              <a:effectLst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CA" sz="1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 Our Inspiration</a:t>
            </a:r>
            <a:endParaRPr lang="en-US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3613805" y="4059250"/>
            <a:ext cx="3910236" cy="771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Why Terms and Conditions are abusing consumers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advTm="5875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What </a:t>
            </a:r>
            <a:r>
              <a:rPr lang="en" dirty="0">
                <a:solidFill>
                  <a:srgbClr val="00CEF6"/>
                </a:solidFill>
              </a:rPr>
              <a:t>Inspired us</a:t>
            </a:r>
            <a:endParaRPr lang="en-US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2668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Base-level software is critical, yet the ToS is hard to understand, and alternatives non-existent.</a:t>
            </a:r>
          </a:p>
          <a:p>
            <a:endParaRPr lang="en" dirty="0"/>
          </a:p>
          <a:p>
            <a:r>
              <a:rPr lang="en" dirty="0">
                <a:hlinkClick r:id="rId3"/>
              </a:rPr>
              <a:t>T</a:t>
            </a:r>
            <a:r>
              <a:rPr lang="en" dirty="0">
                <a:solidFill>
                  <a:srgbClr val="3C78D8"/>
                </a:solidFill>
                <a:hlinkClick r:id="rId3"/>
              </a:rPr>
              <a:t>oSDR</a:t>
            </a:r>
            <a:r>
              <a:rPr lang="en" dirty="0">
                <a:solidFill>
                  <a:srgbClr val="3C78D8"/>
                </a:solidFill>
              </a:rPr>
              <a:t> </a:t>
            </a:r>
            <a:r>
              <a:rPr lang="en" dirty="0"/>
              <a:t>condenses ToS, but not for embedded software</a:t>
            </a:r>
          </a:p>
          <a:p>
            <a:endParaRPr lang="en" dirty="0"/>
          </a:p>
          <a:p>
            <a:r>
              <a:rPr lang="en" dirty="0"/>
              <a:t>ToS unfair because users agree to broad surveillance, right to repair</a:t>
            </a:r>
          </a:p>
          <a:p>
            <a:endParaRPr lang="en" dirty="0"/>
          </a:p>
          <a:p>
            <a:endParaRPr lang="en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4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61247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OUR CONCEPT</a:t>
            </a:r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1382997" y="3048479"/>
            <a:ext cx="649240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800" dirty="0"/>
              <a:t> Create a website that summarizes terms of service for embedded software and promote policy reform</a:t>
            </a:r>
          </a:p>
        </p:txBody>
      </p:sp>
      <p:grpSp>
        <p:nvGrpSpPr>
          <p:cNvPr id="511" name="Google Shape;511;p19"/>
          <p:cNvGrpSpPr/>
          <p:nvPr/>
        </p:nvGrpSpPr>
        <p:grpSpPr>
          <a:xfrm rot="900000">
            <a:off x="4034240" y="356704"/>
            <a:ext cx="1179296" cy="1239841"/>
            <a:chOff x="570875" y="4322251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1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217835" y="761732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Current issues</a:t>
            </a:r>
            <a:endParaRPr lang="en-US"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913797" y="4059250"/>
            <a:ext cx="4610244" cy="771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Terms and Conditions are hard to read, ................. long and one sided</a:t>
            </a:r>
            <a:endParaRPr lang="en-US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</a:rPr>
              <a:t>2</a:t>
            </a: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80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Issues with Terms of Service</a:t>
            </a:r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rPr>
              <a:t>Legal and technical issues require expert language</a:t>
            </a: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rPr>
              <a:t>Companies' Terms of Service are complex</a:t>
            </a:r>
            <a:endParaRPr lang="en-US"/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Consumers don't read Terms of Service</a:t>
            </a:r>
            <a:endParaRPr lang="en" b="1">
              <a:solidFill>
                <a:srgbClr val="FFFFFF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 animBg="1"/>
      <p:bldP spid="619" grpId="0" animBg="1"/>
      <p:bldP spid="6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C1998D-AF1A-4579-B99E-96A1901B4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61991"/>
              </p:ext>
            </p:extLst>
          </p:nvPr>
        </p:nvGraphicFramePr>
        <p:xfrm>
          <a:off x="0" y="0"/>
          <a:ext cx="9144000" cy="449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Grading </a:t>
            </a:r>
            <a:r>
              <a:rPr lang="en" dirty="0"/>
              <a:t>Readability</a:t>
            </a:r>
            <a:endParaRPr lang="en-US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Our criteria is the Flesch Reading Ease Score.</a:t>
            </a:r>
          </a:p>
          <a:p>
            <a:endParaRPr lang="en" dirty="0"/>
          </a:p>
          <a:p>
            <a:pPr>
              <a:spcBef>
                <a:spcPts val="0"/>
              </a:spcBef>
            </a:pPr>
            <a:r>
              <a:rPr lang="en" dirty="0"/>
              <a:t>The score is judged based on 2 criteria. </a:t>
            </a:r>
            <a:endParaRPr lang="en-US" dirty="0"/>
          </a:p>
          <a:p>
            <a:pPr>
              <a:spcBef>
                <a:spcPts val="0"/>
              </a:spcBef>
            </a:pPr>
            <a:endParaRPr lang="en" dirty="0"/>
          </a:p>
          <a:p>
            <a:pPr>
              <a:spcBef>
                <a:spcPts val="0"/>
              </a:spcBef>
            </a:pPr>
            <a:r>
              <a:rPr lang="en" dirty="0"/>
              <a:t>O</a:t>
            </a:r>
            <a:r>
              <a:rPr lang="en-CA" dirty="0"/>
              <a:t>u</a:t>
            </a:r>
            <a:r>
              <a:rPr lang="en" dirty="0"/>
              <a:t>r website modifies the Flesch Score to create a scale from E to A</a:t>
            </a:r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0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Grading </a:t>
            </a:r>
            <a:r>
              <a:rPr lang="en" dirty="0"/>
              <a:t>Privacy</a:t>
            </a:r>
            <a:endParaRPr lang="en-US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E</a:t>
            </a:r>
            <a:r>
              <a:rPr lang="en" dirty="0"/>
              <a:t>xperts read the entire ToS.</a:t>
            </a:r>
          </a:p>
          <a:p>
            <a:endParaRPr lang="en" dirty="0"/>
          </a:p>
          <a:p>
            <a:pPr>
              <a:spcBef>
                <a:spcPts val="0"/>
              </a:spcBef>
            </a:pPr>
            <a:r>
              <a:rPr lang="en" dirty="0"/>
              <a:t>They produce a point-form summary, grading each point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>
              <a:spcBef>
                <a:spcPts val="0"/>
              </a:spcBef>
            </a:pPr>
            <a:r>
              <a:rPr lang="en" dirty="0"/>
              <a:t>Product is given score from E to A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8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429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Source Sans Pro</vt:lpstr>
      <vt:lpstr>Oswald</vt:lpstr>
      <vt:lpstr>Quince template</vt:lpstr>
      <vt:lpstr>Consumer Empowerment for Embedded Software</vt:lpstr>
      <vt:lpstr> Our Inspiration</vt:lpstr>
      <vt:lpstr>What Inspired us</vt:lpstr>
      <vt:lpstr>OUR CONCEPT</vt:lpstr>
      <vt:lpstr>Current issues</vt:lpstr>
      <vt:lpstr>Issues with Terms of Service</vt:lpstr>
      <vt:lpstr>PowerPoint Presentation</vt:lpstr>
      <vt:lpstr>Grading Readability</vt:lpstr>
      <vt:lpstr>Grading Privacy</vt:lpstr>
      <vt:lpstr>Policy Solution</vt:lpstr>
      <vt:lpstr>There are no Alternatives to Big Brother</vt:lpstr>
      <vt:lpstr>Create Free Markets</vt:lpstr>
      <vt:lpstr>Concrete Policy</vt:lpstr>
      <vt:lpstr>Thank You!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Alex Yu</dc:creator>
  <cp:lastModifiedBy>Alex Yu</cp:lastModifiedBy>
  <cp:revision>26</cp:revision>
  <dcterms:modified xsi:type="dcterms:W3CDTF">2022-03-06T14:19:03Z</dcterms:modified>
</cp:coreProperties>
</file>