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CBA"/>
    <a:srgbClr val="E27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6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8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DBD3-7EC2-4EC1-89E6-AD88DAB20D45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BEBB-54AB-400E-9366-7B239E512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AI – Early Diseases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rimary care' (PC) and Primary Health Care' (PHC) -"/>
          <p:cNvSpPr>
            <a:spLocks noChangeAspect="1" noChangeArrowheads="1"/>
          </p:cNvSpPr>
          <p:nvPr/>
        </p:nvSpPr>
        <p:spPr bwMode="auto">
          <a:xfrm>
            <a:off x="765175" y="5508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0371"/>
          <a:stretch/>
        </p:blipFill>
        <p:spPr>
          <a:xfrm>
            <a:off x="765175" y="947736"/>
            <a:ext cx="2486025" cy="1966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947737"/>
            <a:ext cx="2955744" cy="1966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687" y="947736"/>
            <a:ext cx="3167063" cy="196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733" y="3711044"/>
            <a:ext cx="3090334" cy="200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046" y="3747557"/>
            <a:ext cx="2955744" cy="19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1024" y="2209800"/>
            <a:ext cx="64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Diseases Detection System 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81024" y="3743325"/>
            <a:ext cx="5086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the Diseases to check the early detection of diseases based on given parameters and explainable</a:t>
            </a:r>
          </a:p>
          <a:p>
            <a:r>
              <a:rPr lang="en-US" dirty="0" smtClean="0"/>
              <a:t>reasons behind the prediction and provide remedies of the diseases.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82267" y="4741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Heart </a:t>
            </a:r>
            <a:r>
              <a:rPr lang="en-IN" dirty="0" err="1" smtClean="0"/>
              <a:t>Dieases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652001" y="4741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Corona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282267" y="2032000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Hepatitis 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652000" y="2032000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Cirrhosis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282266" y="4351866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Chronic Kidney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652000" y="4351865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Diabetes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282265" y="59097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Parkinson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651999" y="5909733"/>
            <a:ext cx="1820333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Body Fat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102597" y="3191932"/>
            <a:ext cx="1549401" cy="643467"/>
          </a:xfrm>
          <a:prstGeom prst="rect">
            <a:avLst/>
          </a:prstGeom>
          <a:solidFill>
            <a:srgbClr val="E27D60"/>
          </a:solidFill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Heart Stroke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20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3466" y="84666"/>
            <a:ext cx="36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Heart Stroke Prediction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6604015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Age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48" y="1576916"/>
            <a:ext cx="1981200" cy="1852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285069"/>
            <a:ext cx="790575" cy="352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4732" y="96202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Gender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457" y="3285069"/>
            <a:ext cx="117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Hypertension</a:t>
            </a: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845583"/>
            <a:ext cx="790575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456" y="384558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Heart Disease</a:t>
            </a:r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4437163"/>
            <a:ext cx="790575" cy="35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456" y="443716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Ever Married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194732" y="156886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Work Type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194732" y="2109738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Residence</a:t>
            </a:r>
            <a:r>
              <a:rPr lang="en-US" sz="1400" dirty="0"/>
              <a:t> </a:t>
            </a:r>
            <a:r>
              <a:rPr lang="en-US" sz="1400" dirty="0" smtClean="0"/>
              <a:t>Type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3180852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Glucose Level</a:t>
            </a:r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52" y="1576916"/>
            <a:ext cx="1981200" cy="185208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4732" y="2676364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Smoking Status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10061044" y="976848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BMI</a:t>
            </a:r>
            <a:endParaRPr lang="en-IN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44" y="1576916"/>
            <a:ext cx="1981200" cy="185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235" y="4298421"/>
            <a:ext cx="112395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3599" y="3999471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Probability of likelihood of stroke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937" y="4298421"/>
            <a:ext cx="3319463" cy="2257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4133" y="4021795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Effect of parameters on Prediction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390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3466" y="84666"/>
            <a:ext cx="3640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Hepatitis </a:t>
            </a:r>
            <a:r>
              <a:rPr lang="en-IN" sz="2800" dirty="0" smtClean="0"/>
              <a:t>C Prediction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6604015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Age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48" y="1576916"/>
            <a:ext cx="1981200" cy="1852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285069"/>
            <a:ext cx="790575" cy="352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4732" y="96202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Gender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457" y="3285069"/>
            <a:ext cx="117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Hypertension</a:t>
            </a: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3845583"/>
            <a:ext cx="790575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456" y="384558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Heart Disease</a:t>
            </a:r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8" y="4437163"/>
            <a:ext cx="790575" cy="35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456" y="4437163"/>
            <a:ext cx="135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Ever Married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194732" y="1568861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Work Type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194732" y="2109738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Residence</a:t>
            </a:r>
            <a:r>
              <a:rPr lang="en-US" sz="1400" dirty="0"/>
              <a:t> </a:t>
            </a:r>
            <a:r>
              <a:rPr lang="en-US" sz="1400" dirty="0" smtClean="0"/>
              <a:t>Type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3180852" y="973670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Glucose Level</a:t>
            </a:r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52" y="1576916"/>
            <a:ext cx="1981200" cy="185208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4732" y="2676364"/>
            <a:ext cx="2328334" cy="296621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Select the Smoking Status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10061044" y="976848"/>
            <a:ext cx="1981200" cy="287867"/>
          </a:xfrm>
          <a:prstGeom prst="rect">
            <a:avLst/>
          </a:prstGeom>
          <a:noFill/>
          <a:ln>
            <a:solidFill>
              <a:srgbClr val="E27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the BMI</a:t>
            </a:r>
            <a:endParaRPr lang="en-IN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44" y="1576916"/>
            <a:ext cx="1981200" cy="185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235" y="4298421"/>
            <a:ext cx="1123950" cy="225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3599" y="3999471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Probability of likelihood of stroke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937" y="4298421"/>
            <a:ext cx="3319463" cy="2257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4133" y="4021795"/>
            <a:ext cx="25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Effect of parameters on Prediction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708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135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– Early Diseases Prediction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Early Diseases Prediction</dc:title>
  <dc:creator>User</dc:creator>
  <cp:lastModifiedBy>Microsoft account</cp:lastModifiedBy>
  <cp:revision>24</cp:revision>
  <dcterms:created xsi:type="dcterms:W3CDTF">2022-04-15T08:00:59Z</dcterms:created>
  <dcterms:modified xsi:type="dcterms:W3CDTF">2022-05-09T15:13:46Z</dcterms:modified>
</cp:coreProperties>
</file>