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9" r:id="rId6"/>
    <p:sldId id="260" r:id="rId7"/>
    <p:sldId id="261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4E1-F514-4A11-BC17-8BEEA46F8B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Class, Object &amp; Method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7574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704" y="92101"/>
            <a:ext cx="4312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064" y="8838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4064" y="2853357"/>
            <a:ext cx="40660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6456" y="2853357"/>
            <a:ext cx="328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r>
              <a:rPr lang="en-US" dirty="0"/>
              <a:t>#----------------------------------</a:t>
            </a:r>
          </a:p>
          <a:p>
            <a:r>
              <a:rPr lang="en-US" dirty="0"/>
              <a:t>y = Student("</a:t>
            </a:r>
            <a:r>
              <a:rPr lang="en-US" dirty="0" err="1"/>
              <a:t>Abul</a:t>
            </a:r>
            <a:r>
              <a:rPr lang="en-US" dirty="0"/>
              <a:t>", "Hossain")</a:t>
            </a:r>
          </a:p>
          <a:p>
            <a:r>
              <a:rPr lang="en-US" dirty="0" err="1"/>
              <a:t>y.printname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8024" y="2375654"/>
            <a:ext cx="13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Parent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4318" y="233495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Child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904" y="311557"/>
            <a:ext cx="4123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218882"/>
            <a:ext cx="4123817" cy="3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40424" y="1338132"/>
            <a:ext cx="316992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 err="1"/>
              <a:t>objB</a:t>
            </a:r>
            <a:r>
              <a:rPr lang="en-US" dirty="0"/>
              <a:t> = B()</a:t>
            </a:r>
          </a:p>
          <a:p>
            <a:r>
              <a:rPr lang="en-US" dirty="0"/>
              <a:t>objB.display1()</a:t>
            </a:r>
          </a:p>
          <a:p>
            <a:r>
              <a:rPr lang="en-US" dirty="0"/>
              <a:t>objB.display2()</a:t>
            </a:r>
          </a:p>
        </p:txBody>
      </p:sp>
    </p:spTree>
    <p:extLst>
      <p:ext uri="{BB962C8B-B14F-4D97-AF65-F5344CB8AC3E}">
        <p14:creationId xmlns:p14="http://schemas.microsoft.com/office/powerpoint/2010/main" val="366747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592" y="220117"/>
            <a:ext cx="438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91" y="1532571"/>
            <a:ext cx="3552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1541081"/>
            <a:ext cx="32430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C(A, 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  <p:extLst>
      <p:ext uri="{BB962C8B-B14F-4D97-AF65-F5344CB8AC3E}">
        <p14:creationId xmlns:p14="http://schemas.microsoft.com/office/powerpoint/2010/main" val="36795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647" y="3207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3" y="1253045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5015" y="1253045"/>
            <a:ext cx="3310001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endParaRPr lang="en-US" dirty="0"/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  <p:extLst>
      <p:ext uri="{BB962C8B-B14F-4D97-AF65-F5344CB8AC3E}">
        <p14:creationId xmlns:p14="http://schemas.microsoft.com/office/powerpoint/2010/main" val="28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240" y="3389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29103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2096" y="1280380"/>
            <a:ext cx="503529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Parent:  # Base class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func1(self):</a:t>
            </a:r>
          </a:p>
          <a:p>
            <a:r>
              <a:rPr lang="en-US" dirty="0"/>
              <a:t>          print("This function is in parent class.")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Child1(Parent): # Derived class1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func2(self):</a:t>
            </a:r>
          </a:p>
          <a:p>
            <a:r>
              <a:rPr lang="en-US" dirty="0"/>
              <a:t>          print("This function is in child 1.")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Child2(Parent): # </a:t>
            </a:r>
            <a:r>
              <a:rPr lang="en-US" dirty="0" err="1"/>
              <a:t>Derivied</a:t>
            </a:r>
            <a:r>
              <a:rPr lang="en-US" dirty="0"/>
              <a:t> class2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func3(self):</a:t>
            </a:r>
          </a:p>
          <a:p>
            <a:r>
              <a:rPr lang="en-US" dirty="0"/>
              <a:t>          print("This function is in child 2.")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Driver's code</a:t>
            </a:r>
          </a:p>
          <a:p>
            <a:r>
              <a:rPr lang="en-US" dirty="0"/>
              <a:t>object1 = Child1()</a:t>
            </a:r>
          </a:p>
          <a:p>
            <a:r>
              <a:rPr lang="en-US" dirty="0"/>
              <a:t>object2 = Child2()</a:t>
            </a:r>
          </a:p>
          <a:p>
            <a:r>
              <a:rPr lang="en-US" dirty="0"/>
              <a:t>object1.func1()</a:t>
            </a:r>
          </a:p>
          <a:p>
            <a:r>
              <a:rPr lang="en-US" dirty="0"/>
              <a:t>object1.func2()</a:t>
            </a:r>
          </a:p>
          <a:p>
            <a:r>
              <a:rPr lang="en-US" dirty="0"/>
              <a:t>object2.func1()</a:t>
            </a:r>
          </a:p>
          <a:p>
            <a:r>
              <a:rPr lang="en-US" dirty="0"/>
              <a:t>object2.func3()</a:t>
            </a:r>
          </a:p>
        </p:txBody>
      </p:sp>
    </p:spTree>
    <p:extLst>
      <p:ext uri="{BB962C8B-B14F-4D97-AF65-F5344CB8AC3E}">
        <p14:creationId xmlns:p14="http://schemas.microsoft.com/office/powerpoint/2010/main" val="93856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336" y="19860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9472" y="1235343"/>
            <a:ext cx="1018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in Python describes the concept of bundling data and methods within a single unit. So, for example, when you create a class, it means you are implementing encapsulation.</a:t>
            </a:r>
          </a:p>
        </p:txBody>
      </p:sp>
      <p:pic>
        <p:nvPicPr>
          <p:cNvPr id="3074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2" y="2553335"/>
            <a:ext cx="5324475" cy="3076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776" y="143736"/>
            <a:ext cx="416661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4776" y="2583055"/>
            <a:ext cx="4166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#Built in Polymorphic function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("Aksadur Rahman"))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([10, 20, 30]))</a:t>
            </a:r>
          </a:p>
          <a:p>
            <a:endParaRPr lang="en-US" dirty="0"/>
          </a:p>
          <a:p>
            <a:r>
              <a:rPr lang="en-US" dirty="0"/>
              <a:t>#User define polymorphic function</a:t>
            </a:r>
          </a:p>
          <a:p>
            <a:r>
              <a:rPr lang="en-US" dirty="0"/>
              <a:t>def add(x, y, z=0):</a:t>
            </a:r>
          </a:p>
          <a:p>
            <a:r>
              <a:rPr lang="en-US" dirty="0"/>
              <a:t>    return </a:t>
            </a:r>
            <a:r>
              <a:rPr lang="en-US" dirty="0" err="1"/>
              <a:t>x+y+z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print(add(30, 20))</a:t>
            </a:r>
          </a:p>
          <a:p>
            <a:r>
              <a:rPr lang="en-US" dirty="0"/>
              <a:t>print(add(10, 30, 20))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1032" y="1119926"/>
            <a:ext cx="966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Polymorphism is taken from the Greek words Poly (many) and </a:t>
            </a:r>
            <a:r>
              <a:rPr lang="en-US" dirty="0" err="1"/>
              <a:t>morphism</a:t>
            </a:r>
            <a:r>
              <a:rPr lang="en-US" dirty="0"/>
              <a:t> (forms). It means that the same function name can be used for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24529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964" y="1048074"/>
            <a:ext cx="6096000" cy="4834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Method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210" y="270225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27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1307" y="125063"/>
            <a:ext cx="700738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445" y="843429"/>
            <a:ext cx="10855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</p:txBody>
      </p:sp>
      <p:pic>
        <p:nvPicPr>
          <p:cNvPr id="1026" name="Picture 2" descr="Object Oriented Programming in C++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27" y="1643079"/>
            <a:ext cx="4977739" cy="49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3960" y="242757"/>
            <a:ext cx="222111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5414" y="923950"/>
            <a:ext cx="1080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Classes are user-defined data types that act as the blueprint for individual objects, attributes and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5414" y="1421118"/>
            <a:ext cx="1036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example of a class is the class Student. Students usually have a roll and </a:t>
            </a:r>
            <a:r>
              <a:rPr lang="en-US" dirty="0" err="1"/>
              <a:t>gpa</a:t>
            </a:r>
            <a:r>
              <a:rPr lang="en-US" dirty="0"/>
              <a:t>; these are attributes.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341" y="2234004"/>
            <a:ext cx="213058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 :</a:t>
            </a:r>
          </a:p>
          <a:p>
            <a:r>
              <a:rPr lang="en-US" dirty="0"/>
              <a:t>    roll= ""</a:t>
            </a:r>
          </a:p>
          <a:p>
            <a:r>
              <a:rPr lang="en-US" dirty="0"/>
              <a:t>    </a:t>
            </a:r>
            <a:r>
              <a:rPr lang="en-US" dirty="0" err="1"/>
              <a:t>gpa</a:t>
            </a:r>
            <a:r>
              <a:rPr lang="en-US" dirty="0"/>
              <a:t> = ""</a:t>
            </a:r>
          </a:p>
        </p:txBody>
      </p:sp>
    </p:spTree>
    <p:extLst>
      <p:ext uri="{BB962C8B-B14F-4D97-AF65-F5344CB8AC3E}">
        <p14:creationId xmlns:p14="http://schemas.microsoft.com/office/powerpoint/2010/main" val="27476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527" y="288025"/>
            <a:ext cx="2103422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1465" y="905843"/>
            <a:ext cx="11147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Object is an instance of a Class. A class is like a blueprint while an instance is a copy of the class with actual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3303" y="1730669"/>
            <a:ext cx="445732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r>
              <a:rPr lang="en-US" dirty="0" err="1"/>
              <a:t>kamal.roll</a:t>
            </a:r>
            <a:r>
              <a:rPr lang="en-US" dirty="0"/>
              <a:t> = 10</a:t>
            </a:r>
          </a:p>
          <a:p>
            <a:r>
              <a:rPr lang="en-US" dirty="0" err="1"/>
              <a:t>kamal.gpa</a:t>
            </a:r>
            <a:r>
              <a:rPr lang="en-US" dirty="0"/>
              <a:t> = 3.75</a:t>
            </a:r>
          </a:p>
          <a:p>
            <a:r>
              <a:rPr lang="en-US" dirty="0"/>
              <a:t>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kamal.roll</a:t>
            </a:r>
            <a:r>
              <a:rPr lang="en-US" dirty="0"/>
              <a:t>}, GPA={</a:t>
            </a:r>
            <a:r>
              <a:rPr lang="en-US" dirty="0" err="1"/>
              <a:t>kamal.gpa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6971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0993" y="197490"/>
            <a:ext cx="446637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9731" y="980968"/>
            <a:ext cx="495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method is a function that “belongs to” 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9731" y="1608915"/>
            <a:ext cx="52552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def </a:t>
            </a:r>
            <a:r>
              <a:rPr lang="en-US" dirty="0" err="1"/>
              <a:t>set_value</a:t>
            </a:r>
            <a:r>
              <a:rPr lang="en-US" dirty="0"/>
              <a:t>(self, a, b):</a:t>
            </a:r>
          </a:p>
          <a:p>
            <a:r>
              <a:rPr lang="en-US" dirty="0"/>
              <a:t>        </a:t>
            </a:r>
            <a:r>
              <a:rPr lang="en-US" dirty="0" err="1"/>
              <a:t>self.roll</a:t>
            </a:r>
            <a:r>
              <a:rPr lang="en-US" dirty="0"/>
              <a:t> = a</a:t>
            </a:r>
          </a:p>
          <a:p>
            <a:r>
              <a:rPr lang="en-US" dirty="0"/>
              <a:t>        </a:t>
            </a:r>
            <a:r>
              <a:rPr lang="en-US" dirty="0" err="1"/>
              <a:t>self.gpa</a:t>
            </a:r>
            <a:r>
              <a:rPr lang="en-US" dirty="0"/>
              <a:t> = b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self.roll</a:t>
            </a:r>
            <a:r>
              <a:rPr lang="en-US" dirty="0"/>
              <a:t>}, GPA={</a:t>
            </a:r>
            <a:r>
              <a:rPr lang="en-US" dirty="0" err="1"/>
              <a:t>self.gpa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endParaRPr lang="en-US" dirty="0"/>
          </a:p>
          <a:p>
            <a:r>
              <a:rPr lang="en-US" dirty="0" err="1"/>
              <a:t>kamal.set_value</a:t>
            </a:r>
            <a:r>
              <a:rPr lang="en-US" dirty="0"/>
              <a:t>(10, 3.75)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080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Constructors are generally used for instantiating an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6515" y="1647452"/>
            <a:ext cx="413139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self.section</a:t>
            </a:r>
            <a:r>
              <a:rPr lang="en-US" dirty="0"/>
              <a:t>="A"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f"section</a:t>
            </a:r>
            <a:r>
              <a:rPr lang="en-US" dirty="0"/>
              <a:t> = {</a:t>
            </a:r>
            <a:r>
              <a:rPr lang="en-US" dirty="0" err="1"/>
              <a:t>self.section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Constructors are generally used for instantiating an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roll, </a:t>
            </a:r>
            <a:r>
              <a:rPr lang="en-US" dirty="0" err="1"/>
              <a:t>gpa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self.roll</a:t>
            </a:r>
            <a:r>
              <a:rPr lang="en-US" dirty="0"/>
              <a:t>=roll</a:t>
            </a:r>
          </a:p>
          <a:p>
            <a:r>
              <a:rPr lang="en-US" dirty="0"/>
              <a:t>        </a:t>
            </a:r>
            <a:r>
              <a:rPr lang="en-US" dirty="0" err="1"/>
              <a:t>self.gpa</a:t>
            </a:r>
            <a:r>
              <a:rPr lang="en-US" dirty="0"/>
              <a:t>=</a:t>
            </a:r>
            <a:r>
              <a:rPr lang="en-US" dirty="0" err="1"/>
              <a:t>gpa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self.roll</a:t>
            </a:r>
            <a:r>
              <a:rPr lang="en-US" dirty="0"/>
              <a:t>}, GPA={</a:t>
            </a:r>
            <a:r>
              <a:rPr lang="en-US" dirty="0" err="1"/>
              <a:t>self.gpa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student(10, 3.75)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242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07" y="152223"/>
            <a:ext cx="2864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Pass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8495" y="768613"/>
            <a:ext cx="365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placeholder for future code: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 pass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7544" y="2557195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11434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985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Aksadur Rahman</cp:lastModifiedBy>
  <cp:revision>38</cp:revision>
  <dcterms:created xsi:type="dcterms:W3CDTF">2022-04-14T03:36:06Z</dcterms:created>
  <dcterms:modified xsi:type="dcterms:W3CDTF">2024-08-12T17:55:55Z</dcterms:modified>
</cp:coreProperties>
</file>