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9" r:id="rId4"/>
    <p:sldMasterId id="214748371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DM Sans Medium"/>
      <p:regular r:id="rId18"/>
      <p:bold r:id="rId19"/>
      <p:italic r:id="rId20"/>
      <p:boldItalic r:id="rId21"/>
    </p:embeddedFont>
    <p:embeddedFont>
      <p:font typeface="Fredoka"/>
      <p:regular r:id="rId22"/>
      <p:bold r:id="rId23"/>
    </p:embeddedFont>
    <p:embeddedFont>
      <p:font typeface="Hepta Slab SemiBold"/>
      <p:regular r:id="rId24"/>
      <p:bold r:id="rId25"/>
    </p:embeddedFont>
    <p:embeddedFont>
      <p:font typeface="DM Sans SemiBold"/>
      <p:regular r:id="rId26"/>
      <p:bold r:id="rId27"/>
      <p:italic r:id="rId28"/>
      <p:boldItalic r:id="rId29"/>
    </p:embeddedFont>
    <p:embeddedFont>
      <p:font typeface="DM Sans"/>
      <p:regular r:id="rId30"/>
      <p:bold r:id="rId31"/>
      <p:italic r:id="rId32"/>
      <p:boldItalic r:id="rId33"/>
    </p:embeddedFont>
    <p:embeddedFont>
      <p:font typeface="Glego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bold.fntdata"/><Relationship Id="rId30" Type="http://schemas.openxmlformats.org/officeDocument/2006/relationships/font" Target="fonts/DMSans-regular.fntdata"/><Relationship Id="rId33" Type="http://schemas.openxmlformats.org/officeDocument/2006/relationships/font" Target="fonts/DMSans-boldItalic.fntdata"/><Relationship Id="rId32" Type="http://schemas.openxmlformats.org/officeDocument/2006/relationships/font" Target="fonts/DMSans-italic.fntdata"/><Relationship Id="rId35" Type="http://schemas.openxmlformats.org/officeDocument/2006/relationships/font" Target="fonts/Glegoo-bold.fntdata"/><Relationship Id="rId34" Type="http://schemas.openxmlformats.org/officeDocument/2006/relationships/font" Target="fonts/Glegoo-regular.fntdata"/><Relationship Id="rId20" Type="http://schemas.openxmlformats.org/officeDocument/2006/relationships/font" Target="fonts/DMSansMedium-italic.fntdata"/><Relationship Id="rId22" Type="http://schemas.openxmlformats.org/officeDocument/2006/relationships/font" Target="fonts/Fredoka-regular.fntdata"/><Relationship Id="rId21" Type="http://schemas.openxmlformats.org/officeDocument/2006/relationships/font" Target="fonts/DMSansMedium-boldItalic.fntdata"/><Relationship Id="rId24" Type="http://schemas.openxmlformats.org/officeDocument/2006/relationships/font" Target="fonts/HeptaSlabSemiBold-regular.fntdata"/><Relationship Id="rId23" Type="http://schemas.openxmlformats.org/officeDocument/2006/relationships/font" Target="fonts/Fredoka-bold.fntdata"/><Relationship Id="rId26" Type="http://schemas.openxmlformats.org/officeDocument/2006/relationships/font" Target="fonts/DMSansSemiBold-regular.fntdata"/><Relationship Id="rId25" Type="http://schemas.openxmlformats.org/officeDocument/2006/relationships/font" Target="fonts/HeptaSlabSemiBold-bold.fntdata"/><Relationship Id="rId28" Type="http://schemas.openxmlformats.org/officeDocument/2006/relationships/font" Target="fonts/DMSansSemiBold-italic.fntdata"/><Relationship Id="rId27" Type="http://schemas.openxmlformats.org/officeDocument/2006/relationships/font" Target="fonts/DMSansSemiBold-bold.fntdata"/><Relationship Id="rId29" Type="http://schemas.openxmlformats.org/officeDocument/2006/relationships/font" Target="fonts/DMSansSemi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DMSansMedium-bold.fntdata"/><Relationship Id="rId18" Type="http://schemas.openxmlformats.org/officeDocument/2006/relationships/font" Target="fonts/DMSans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5" name="Shape 1645"/>
        <p:cNvGrpSpPr/>
        <p:nvPr/>
      </p:nvGrpSpPr>
      <p:grpSpPr>
        <a:xfrm>
          <a:off x="0" y="0"/>
          <a:ext cx="0" cy="0"/>
          <a:chOff x="0" y="0"/>
          <a:chExt cx="0" cy="0"/>
        </a:xfrm>
      </p:grpSpPr>
      <p:sp>
        <p:nvSpPr>
          <p:cNvPr id="1646" name="Google Shape;16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47" name="Google Shape;16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SLIDES_API2017116697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SLIDES_API2017116697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SLIDES_API2017116697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SLIDES_API2017116697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SLIDES_API201711669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4" name="Google Shape;1654;SLIDES_API201711669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SLIDES_API201711669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SLIDES_API201711669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7" name="Shape 1667"/>
        <p:cNvGrpSpPr/>
        <p:nvPr/>
      </p:nvGrpSpPr>
      <p:grpSpPr>
        <a:xfrm>
          <a:off x="0" y="0"/>
          <a:ext cx="0" cy="0"/>
          <a:chOff x="0" y="0"/>
          <a:chExt cx="0" cy="0"/>
        </a:xfrm>
      </p:grpSpPr>
      <p:sp>
        <p:nvSpPr>
          <p:cNvPr id="1668" name="Google Shape;1668;SLIDES_API201711669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9" name="Google Shape;1669;SLIDES_API201711669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SLIDES_API2017116697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7" name="Google Shape;1677;SLIDES_API2017116697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3" name="Shape 1683"/>
        <p:cNvGrpSpPr/>
        <p:nvPr/>
      </p:nvGrpSpPr>
      <p:grpSpPr>
        <a:xfrm>
          <a:off x="0" y="0"/>
          <a:ext cx="0" cy="0"/>
          <a:chOff x="0" y="0"/>
          <a:chExt cx="0" cy="0"/>
        </a:xfrm>
      </p:grpSpPr>
      <p:sp>
        <p:nvSpPr>
          <p:cNvPr id="1684" name="Google Shape;1684;SLIDES_API201711669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5" name="Google Shape;1685;SLIDES_API201711669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1" name="Shape 1691"/>
        <p:cNvGrpSpPr/>
        <p:nvPr/>
      </p:nvGrpSpPr>
      <p:grpSpPr>
        <a:xfrm>
          <a:off x="0" y="0"/>
          <a:ext cx="0" cy="0"/>
          <a:chOff x="0" y="0"/>
          <a:chExt cx="0" cy="0"/>
        </a:xfrm>
      </p:grpSpPr>
      <p:sp>
        <p:nvSpPr>
          <p:cNvPr id="1692" name="Google Shape;1692;SLIDES_API201711669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3" name="Google Shape;1693;SLIDES_API201711669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SLIDES_API201711669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1" name="Google Shape;1701;SLIDES_API201711669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7" name="Shape 1707"/>
        <p:cNvGrpSpPr/>
        <p:nvPr/>
      </p:nvGrpSpPr>
      <p:grpSpPr>
        <a:xfrm>
          <a:off x="0" y="0"/>
          <a:ext cx="0" cy="0"/>
          <a:chOff x="0" y="0"/>
          <a:chExt cx="0" cy="0"/>
        </a:xfrm>
      </p:grpSpPr>
      <p:sp>
        <p:nvSpPr>
          <p:cNvPr id="1708" name="Google Shape;1708;SLIDES_API2017116697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9" name="Google Shape;1709;SLIDES_API2017116697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Title slide"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1566075" y="2986525"/>
            <a:ext cx="6022500" cy="469200"/>
          </a:xfrm>
          <a:prstGeom prst="rect">
            <a:avLst/>
          </a:prstGeom>
          <a:solidFill>
            <a:schemeClr val="accent2"/>
          </a:solidFill>
        </p:spPr>
        <p:txBody>
          <a:bodyPr anchorCtr="0" anchor="t" bIns="0" lIns="0" spcFirstLastPara="1" rIns="0" wrap="square" tIns="0">
            <a:noAutofit/>
          </a:bodyPr>
          <a:lstStyle>
            <a:lvl1pPr lvl="0" algn="ctr">
              <a:lnSpc>
                <a:spcPct val="100000"/>
              </a:lnSpc>
              <a:spcBef>
                <a:spcPts val="0"/>
              </a:spcBef>
              <a:spcAft>
                <a:spcPts val="0"/>
              </a:spcAft>
              <a:buClr>
                <a:schemeClr val="accent1"/>
              </a:buClr>
              <a:buSzPts val="2800"/>
              <a:buFont typeface="DM Sans SemiBold"/>
              <a:buNone/>
              <a:defRPr sz="2800">
                <a:solidFill>
                  <a:schemeClr val="accent1"/>
                </a:solidFill>
                <a:latin typeface="DM Sans SemiBold"/>
                <a:ea typeface="DM Sans SemiBold"/>
                <a:cs typeface="DM Sans SemiBold"/>
                <a:sym typeface="DM Sans SemiBold"/>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p:nvPr/>
        </p:nvSpPr>
        <p:spPr>
          <a:xfrm>
            <a:off x="-281150" y="4354625"/>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8" name="Google Shape;58;p14"/>
          <p:cNvSpPr/>
          <p:nvPr/>
        </p:nvSpPr>
        <p:spPr>
          <a:xfrm rot="10800000">
            <a:off x="7634350" y="-519750"/>
            <a:ext cx="2449800" cy="1093800"/>
          </a:xfrm>
          <a:prstGeom prst="snip1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59" name="Google Shape;59;p14"/>
          <p:cNvGrpSpPr/>
          <p:nvPr/>
        </p:nvGrpSpPr>
        <p:grpSpPr>
          <a:xfrm>
            <a:off x="455105" y="190698"/>
            <a:ext cx="2277538" cy="2277538"/>
            <a:chOff x="987244" y="313753"/>
            <a:chExt cx="555321" cy="555321"/>
          </a:xfrm>
        </p:grpSpPr>
        <p:grpSp>
          <p:nvGrpSpPr>
            <p:cNvPr id="60" name="Google Shape;60;p14"/>
            <p:cNvGrpSpPr/>
            <p:nvPr/>
          </p:nvGrpSpPr>
          <p:grpSpPr>
            <a:xfrm>
              <a:off x="1068575" y="395075"/>
              <a:ext cx="392675" cy="392675"/>
              <a:chOff x="458050" y="265600"/>
              <a:chExt cx="392675" cy="392675"/>
            </a:xfrm>
          </p:grpSpPr>
          <p:sp>
            <p:nvSpPr>
              <p:cNvPr id="61" name="Google Shape;61;p14"/>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 name="Google Shape;62;p14"/>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 name="Google Shape;63;p14"/>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 name="Google Shape;64;p14"/>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5" name="Google Shape;65;p14"/>
            <p:cNvGrpSpPr/>
            <p:nvPr/>
          </p:nvGrpSpPr>
          <p:grpSpPr>
            <a:xfrm rot="-2700000">
              <a:off x="1068569" y="395078"/>
              <a:ext cx="392671" cy="392671"/>
              <a:chOff x="458050" y="265600"/>
              <a:chExt cx="392675" cy="392675"/>
            </a:xfrm>
          </p:grpSpPr>
          <p:sp>
            <p:nvSpPr>
              <p:cNvPr id="66" name="Google Shape;66;p14"/>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 name="Google Shape;67;p14"/>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8" name="Google Shape;68;p14"/>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 name="Google Shape;69;p14"/>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70" name="Google Shape;70;p14"/>
          <p:cNvSpPr txBox="1"/>
          <p:nvPr>
            <p:ph type="ctrTitle"/>
          </p:nvPr>
        </p:nvSpPr>
        <p:spPr>
          <a:xfrm>
            <a:off x="1566075" y="820775"/>
            <a:ext cx="6022500" cy="2052600"/>
          </a:xfrm>
          <a:prstGeom prst="rect">
            <a:avLst/>
          </a:prstGeom>
        </p:spPr>
        <p:txBody>
          <a:bodyPr anchorCtr="0" anchor="b" bIns="0" lIns="0" spcFirstLastPara="1" rIns="0" wrap="square" tIns="0">
            <a:noAutofit/>
          </a:bodyPr>
          <a:lstStyle>
            <a:lvl1pPr lvl="0" algn="ctr">
              <a:spcBef>
                <a:spcPts val="0"/>
              </a:spcBef>
              <a:spcAft>
                <a:spcPts val="0"/>
              </a:spcAft>
              <a:buClr>
                <a:schemeClr val="accent6"/>
              </a:buClr>
              <a:buSzPts val="4000"/>
              <a:buNone/>
              <a:defRPr sz="4000">
                <a:solidFill>
                  <a:schemeClr val="accent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grpSp>
        <p:nvGrpSpPr>
          <p:cNvPr id="71" name="Google Shape;71;p14"/>
          <p:cNvGrpSpPr/>
          <p:nvPr/>
        </p:nvGrpSpPr>
        <p:grpSpPr>
          <a:xfrm>
            <a:off x="302263" y="4600963"/>
            <a:ext cx="392675" cy="392675"/>
            <a:chOff x="458050" y="265600"/>
            <a:chExt cx="392675" cy="392675"/>
          </a:xfrm>
        </p:grpSpPr>
        <p:sp>
          <p:nvSpPr>
            <p:cNvPr id="72" name="Google Shape;72;p1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 name="Google Shape;73;p1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 name="Google Shape;74;p1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 name="Google Shape;75;p1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6" name="Google Shape;76;p14"/>
          <p:cNvGrpSpPr/>
          <p:nvPr/>
        </p:nvGrpSpPr>
        <p:grpSpPr>
          <a:xfrm>
            <a:off x="842163" y="4600950"/>
            <a:ext cx="392675" cy="392675"/>
            <a:chOff x="458050" y="265600"/>
            <a:chExt cx="392675" cy="392675"/>
          </a:xfrm>
        </p:grpSpPr>
        <p:sp>
          <p:nvSpPr>
            <p:cNvPr id="77" name="Google Shape;77;p1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8" name="Google Shape;78;p1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 name="Google Shape;79;p1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0" name="Google Shape;80;p1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1" name="Google Shape;81;p14"/>
          <p:cNvGrpSpPr/>
          <p:nvPr/>
        </p:nvGrpSpPr>
        <p:grpSpPr>
          <a:xfrm>
            <a:off x="571394" y="4219963"/>
            <a:ext cx="392675" cy="392675"/>
            <a:chOff x="458050" y="265600"/>
            <a:chExt cx="392675" cy="392675"/>
          </a:xfrm>
        </p:grpSpPr>
        <p:sp>
          <p:nvSpPr>
            <p:cNvPr id="82" name="Google Shape;82;p1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 name="Google Shape;83;p1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 name="Google Shape;84;p1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5" name="Google Shape;85;p1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6" name="Google Shape;86;p14"/>
          <p:cNvGrpSpPr/>
          <p:nvPr/>
        </p:nvGrpSpPr>
        <p:grpSpPr>
          <a:xfrm>
            <a:off x="1111294" y="4219950"/>
            <a:ext cx="392675" cy="392675"/>
            <a:chOff x="458050" y="265600"/>
            <a:chExt cx="392675" cy="392675"/>
          </a:xfrm>
        </p:grpSpPr>
        <p:sp>
          <p:nvSpPr>
            <p:cNvPr id="87" name="Google Shape;87;p1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 name="Google Shape;88;p1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9" name="Google Shape;89;p1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 name="Google Shape;90;p1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1" name="Google Shape;91;p14"/>
          <p:cNvGrpSpPr/>
          <p:nvPr/>
        </p:nvGrpSpPr>
        <p:grpSpPr>
          <a:xfrm>
            <a:off x="8137738" y="-49687"/>
            <a:ext cx="392675" cy="392675"/>
            <a:chOff x="458050" y="265600"/>
            <a:chExt cx="392675" cy="392675"/>
          </a:xfrm>
        </p:grpSpPr>
        <p:sp>
          <p:nvSpPr>
            <p:cNvPr id="92" name="Google Shape;92;p1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 name="Google Shape;93;p1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 name="Google Shape;94;p1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 name="Google Shape;95;p1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6" name="Google Shape;96;p14"/>
          <p:cNvGrpSpPr/>
          <p:nvPr/>
        </p:nvGrpSpPr>
        <p:grpSpPr>
          <a:xfrm>
            <a:off x="8677638" y="-49700"/>
            <a:ext cx="392675" cy="392675"/>
            <a:chOff x="458050" y="265600"/>
            <a:chExt cx="392675" cy="392675"/>
          </a:xfrm>
        </p:grpSpPr>
        <p:sp>
          <p:nvSpPr>
            <p:cNvPr id="97" name="Google Shape;97;p1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8" name="Google Shape;98;p1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 name="Google Shape;99;p1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0" name="Google Shape;100;p1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01" name="Google Shape;101;p14"/>
          <p:cNvSpPr/>
          <p:nvPr/>
        </p:nvSpPr>
        <p:spPr>
          <a:xfrm>
            <a:off x="8137749" y="4148902"/>
            <a:ext cx="1588200" cy="15882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Agenda">
  <p:cSld name="CUSTOM">
    <p:bg>
      <p:bgPr>
        <a:solidFill>
          <a:schemeClr val="accent2"/>
        </a:solidFill>
      </p:bgPr>
    </p:bg>
    <p:spTree>
      <p:nvGrpSpPr>
        <p:cNvPr id="102" name="Shape 102"/>
        <p:cNvGrpSpPr/>
        <p:nvPr/>
      </p:nvGrpSpPr>
      <p:grpSpPr>
        <a:xfrm>
          <a:off x="0" y="0"/>
          <a:ext cx="0" cy="0"/>
          <a:chOff x="0" y="0"/>
          <a:chExt cx="0" cy="0"/>
        </a:xfrm>
      </p:grpSpPr>
      <p:sp>
        <p:nvSpPr>
          <p:cNvPr id="103" name="Google Shape;103;p15"/>
          <p:cNvSpPr/>
          <p:nvPr/>
        </p:nvSpPr>
        <p:spPr>
          <a:xfrm flipH="1">
            <a:off x="1737400" y="283725"/>
            <a:ext cx="7132500" cy="4589700"/>
          </a:xfrm>
          <a:prstGeom prst="snip2DiagRect">
            <a:avLst>
              <a:gd fmla="val 0" name="adj1"/>
              <a:gd fmla="val 12336"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 name="Google Shape;104;p15"/>
          <p:cNvSpPr txBox="1"/>
          <p:nvPr>
            <p:ph type="title"/>
          </p:nvPr>
        </p:nvSpPr>
        <p:spPr>
          <a:xfrm>
            <a:off x="3758275" y="547232"/>
            <a:ext cx="43794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2000"/>
              <a:buNone/>
              <a:defRPr>
                <a:solidFill>
                  <a:schemeClr val="accent1"/>
                </a:solidFill>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5" name="Google Shape;105;p15"/>
          <p:cNvSpPr/>
          <p:nvPr>
            <p:ph idx="2" type="pic"/>
          </p:nvPr>
        </p:nvSpPr>
        <p:spPr>
          <a:xfrm>
            <a:off x="270920" y="994350"/>
            <a:ext cx="2931000" cy="3154800"/>
          </a:xfrm>
          <a:prstGeom prst="snip2DiagRect">
            <a:avLst>
              <a:gd fmla="val 0" name="adj1"/>
              <a:gd fmla="val 16667" name="adj2"/>
            </a:avLst>
          </a:prstGeom>
          <a:noFill/>
          <a:ln>
            <a:noFill/>
          </a:ln>
        </p:spPr>
      </p:sp>
      <p:sp>
        <p:nvSpPr>
          <p:cNvPr id="106" name="Google Shape;106;p15"/>
          <p:cNvSpPr/>
          <p:nvPr/>
        </p:nvSpPr>
        <p:spPr>
          <a:xfrm>
            <a:off x="3758275" y="1471075"/>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01</a:t>
            </a:r>
            <a:endParaRPr b="1" sz="1800">
              <a:solidFill>
                <a:schemeClr val="lt1"/>
              </a:solidFill>
              <a:latin typeface="Glegoo"/>
              <a:ea typeface="Glegoo"/>
              <a:cs typeface="Glegoo"/>
              <a:sym typeface="Glegoo"/>
            </a:endParaRPr>
          </a:p>
        </p:txBody>
      </p:sp>
      <p:sp>
        <p:nvSpPr>
          <p:cNvPr id="107" name="Google Shape;107;p15"/>
          <p:cNvSpPr txBox="1"/>
          <p:nvPr>
            <p:ph idx="1" type="subTitle"/>
          </p:nvPr>
        </p:nvSpPr>
        <p:spPr>
          <a:xfrm>
            <a:off x="4499450" y="1470950"/>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15"/>
          <p:cNvSpPr/>
          <p:nvPr/>
        </p:nvSpPr>
        <p:spPr>
          <a:xfrm>
            <a:off x="6326525" y="1471138"/>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02</a:t>
            </a:r>
            <a:endParaRPr b="1" sz="1800">
              <a:solidFill>
                <a:schemeClr val="lt1"/>
              </a:solidFill>
              <a:latin typeface="Glegoo"/>
              <a:ea typeface="Glegoo"/>
              <a:cs typeface="Glegoo"/>
              <a:sym typeface="Glegoo"/>
            </a:endParaRPr>
          </a:p>
        </p:txBody>
      </p:sp>
      <p:sp>
        <p:nvSpPr>
          <p:cNvPr id="109" name="Google Shape;109;p15"/>
          <p:cNvSpPr txBox="1"/>
          <p:nvPr>
            <p:ph idx="3" type="subTitle"/>
          </p:nvPr>
        </p:nvSpPr>
        <p:spPr>
          <a:xfrm>
            <a:off x="7067700" y="1471013"/>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15"/>
          <p:cNvSpPr/>
          <p:nvPr/>
        </p:nvSpPr>
        <p:spPr>
          <a:xfrm>
            <a:off x="3746413" y="2738600"/>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03</a:t>
            </a:r>
            <a:endParaRPr b="1" sz="1800">
              <a:solidFill>
                <a:schemeClr val="lt1"/>
              </a:solidFill>
              <a:latin typeface="Glegoo"/>
              <a:ea typeface="Glegoo"/>
              <a:cs typeface="Glegoo"/>
              <a:sym typeface="Glegoo"/>
            </a:endParaRPr>
          </a:p>
        </p:txBody>
      </p:sp>
      <p:sp>
        <p:nvSpPr>
          <p:cNvPr id="111" name="Google Shape;111;p15"/>
          <p:cNvSpPr txBox="1"/>
          <p:nvPr>
            <p:ph idx="4" type="subTitle"/>
          </p:nvPr>
        </p:nvSpPr>
        <p:spPr>
          <a:xfrm>
            <a:off x="4487588" y="2738475"/>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15"/>
          <p:cNvSpPr/>
          <p:nvPr/>
        </p:nvSpPr>
        <p:spPr>
          <a:xfrm>
            <a:off x="6314663" y="2738663"/>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04</a:t>
            </a:r>
            <a:endParaRPr b="1" sz="1800">
              <a:solidFill>
                <a:schemeClr val="lt1"/>
              </a:solidFill>
              <a:latin typeface="Glegoo"/>
              <a:ea typeface="Glegoo"/>
              <a:cs typeface="Glegoo"/>
              <a:sym typeface="Glegoo"/>
            </a:endParaRPr>
          </a:p>
        </p:txBody>
      </p:sp>
      <p:sp>
        <p:nvSpPr>
          <p:cNvPr id="113" name="Google Shape;113;p15"/>
          <p:cNvSpPr txBox="1"/>
          <p:nvPr>
            <p:ph idx="5" type="subTitle"/>
          </p:nvPr>
        </p:nvSpPr>
        <p:spPr>
          <a:xfrm>
            <a:off x="7055838" y="2738538"/>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15"/>
          <p:cNvSpPr/>
          <p:nvPr/>
        </p:nvSpPr>
        <p:spPr>
          <a:xfrm>
            <a:off x="3746413" y="3959650"/>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05</a:t>
            </a:r>
            <a:endParaRPr b="1" sz="1800">
              <a:solidFill>
                <a:schemeClr val="lt1"/>
              </a:solidFill>
              <a:latin typeface="Glegoo"/>
              <a:ea typeface="Glegoo"/>
              <a:cs typeface="Glegoo"/>
              <a:sym typeface="Glegoo"/>
            </a:endParaRPr>
          </a:p>
        </p:txBody>
      </p:sp>
      <p:sp>
        <p:nvSpPr>
          <p:cNvPr id="115" name="Google Shape;115;p15"/>
          <p:cNvSpPr txBox="1"/>
          <p:nvPr>
            <p:ph idx="6" type="subTitle"/>
          </p:nvPr>
        </p:nvSpPr>
        <p:spPr>
          <a:xfrm>
            <a:off x="4487588" y="3959525"/>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15"/>
          <p:cNvSpPr/>
          <p:nvPr/>
        </p:nvSpPr>
        <p:spPr>
          <a:xfrm>
            <a:off x="6314663" y="3959713"/>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06</a:t>
            </a:r>
            <a:endParaRPr b="1" sz="1800">
              <a:solidFill>
                <a:schemeClr val="lt1"/>
              </a:solidFill>
              <a:latin typeface="Glegoo"/>
              <a:ea typeface="Glegoo"/>
              <a:cs typeface="Glegoo"/>
              <a:sym typeface="Glegoo"/>
            </a:endParaRPr>
          </a:p>
        </p:txBody>
      </p:sp>
      <p:sp>
        <p:nvSpPr>
          <p:cNvPr id="117" name="Google Shape;117;p15"/>
          <p:cNvSpPr txBox="1"/>
          <p:nvPr>
            <p:ph idx="7" type="subTitle"/>
          </p:nvPr>
        </p:nvSpPr>
        <p:spPr>
          <a:xfrm>
            <a:off x="7055838" y="3959588"/>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18" name="Google Shape;118;p15"/>
          <p:cNvGrpSpPr/>
          <p:nvPr/>
        </p:nvGrpSpPr>
        <p:grpSpPr>
          <a:xfrm>
            <a:off x="924175" y="346675"/>
            <a:ext cx="392675" cy="392675"/>
            <a:chOff x="458050" y="265600"/>
            <a:chExt cx="392675" cy="392675"/>
          </a:xfrm>
        </p:grpSpPr>
        <p:sp>
          <p:nvSpPr>
            <p:cNvPr id="119" name="Google Shape;119;p1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0" name="Google Shape;120;p1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1" name="Google Shape;121;p1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 name="Google Shape;122;p1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3" name="Google Shape;123;p15"/>
          <p:cNvGrpSpPr/>
          <p:nvPr/>
        </p:nvGrpSpPr>
        <p:grpSpPr>
          <a:xfrm>
            <a:off x="8324675" y="4317441"/>
            <a:ext cx="908783" cy="908783"/>
            <a:chOff x="987244" y="313753"/>
            <a:chExt cx="555321" cy="555321"/>
          </a:xfrm>
        </p:grpSpPr>
        <p:grpSp>
          <p:nvGrpSpPr>
            <p:cNvPr id="124" name="Google Shape;124;p15"/>
            <p:cNvGrpSpPr/>
            <p:nvPr/>
          </p:nvGrpSpPr>
          <p:grpSpPr>
            <a:xfrm>
              <a:off x="1068575" y="395075"/>
              <a:ext cx="392675" cy="392675"/>
              <a:chOff x="458050" y="265600"/>
              <a:chExt cx="392675" cy="392675"/>
            </a:xfrm>
          </p:grpSpPr>
          <p:sp>
            <p:nvSpPr>
              <p:cNvPr id="125" name="Google Shape;125;p15"/>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 name="Google Shape;126;p15"/>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 name="Google Shape;127;p15"/>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8" name="Google Shape;128;p15"/>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9" name="Google Shape;129;p15"/>
            <p:cNvGrpSpPr/>
            <p:nvPr/>
          </p:nvGrpSpPr>
          <p:grpSpPr>
            <a:xfrm rot="-2700000">
              <a:off x="1068569" y="395078"/>
              <a:ext cx="392671" cy="392671"/>
              <a:chOff x="458050" y="265600"/>
              <a:chExt cx="392675" cy="392675"/>
            </a:xfrm>
          </p:grpSpPr>
          <p:sp>
            <p:nvSpPr>
              <p:cNvPr id="130" name="Google Shape;130;p15"/>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 name="Google Shape;131;p15"/>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 name="Google Shape;132;p15"/>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 name="Google Shape;133;p15"/>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CUSTOM_1">
    <p:bg>
      <p:bgPr>
        <a:solidFill>
          <a:schemeClr val="accent1"/>
        </a:solidFill>
      </p:bgPr>
    </p:bg>
    <p:spTree>
      <p:nvGrpSpPr>
        <p:cNvPr id="134" name="Shape 134"/>
        <p:cNvGrpSpPr/>
        <p:nvPr/>
      </p:nvGrpSpPr>
      <p:grpSpPr>
        <a:xfrm>
          <a:off x="0" y="0"/>
          <a:ext cx="0" cy="0"/>
          <a:chOff x="0" y="0"/>
          <a:chExt cx="0" cy="0"/>
        </a:xfrm>
      </p:grpSpPr>
      <p:sp>
        <p:nvSpPr>
          <p:cNvPr id="135" name="Google Shape;135;p16"/>
          <p:cNvSpPr/>
          <p:nvPr/>
        </p:nvSpPr>
        <p:spPr>
          <a:xfrm>
            <a:off x="6860150" y="-3575"/>
            <a:ext cx="2365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 name="Google Shape;136;p16"/>
          <p:cNvSpPr txBox="1"/>
          <p:nvPr>
            <p:ph type="title"/>
          </p:nvPr>
        </p:nvSpPr>
        <p:spPr>
          <a:xfrm>
            <a:off x="628425" y="561800"/>
            <a:ext cx="3739200" cy="4581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7" name="Google Shape;137;p16"/>
          <p:cNvSpPr/>
          <p:nvPr>
            <p:ph idx="2" type="pic"/>
          </p:nvPr>
        </p:nvSpPr>
        <p:spPr>
          <a:xfrm>
            <a:off x="4664825" y="975600"/>
            <a:ext cx="4213800" cy="3192300"/>
          </a:xfrm>
          <a:prstGeom prst="snip1Rect">
            <a:avLst>
              <a:gd fmla="val 16667" name="adj"/>
            </a:avLst>
          </a:prstGeom>
          <a:noFill/>
          <a:ln>
            <a:noFill/>
          </a:ln>
        </p:spPr>
      </p:sp>
      <p:sp>
        <p:nvSpPr>
          <p:cNvPr id="138" name="Google Shape;138;p16"/>
          <p:cNvSpPr txBox="1"/>
          <p:nvPr>
            <p:ph idx="1" type="body"/>
          </p:nvPr>
        </p:nvSpPr>
        <p:spPr>
          <a:xfrm>
            <a:off x="613575" y="1514238"/>
            <a:ext cx="3739200" cy="24711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139" name="Google Shape;139;p16"/>
          <p:cNvGrpSpPr/>
          <p:nvPr/>
        </p:nvGrpSpPr>
        <p:grpSpPr>
          <a:xfrm>
            <a:off x="7788867" y="-840619"/>
            <a:ext cx="2277538" cy="2277538"/>
            <a:chOff x="987244" y="313753"/>
            <a:chExt cx="555321" cy="555321"/>
          </a:xfrm>
        </p:grpSpPr>
        <p:grpSp>
          <p:nvGrpSpPr>
            <p:cNvPr id="140" name="Google Shape;140;p16"/>
            <p:cNvGrpSpPr/>
            <p:nvPr/>
          </p:nvGrpSpPr>
          <p:grpSpPr>
            <a:xfrm>
              <a:off x="1068575" y="395075"/>
              <a:ext cx="392675" cy="392675"/>
              <a:chOff x="458050" y="265600"/>
              <a:chExt cx="392675" cy="392675"/>
            </a:xfrm>
          </p:grpSpPr>
          <p:sp>
            <p:nvSpPr>
              <p:cNvPr id="141" name="Google Shape;141;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 name="Google Shape;142;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3" name="Google Shape;143;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4" name="Google Shape;144;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5" name="Google Shape;145;p16"/>
            <p:cNvGrpSpPr/>
            <p:nvPr/>
          </p:nvGrpSpPr>
          <p:grpSpPr>
            <a:xfrm rot="-2700000">
              <a:off x="1068569" y="395078"/>
              <a:ext cx="392671" cy="392671"/>
              <a:chOff x="458050" y="265600"/>
              <a:chExt cx="392675" cy="392675"/>
            </a:xfrm>
          </p:grpSpPr>
          <p:sp>
            <p:nvSpPr>
              <p:cNvPr id="146" name="Google Shape;146;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 name="Google Shape;147;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 name="Google Shape;148;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 name="Google Shape;149;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150" name="Google Shape;150;p16"/>
          <p:cNvGrpSpPr/>
          <p:nvPr/>
        </p:nvGrpSpPr>
        <p:grpSpPr>
          <a:xfrm>
            <a:off x="73663" y="4895554"/>
            <a:ext cx="392675" cy="392675"/>
            <a:chOff x="458050" y="265600"/>
            <a:chExt cx="392675" cy="392675"/>
          </a:xfrm>
        </p:grpSpPr>
        <p:sp>
          <p:nvSpPr>
            <p:cNvPr id="151" name="Google Shape;151;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 name="Google Shape;152;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3" name="Google Shape;153;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 name="Google Shape;154;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5" name="Google Shape;155;p16"/>
          <p:cNvGrpSpPr/>
          <p:nvPr/>
        </p:nvGrpSpPr>
        <p:grpSpPr>
          <a:xfrm>
            <a:off x="613563" y="4895542"/>
            <a:ext cx="392675" cy="392675"/>
            <a:chOff x="458050" y="265600"/>
            <a:chExt cx="392675" cy="392675"/>
          </a:xfrm>
        </p:grpSpPr>
        <p:sp>
          <p:nvSpPr>
            <p:cNvPr id="156" name="Google Shape;156;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 name="Google Shape;157;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8" name="Google Shape;158;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9" name="Google Shape;159;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60" name="Google Shape;160;p16"/>
          <p:cNvGrpSpPr/>
          <p:nvPr/>
        </p:nvGrpSpPr>
        <p:grpSpPr>
          <a:xfrm>
            <a:off x="348063" y="4502879"/>
            <a:ext cx="392675" cy="392675"/>
            <a:chOff x="458050" y="265600"/>
            <a:chExt cx="392675" cy="392675"/>
          </a:xfrm>
        </p:grpSpPr>
        <p:sp>
          <p:nvSpPr>
            <p:cNvPr id="161" name="Google Shape;161;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2" name="Google Shape;162;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3" name="Google Shape;163;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4" name="Google Shape;164;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CUSTOM_1_1">
    <p:bg>
      <p:bgPr>
        <a:solidFill>
          <a:schemeClr val="accent1"/>
        </a:solidFill>
      </p:bgPr>
    </p:bg>
    <p:spTree>
      <p:nvGrpSpPr>
        <p:cNvPr id="165" name="Shape 165"/>
        <p:cNvGrpSpPr/>
        <p:nvPr/>
      </p:nvGrpSpPr>
      <p:grpSpPr>
        <a:xfrm>
          <a:off x="0" y="0"/>
          <a:ext cx="0" cy="0"/>
          <a:chOff x="0" y="0"/>
          <a:chExt cx="0" cy="0"/>
        </a:xfrm>
      </p:grpSpPr>
      <p:sp>
        <p:nvSpPr>
          <p:cNvPr id="166" name="Google Shape;166;p17"/>
          <p:cNvSpPr/>
          <p:nvPr/>
        </p:nvSpPr>
        <p:spPr>
          <a:xfrm>
            <a:off x="8656225" y="0"/>
            <a:ext cx="559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7" name="Google Shape;167;p17"/>
          <p:cNvSpPr txBox="1"/>
          <p:nvPr>
            <p:ph type="title"/>
          </p:nvPr>
        </p:nvSpPr>
        <p:spPr>
          <a:xfrm>
            <a:off x="284850" y="561800"/>
            <a:ext cx="7596900" cy="4581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sp>
        <p:nvSpPr>
          <p:cNvPr id="168" name="Google Shape;168;p17"/>
          <p:cNvSpPr txBox="1"/>
          <p:nvPr>
            <p:ph idx="1" type="body"/>
          </p:nvPr>
        </p:nvSpPr>
        <p:spPr>
          <a:xfrm>
            <a:off x="270000" y="1219975"/>
            <a:ext cx="7596900" cy="27654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169" name="Google Shape;169;p17"/>
          <p:cNvGrpSpPr/>
          <p:nvPr/>
        </p:nvGrpSpPr>
        <p:grpSpPr>
          <a:xfrm>
            <a:off x="73663" y="4677163"/>
            <a:ext cx="392675" cy="392675"/>
            <a:chOff x="458050" y="265600"/>
            <a:chExt cx="392675" cy="392675"/>
          </a:xfrm>
        </p:grpSpPr>
        <p:sp>
          <p:nvSpPr>
            <p:cNvPr id="170" name="Google Shape;170;p1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1" name="Google Shape;171;p1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2" name="Google Shape;172;p1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3" name="Google Shape;173;p1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4" name="Google Shape;174;p17"/>
          <p:cNvGrpSpPr/>
          <p:nvPr/>
        </p:nvGrpSpPr>
        <p:grpSpPr>
          <a:xfrm>
            <a:off x="613563" y="4677150"/>
            <a:ext cx="392675" cy="392675"/>
            <a:chOff x="458050" y="265600"/>
            <a:chExt cx="392675" cy="392675"/>
          </a:xfrm>
        </p:grpSpPr>
        <p:sp>
          <p:nvSpPr>
            <p:cNvPr id="175" name="Google Shape;175;p1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6" name="Google Shape;176;p1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7" name="Google Shape;177;p1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8" name="Google Shape;178;p1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9" name="Google Shape;179;p17"/>
          <p:cNvGrpSpPr/>
          <p:nvPr/>
        </p:nvGrpSpPr>
        <p:grpSpPr>
          <a:xfrm>
            <a:off x="348063" y="4284488"/>
            <a:ext cx="392675" cy="392675"/>
            <a:chOff x="458050" y="265600"/>
            <a:chExt cx="392675" cy="392675"/>
          </a:xfrm>
        </p:grpSpPr>
        <p:sp>
          <p:nvSpPr>
            <p:cNvPr id="180" name="Google Shape;180;p1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1" name="Google Shape;181;p1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2" name="Google Shape;182;p1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3" name="Google Shape;183;p1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84" name="Google Shape;184;p17"/>
          <p:cNvSpPr/>
          <p:nvPr/>
        </p:nvSpPr>
        <p:spPr>
          <a:xfrm>
            <a:off x="8137749" y="-626998"/>
            <a:ext cx="1588200" cy="1588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CUSTOM_1_1_1">
    <p:bg>
      <p:bgPr>
        <a:solidFill>
          <a:schemeClr val="accent1"/>
        </a:solidFill>
      </p:bgPr>
    </p:bg>
    <p:spTree>
      <p:nvGrpSpPr>
        <p:cNvPr id="185" name="Shape 185"/>
        <p:cNvGrpSpPr/>
        <p:nvPr/>
      </p:nvGrpSpPr>
      <p:grpSpPr>
        <a:xfrm>
          <a:off x="0" y="0"/>
          <a:ext cx="0" cy="0"/>
          <a:chOff x="0" y="0"/>
          <a:chExt cx="0" cy="0"/>
        </a:xfrm>
      </p:grpSpPr>
      <p:sp>
        <p:nvSpPr>
          <p:cNvPr id="186" name="Google Shape;186;p18"/>
          <p:cNvSpPr txBox="1"/>
          <p:nvPr>
            <p:ph idx="1" type="body"/>
          </p:nvPr>
        </p:nvSpPr>
        <p:spPr>
          <a:xfrm>
            <a:off x="270000" y="1410798"/>
            <a:ext cx="2346900" cy="2430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7" name="Google Shape;187;p18"/>
          <p:cNvSpPr txBox="1"/>
          <p:nvPr>
            <p:ph idx="2" type="body"/>
          </p:nvPr>
        </p:nvSpPr>
        <p:spPr>
          <a:xfrm>
            <a:off x="6235900" y="1410798"/>
            <a:ext cx="2346900" cy="2430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8" name="Google Shape;188;p18"/>
          <p:cNvSpPr txBox="1"/>
          <p:nvPr>
            <p:ph idx="3" type="body"/>
          </p:nvPr>
        </p:nvSpPr>
        <p:spPr>
          <a:xfrm>
            <a:off x="3312275" y="1410798"/>
            <a:ext cx="2346900" cy="2430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9" name="Google Shape;189;p18"/>
          <p:cNvSpPr/>
          <p:nvPr/>
        </p:nvSpPr>
        <p:spPr>
          <a:xfrm>
            <a:off x="-890750" y="4354625"/>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0" name="Google Shape;190;p18"/>
          <p:cNvSpPr/>
          <p:nvPr/>
        </p:nvSpPr>
        <p:spPr>
          <a:xfrm rot="10800000">
            <a:off x="7634350" y="-519750"/>
            <a:ext cx="2449800" cy="1093800"/>
          </a:xfrm>
          <a:prstGeom prst="snip1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91" name="Google Shape;191;p18"/>
          <p:cNvGrpSpPr/>
          <p:nvPr/>
        </p:nvGrpSpPr>
        <p:grpSpPr>
          <a:xfrm>
            <a:off x="-307337" y="4600963"/>
            <a:ext cx="392675" cy="392675"/>
            <a:chOff x="458050" y="265600"/>
            <a:chExt cx="392675" cy="392675"/>
          </a:xfrm>
        </p:grpSpPr>
        <p:sp>
          <p:nvSpPr>
            <p:cNvPr id="192" name="Google Shape;192;p1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3" name="Google Shape;193;p1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4" name="Google Shape;194;p1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5" name="Google Shape;195;p1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96" name="Google Shape;196;p18"/>
          <p:cNvGrpSpPr/>
          <p:nvPr/>
        </p:nvGrpSpPr>
        <p:grpSpPr>
          <a:xfrm>
            <a:off x="232563" y="4600950"/>
            <a:ext cx="392675" cy="392675"/>
            <a:chOff x="458050" y="265600"/>
            <a:chExt cx="392675" cy="392675"/>
          </a:xfrm>
        </p:grpSpPr>
        <p:sp>
          <p:nvSpPr>
            <p:cNvPr id="197" name="Google Shape;197;p1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8" name="Google Shape;198;p1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9" name="Google Shape;199;p1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0" name="Google Shape;200;p1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01" name="Google Shape;201;p18"/>
          <p:cNvGrpSpPr/>
          <p:nvPr/>
        </p:nvGrpSpPr>
        <p:grpSpPr>
          <a:xfrm>
            <a:off x="-38206" y="4219963"/>
            <a:ext cx="392675" cy="392675"/>
            <a:chOff x="458050" y="265600"/>
            <a:chExt cx="392675" cy="392675"/>
          </a:xfrm>
        </p:grpSpPr>
        <p:sp>
          <p:nvSpPr>
            <p:cNvPr id="202" name="Google Shape;202;p1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3" name="Google Shape;203;p1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4" name="Google Shape;204;p1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5" name="Google Shape;205;p1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06" name="Google Shape;206;p18"/>
          <p:cNvGrpSpPr/>
          <p:nvPr/>
        </p:nvGrpSpPr>
        <p:grpSpPr>
          <a:xfrm>
            <a:off x="501694" y="4219950"/>
            <a:ext cx="392675" cy="392675"/>
            <a:chOff x="458050" y="265600"/>
            <a:chExt cx="392675" cy="392675"/>
          </a:xfrm>
        </p:grpSpPr>
        <p:sp>
          <p:nvSpPr>
            <p:cNvPr id="207" name="Google Shape;207;p1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8" name="Google Shape;208;p1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9" name="Google Shape;209;p1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0" name="Google Shape;210;p1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11" name="Google Shape;211;p18"/>
          <p:cNvGrpSpPr/>
          <p:nvPr/>
        </p:nvGrpSpPr>
        <p:grpSpPr>
          <a:xfrm>
            <a:off x="8137738" y="-49687"/>
            <a:ext cx="392675" cy="392675"/>
            <a:chOff x="458050" y="265600"/>
            <a:chExt cx="392675" cy="392675"/>
          </a:xfrm>
        </p:grpSpPr>
        <p:sp>
          <p:nvSpPr>
            <p:cNvPr id="212" name="Google Shape;212;p18"/>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3" name="Google Shape;213;p18"/>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4" name="Google Shape;214;p18"/>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5" name="Google Shape;215;p18"/>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16" name="Google Shape;216;p18"/>
          <p:cNvGrpSpPr/>
          <p:nvPr/>
        </p:nvGrpSpPr>
        <p:grpSpPr>
          <a:xfrm>
            <a:off x="8677638" y="-49700"/>
            <a:ext cx="392675" cy="392675"/>
            <a:chOff x="458050" y="265600"/>
            <a:chExt cx="392675" cy="392675"/>
          </a:xfrm>
        </p:grpSpPr>
        <p:sp>
          <p:nvSpPr>
            <p:cNvPr id="217" name="Google Shape;217;p18"/>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8" name="Google Shape;218;p18"/>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9" name="Google Shape;219;p18"/>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20" name="Google Shape;220;p18"/>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221" name="Google Shape;221;p18"/>
          <p:cNvSpPr/>
          <p:nvPr/>
        </p:nvSpPr>
        <p:spPr>
          <a:xfrm>
            <a:off x="8137749" y="4148902"/>
            <a:ext cx="1588200" cy="15882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22" name="Google Shape;222;p18"/>
          <p:cNvSpPr txBox="1"/>
          <p:nvPr>
            <p:ph type="title"/>
          </p:nvPr>
        </p:nvSpPr>
        <p:spPr>
          <a:xfrm>
            <a:off x="284850" y="574050"/>
            <a:ext cx="7596900" cy="4581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p:cSld name="CUSTOM_2">
    <p:bg>
      <p:bgPr>
        <a:solidFill>
          <a:schemeClr val="accent3"/>
        </a:solidFill>
      </p:bgPr>
    </p:bg>
    <p:spTree>
      <p:nvGrpSpPr>
        <p:cNvPr id="223" name="Shape 223"/>
        <p:cNvGrpSpPr/>
        <p:nvPr/>
      </p:nvGrpSpPr>
      <p:grpSpPr>
        <a:xfrm>
          <a:off x="0" y="0"/>
          <a:ext cx="0" cy="0"/>
          <a:chOff x="0" y="0"/>
          <a:chExt cx="0" cy="0"/>
        </a:xfrm>
      </p:grpSpPr>
      <p:sp>
        <p:nvSpPr>
          <p:cNvPr id="224" name="Google Shape;224;p19"/>
          <p:cNvSpPr/>
          <p:nvPr/>
        </p:nvSpPr>
        <p:spPr>
          <a:xfrm>
            <a:off x="8361079" y="2599772"/>
            <a:ext cx="1588200" cy="1588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225" name="Google Shape;225;p19"/>
          <p:cNvGrpSpPr/>
          <p:nvPr/>
        </p:nvGrpSpPr>
        <p:grpSpPr>
          <a:xfrm>
            <a:off x="2378667" y="-688219"/>
            <a:ext cx="2277538" cy="2277538"/>
            <a:chOff x="987244" y="313753"/>
            <a:chExt cx="555321" cy="555321"/>
          </a:xfrm>
        </p:grpSpPr>
        <p:grpSp>
          <p:nvGrpSpPr>
            <p:cNvPr id="226" name="Google Shape;226;p19"/>
            <p:cNvGrpSpPr/>
            <p:nvPr/>
          </p:nvGrpSpPr>
          <p:grpSpPr>
            <a:xfrm>
              <a:off x="1068575" y="395075"/>
              <a:ext cx="392675" cy="392675"/>
              <a:chOff x="458050" y="265600"/>
              <a:chExt cx="392675" cy="392675"/>
            </a:xfrm>
          </p:grpSpPr>
          <p:sp>
            <p:nvSpPr>
              <p:cNvPr id="227" name="Google Shape;227;p1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28" name="Google Shape;228;p1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29" name="Google Shape;229;p1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0" name="Google Shape;230;p1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31" name="Google Shape;231;p19"/>
            <p:cNvGrpSpPr/>
            <p:nvPr/>
          </p:nvGrpSpPr>
          <p:grpSpPr>
            <a:xfrm rot="-2700000">
              <a:off x="1068569" y="395078"/>
              <a:ext cx="392671" cy="392671"/>
              <a:chOff x="458050" y="265600"/>
              <a:chExt cx="392675" cy="392675"/>
            </a:xfrm>
          </p:grpSpPr>
          <p:sp>
            <p:nvSpPr>
              <p:cNvPr id="232" name="Google Shape;232;p1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3" name="Google Shape;233;p1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4" name="Google Shape;234;p1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5" name="Google Shape;235;p1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236" name="Google Shape;236;p19"/>
          <p:cNvSpPr/>
          <p:nvPr/>
        </p:nvSpPr>
        <p:spPr>
          <a:xfrm>
            <a:off x="-60650" y="2429400"/>
            <a:ext cx="4167600" cy="276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7" name="Google Shape;237;p19"/>
          <p:cNvSpPr/>
          <p:nvPr/>
        </p:nvSpPr>
        <p:spPr>
          <a:xfrm>
            <a:off x="4651625" y="1951925"/>
            <a:ext cx="4194000" cy="845400"/>
          </a:xfrm>
          <a:prstGeom prst="snip1Rect">
            <a:avLst>
              <a:gd fmla="val 277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8" name="Google Shape;238;p19"/>
          <p:cNvSpPr txBox="1"/>
          <p:nvPr>
            <p:ph type="title"/>
          </p:nvPr>
        </p:nvSpPr>
        <p:spPr>
          <a:xfrm>
            <a:off x="4664825" y="269950"/>
            <a:ext cx="4167600" cy="458100"/>
          </a:xfrm>
          <a:prstGeom prst="rect">
            <a:avLst/>
          </a:prstGeom>
        </p:spPr>
        <p:txBody>
          <a:bodyPr anchorCtr="0" anchor="b"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9" name="Google Shape;239;p19"/>
          <p:cNvSpPr txBox="1"/>
          <p:nvPr>
            <p:ph idx="1" type="body"/>
          </p:nvPr>
        </p:nvSpPr>
        <p:spPr>
          <a:xfrm>
            <a:off x="5203850" y="2064275"/>
            <a:ext cx="3452100" cy="6207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0" name="Google Shape;240;p19"/>
          <p:cNvSpPr/>
          <p:nvPr/>
        </p:nvSpPr>
        <p:spPr>
          <a:xfrm>
            <a:off x="4801450" y="2246225"/>
            <a:ext cx="256800" cy="2568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1" name="Google Shape;241;p19"/>
          <p:cNvSpPr/>
          <p:nvPr/>
        </p:nvSpPr>
        <p:spPr>
          <a:xfrm>
            <a:off x="4651625" y="2986563"/>
            <a:ext cx="4194000" cy="845400"/>
          </a:xfrm>
          <a:prstGeom prst="snip1Rect">
            <a:avLst>
              <a:gd fmla="val 277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2" name="Google Shape;242;p19"/>
          <p:cNvSpPr txBox="1"/>
          <p:nvPr>
            <p:ph idx="2" type="body"/>
          </p:nvPr>
        </p:nvSpPr>
        <p:spPr>
          <a:xfrm>
            <a:off x="5203850" y="3098913"/>
            <a:ext cx="3452100" cy="6207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3" name="Google Shape;243;p19"/>
          <p:cNvSpPr/>
          <p:nvPr/>
        </p:nvSpPr>
        <p:spPr>
          <a:xfrm>
            <a:off x="4801450" y="3280863"/>
            <a:ext cx="256800" cy="2568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4" name="Google Shape;244;p19"/>
          <p:cNvSpPr/>
          <p:nvPr/>
        </p:nvSpPr>
        <p:spPr>
          <a:xfrm>
            <a:off x="4664825" y="4021200"/>
            <a:ext cx="4194000" cy="845400"/>
          </a:xfrm>
          <a:prstGeom prst="snip1Rect">
            <a:avLst>
              <a:gd fmla="val 277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5" name="Google Shape;245;p19"/>
          <p:cNvSpPr txBox="1"/>
          <p:nvPr>
            <p:ph idx="3" type="body"/>
          </p:nvPr>
        </p:nvSpPr>
        <p:spPr>
          <a:xfrm>
            <a:off x="5217050" y="4133550"/>
            <a:ext cx="3452100" cy="6207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6" name="Google Shape;246;p19"/>
          <p:cNvSpPr/>
          <p:nvPr/>
        </p:nvSpPr>
        <p:spPr>
          <a:xfrm>
            <a:off x="4814650" y="4315500"/>
            <a:ext cx="256800" cy="2568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7" name="Google Shape;247;p19"/>
          <p:cNvSpPr/>
          <p:nvPr/>
        </p:nvSpPr>
        <p:spPr>
          <a:xfrm>
            <a:off x="-60650" y="-85625"/>
            <a:ext cx="2360700" cy="251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8" name="Google Shape;248;p19"/>
          <p:cNvSpPr/>
          <p:nvPr>
            <p:ph idx="4" type="pic"/>
          </p:nvPr>
        </p:nvSpPr>
        <p:spPr>
          <a:xfrm>
            <a:off x="281825" y="267550"/>
            <a:ext cx="3476400" cy="4599000"/>
          </a:xfrm>
          <a:prstGeom prst="snip1Rect">
            <a:avLst>
              <a:gd fmla="val 16667" name="adj"/>
            </a:avLst>
          </a:prstGeom>
          <a:noFill/>
          <a:ln>
            <a:noFill/>
          </a:ln>
        </p:spPr>
      </p:sp>
      <p:sp>
        <p:nvSpPr>
          <p:cNvPr id="249" name="Google Shape;249;p19"/>
          <p:cNvSpPr/>
          <p:nvPr/>
        </p:nvSpPr>
        <p:spPr>
          <a:xfrm>
            <a:off x="-60650" y="4869525"/>
            <a:ext cx="342600" cy="321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0" name="Google Shape;250;p19"/>
          <p:cNvSpPr/>
          <p:nvPr/>
        </p:nvSpPr>
        <p:spPr>
          <a:xfrm>
            <a:off x="4651625" y="917288"/>
            <a:ext cx="4194000" cy="845400"/>
          </a:xfrm>
          <a:prstGeom prst="snip1Rect">
            <a:avLst>
              <a:gd fmla="val 277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1" name="Google Shape;251;p19"/>
          <p:cNvSpPr txBox="1"/>
          <p:nvPr>
            <p:ph idx="5" type="body"/>
          </p:nvPr>
        </p:nvSpPr>
        <p:spPr>
          <a:xfrm>
            <a:off x="5203850" y="1029638"/>
            <a:ext cx="3452100" cy="6207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2" name="Google Shape;252;p19"/>
          <p:cNvSpPr/>
          <p:nvPr/>
        </p:nvSpPr>
        <p:spPr>
          <a:xfrm>
            <a:off x="4801450" y="1211588"/>
            <a:ext cx="256800" cy="2568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CUSTOM_2_1">
    <p:bg>
      <p:bgPr>
        <a:solidFill>
          <a:schemeClr val="accent3"/>
        </a:solidFill>
      </p:bgPr>
    </p:bg>
    <p:spTree>
      <p:nvGrpSpPr>
        <p:cNvPr id="253" name="Shape 253"/>
        <p:cNvGrpSpPr/>
        <p:nvPr/>
      </p:nvGrpSpPr>
      <p:grpSpPr>
        <a:xfrm>
          <a:off x="0" y="0"/>
          <a:ext cx="0" cy="0"/>
          <a:chOff x="0" y="0"/>
          <a:chExt cx="0" cy="0"/>
        </a:xfrm>
      </p:grpSpPr>
      <p:sp>
        <p:nvSpPr>
          <p:cNvPr id="254" name="Google Shape;254;p20"/>
          <p:cNvSpPr/>
          <p:nvPr/>
        </p:nvSpPr>
        <p:spPr>
          <a:xfrm>
            <a:off x="8361079" y="4047572"/>
            <a:ext cx="1588200" cy="1588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255" name="Google Shape;255;p20"/>
          <p:cNvGrpSpPr/>
          <p:nvPr/>
        </p:nvGrpSpPr>
        <p:grpSpPr>
          <a:xfrm>
            <a:off x="2378667" y="-688219"/>
            <a:ext cx="2277538" cy="2277538"/>
            <a:chOff x="987244" y="313753"/>
            <a:chExt cx="555321" cy="555321"/>
          </a:xfrm>
        </p:grpSpPr>
        <p:grpSp>
          <p:nvGrpSpPr>
            <p:cNvPr id="256" name="Google Shape;256;p20"/>
            <p:cNvGrpSpPr/>
            <p:nvPr/>
          </p:nvGrpSpPr>
          <p:grpSpPr>
            <a:xfrm>
              <a:off x="1068575" y="395075"/>
              <a:ext cx="392675" cy="392675"/>
              <a:chOff x="458050" y="265600"/>
              <a:chExt cx="392675" cy="392675"/>
            </a:xfrm>
          </p:grpSpPr>
          <p:sp>
            <p:nvSpPr>
              <p:cNvPr id="257" name="Google Shape;257;p2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8" name="Google Shape;258;p2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9" name="Google Shape;259;p2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0" name="Google Shape;260;p2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61" name="Google Shape;261;p20"/>
            <p:cNvGrpSpPr/>
            <p:nvPr/>
          </p:nvGrpSpPr>
          <p:grpSpPr>
            <a:xfrm rot="-2700000">
              <a:off x="1068569" y="395078"/>
              <a:ext cx="392671" cy="392671"/>
              <a:chOff x="458050" y="265600"/>
              <a:chExt cx="392675" cy="392675"/>
            </a:xfrm>
          </p:grpSpPr>
          <p:sp>
            <p:nvSpPr>
              <p:cNvPr id="262" name="Google Shape;262;p2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3" name="Google Shape;263;p2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4" name="Google Shape;264;p2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5" name="Google Shape;265;p2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266" name="Google Shape;266;p20"/>
          <p:cNvSpPr/>
          <p:nvPr/>
        </p:nvSpPr>
        <p:spPr>
          <a:xfrm>
            <a:off x="-60650" y="2429400"/>
            <a:ext cx="4167600" cy="276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7" name="Google Shape;267;p20"/>
          <p:cNvSpPr txBox="1"/>
          <p:nvPr>
            <p:ph type="title"/>
          </p:nvPr>
        </p:nvSpPr>
        <p:spPr>
          <a:xfrm>
            <a:off x="4664825" y="699100"/>
            <a:ext cx="4167600" cy="4581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68" name="Google Shape;268;p20"/>
          <p:cNvSpPr/>
          <p:nvPr/>
        </p:nvSpPr>
        <p:spPr>
          <a:xfrm>
            <a:off x="-60650" y="-85625"/>
            <a:ext cx="2360700" cy="251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9" name="Google Shape;269;p20"/>
          <p:cNvSpPr/>
          <p:nvPr>
            <p:ph idx="2" type="pic"/>
          </p:nvPr>
        </p:nvSpPr>
        <p:spPr>
          <a:xfrm>
            <a:off x="281825" y="267550"/>
            <a:ext cx="3476400" cy="4599000"/>
          </a:xfrm>
          <a:prstGeom prst="snip1Rect">
            <a:avLst>
              <a:gd fmla="val 16667" name="adj"/>
            </a:avLst>
          </a:prstGeom>
          <a:noFill/>
          <a:ln>
            <a:noFill/>
          </a:ln>
        </p:spPr>
      </p:sp>
      <p:sp>
        <p:nvSpPr>
          <p:cNvPr id="270" name="Google Shape;270;p20"/>
          <p:cNvSpPr/>
          <p:nvPr/>
        </p:nvSpPr>
        <p:spPr>
          <a:xfrm>
            <a:off x="-60650" y="4869525"/>
            <a:ext cx="342600" cy="321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71" name="Google Shape;271;p20"/>
          <p:cNvSpPr txBox="1"/>
          <p:nvPr>
            <p:ph idx="1" type="body"/>
          </p:nvPr>
        </p:nvSpPr>
        <p:spPr>
          <a:xfrm>
            <a:off x="4734825" y="1458800"/>
            <a:ext cx="4097700" cy="25887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CUSTOM_9">
    <p:bg>
      <p:bgPr>
        <a:solidFill>
          <a:schemeClr val="accent1"/>
        </a:solidFill>
      </p:bgPr>
    </p:bg>
    <p:spTree>
      <p:nvGrpSpPr>
        <p:cNvPr id="272" name="Shape 272"/>
        <p:cNvGrpSpPr/>
        <p:nvPr/>
      </p:nvGrpSpPr>
      <p:grpSpPr>
        <a:xfrm>
          <a:off x="0" y="0"/>
          <a:ext cx="0" cy="0"/>
          <a:chOff x="0" y="0"/>
          <a:chExt cx="0" cy="0"/>
        </a:xfrm>
      </p:grpSpPr>
      <p:sp>
        <p:nvSpPr>
          <p:cNvPr id="273" name="Google Shape;273;p21"/>
          <p:cNvSpPr txBox="1"/>
          <p:nvPr>
            <p:ph type="title"/>
          </p:nvPr>
        </p:nvSpPr>
        <p:spPr>
          <a:xfrm>
            <a:off x="311700" y="269950"/>
            <a:ext cx="4095000" cy="4581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grpSp>
        <p:nvGrpSpPr>
          <p:cNvPr id="274" name="Google Shape;274;p21"/>
          <p:cNvGrpSpPr/>
          <p:nvPr/>
        </p:nvGrpSpPr>
        <p:grpSpPr>
          <a:xfrm>
            <a:off x="-1098745" y="3967456"/>
            <a:ext cx="2277538" cy="2277538"/>
            <a:chOff x="987244" y="313753"/>
            <a:chExt cx="555321" cy="555321"/>
          </a:xfrm>
        </p:grpSpPr>
        <p:grpSp>
          <p:nvGrpSpPr>
            <p:cNvPr id="275" name="Google Shape;275;p21"/>
            <p:cNvGrpSpPr/>
            <p:nvPr/>
          </p:nvGrpSpPr>
          <p:grpSpPr>
            <a:xfrm>
              <a:off x="1068575" y="395075"/>
              <a:ext cx="392675" cy="392675"/>
              <a:chOff x="458050" y="265600"/>
              <a:chExt cx="392675" cy="392675"/>
            </a:xfrm>
          </p:grpSpPr>
          <p:sp>
            <p:nvSpPr>
              <p:cNvPr id="276" name="Google Shape;276;p21"/>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77" name="Google Shape;277;p21"/>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78" name="Google Shape;278;p21"/>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79" name="Google Shape;279;p21"/>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80" name="Google Shape;280;p21"/>
            <p:cNvGrpSpPr/>
            <p:nvPr/>
          </p:nvGrpSpPr>
          <p:grpSpPr>
            <a:xfrm rot="-2700000">
              <a:off x="1068569" y="395078"/>
              <a:ext cx="392671" cy="392671"/>
              <a:chOff x="458050" y="265600"/>
              <a:chExt cx="392675" cy="392675"/>
            </a:xfrm>
          </p:grpSpPr>
          <p:sp>
            <p:nvSpPr>
              <p:cNvPr id="281" name="Google Shape;281;p21"/>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2" name="Google Shape;282;p21"/>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3" name="Google Shape;283;p21"/>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4" name="Google Shape;284;p21"/>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285" name="Google Shape;285;p21"/>
          <p:cNvSpPr/>
          <p:nvPr/>
        </p:nvSpPr>
        <p:spPr>
          <a:xfrm flipH="1">
            <a:off x="5007801" y="2429400"/>
            <a:ext cx="4167600" cy="276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6" name="Google Shape;286;p21"/>
          <p:cNvSpPr/>
          <p:nvPr/>
        </p:nvSpPr>
        <p:spPr>
          <a:xfrm flipH="1">
            <a:off x="6804234" y="-85625"/>
            <a:ext cx="2360700" cy="251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7" name="Google Shape;287;p21"/>
          <p:cNvSpPr/>
          <p:nvPr>
            <p:ph idx="2" type="pic"/>
          </p:nvPr>
        </p:nvSpPr>
        <p:spPr>
          <a:xfrm>
            <a:off x="5350276" y="267550"/>
            <a:ext cx="3476400" cy="4599000"/>
          </a:xfrm>
          <a:prstGeom prst="snip1Rect">
            <a:avLst>
              <a:gd fmla="val 16667" name="adj"/>
            </a:avLst>
          </a:prstGeom>
          <a:noFill/>
          <a:ln>
            <a:noFill/>
          </a:ln>
        </p:spPr>
      </p:sp>
      <p:sp>
        <p:nvSpPr>
          <p:cNvPr id="288" name="Google Shape;288;p21"/>
          <p:cNvSpPr/>
          <p:nvPr/>
        </p:nvSpPr>
        <p:spPr>
          <a:xfrm>
            <a:off x="8805742" y="4869525"/>
            <a:ext cx="342600" cy="32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9" name="Google Shape;289;p21"/>
          <p:cNvSpPr/>
          <p:nvPr/>
        </p:nvSpPr>
        <p:spPr>
          <a:xfrm>
            <a:off x="8158683" y="-707823"/>
            <a:ext cx="1588200" cy="15882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0" name="Google Shape;290;p21"/>
          <p:cNvSpPr txBox="1"/>
          <p:nvPr>
            <p:ph idx="1" type="body"/>
          </p:nvPr>
        </p:nvSpPr>
        <p:spPr>
          <a:xfrm>
            <a:off x="311700" y="1458800"/>
            <a:ext cx="4095000" cy="2588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CUSTOM_9_1">
    <p:bg>
      <p:bgPr>
        <a:solidFill>
          <a:schemeClr val="accent5"/>
        </a:solidFill>
      </p:bgPr>
    </p:bg>
    <p:spTree>
      <p:nvGrpSpPr>
        <p:cNvPr id="291" name="Shape 291"/>
        <p:cNvGrpSpPr/>
        <p:nvPr/>
      </p:nvGrpSpPr>
      <p:grpSpPr>
        <a:xfrm>
          <a:off x="0" y="0"/>
          <a:ext cx="0" cy="0"/>
          <a:chOff x="0" y="0"/>
          <a:chExt cx="0" cy="0"/>
        </a:xfrm>
      </p:grpSpPr>
      <p:sp>
        <p:nvSpPr>
          <p:cNvPr id="292" name="Google Shape;292;p22"/>
          <p:cNvSpPr/>
          <p:nvPr/>
        </p:nvSpPr>
        <p:spPr>
          <a:xfrm flipH="1" rot="10800000">
            <a:off x="-1754575" y="-519750"/>
            <a:ext cx="2449800" cy="1093800"/>
          </a:xfrm>
          <a:prstGeom prst="snip1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3" name="Google Shape;293;p22"/>
          <p:cNvSpPr txBox="1"/>
          <p:nvPr>
            <p:ph type="title"/>
          </p:nvPr>
        </p:nvSpPr>
        <p:spPr>
          <a:xfrm>
            <a:off x="420600" y="374600"/>
            <a:ext cx="7544700" cy="458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grpSp>
        <p:nvGrpSpPr>
          <p:cNvPr id="294" name="Google Shape;294;p22"/>
          <p:cNvGrpSpPr/>
          <p:nvPr/>
        </p:nvGrpSpPr>
        <p:grpSpPr>
          <a:xfrm>
            <a:off x="-1098745" y="3967456"/>
            <a:ext cx="2277538" cy="2277538"/>
            <a:chOff x="987244" y="313753"/>
            <a:chExt cx="555321" cy="555321"/>
          </a:xfrm>
        </p:grpSpPr>
        <p:grpSp>
          <p:nvGrpSpPr>
            <p:cNvPr id="295" name="Google Shape;295;p22"/>
            <p:cNvGrpSpPr/>
            <p:nvPr/>
          </p:nvGrpSpPr>
          <p:grpSpPr>
            <a:xfrm>
              <a:off x="1068575" y="395075"/>
              <a:ext cx="392675" cy="392675"/>
              <a:chOff x="458050" y="265600"/>
              <a:chExt cx="392675" cy="392675"/>
            </a:xfrm>
          </p:grpSpPr>
          <p:sp>
            <p:nvSpPr>
              <p:cNvPr id="296" name="Google Shape;296;p22"/>
              <p:cNvSpPr/>
              <p:nvPr/>
            </p:nvSpPr>
            <p:spPr>
              <a:xfrm>
                <a:off x="638050" y="265600"/>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7" name="Google Shape;297;p22"/>
              <p:cNvSpPr/>
              <p:nvPr/>
            </p:nvSpPr>
            <p:spPr>
              <a:xfrm>
                <a:off x="638050" y="5229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8" name="Google Shape;298;p22"/>
              <p:cNvSpPr/>
              <p:nvPr/>
            </p:nvSpPr>
            <p:spPr>
              <a:xfrm rot="-5400000">
                <a:off x="509350"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9" name="Google Shape;299;p22"/>
              <p:cNvSpPr/>
              <p:nvPr/>
            </p:nvSpPr>
            <p:spPr>
              <a:xfrm rot="-5400000">
                <a:off x="766725"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00" name="Google Shape;300;p22"/>
            <p:cNvGrpSpPr/>
            <p:nvPr/>
          </p:nvGrpSpPr>
          <p:grpSpPr>
            <a:xfrm rot="-2700000">
              <a:off x="1068569" y="395078"/>
              <a:ext cx="392671" cy="392671"/>
              <a:chOff x="458050" y="265600"/>
              <a:chExt cx="392675" cy="392675"/>
            </a:xfrm>
          </p:grpSpPr>
          <p:sp>
            <p:nvSpPr>
              <p:cNvPr id="301" name="Google Shape;301;p22"/>
              <p:cNvSpPr/>
              <p:nvPr/>
            </p:nvSpPr>
            <p:spPr>
              <a:xfrm>
                <a:off x="638050" y="265600"/>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02" name="Google Shape;302;p22"/>
              <p:cNvSpPr/>
              <p:nvPr/>
            </p:nvSpPr>
            <p:spPr>
              <a:xfrm>
                <a:off x="638050" y="5229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03" name="Google Shape;303;p22"/>
              <p:cNvSpPr/>
              <p:nvPr/>
            </p:nvSpPr>
            <p:spPr>
              <a:xfrm rot="-5400000">
                <a:off x="509350"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04" name="Google Shape;304;p22"/>
              <p:cNvSpPr/>
              <p:nvPr/>
            </p:nvSpPr>
            <p:spPr>
              <a:xfrm rot="-5400000">
                <a:off x="766725"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305" name="Google Shape;305;p22"/>
          <p:cNvSpPr/>
          <p:nvPr/>
        </p:nvSpPr>
        <p:spPr>
          <a:xfrm>
            <a:off x="8158683" y="-707823"/>
            <a:ext cx="1588200" cy="1588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06" name="Google Shape;306;p22"/>
          <p:cNvSpPr txBox="1"/>
          <p:nvPr>
            <p:ph idx="1" type="body"/>
          </p:nvPr>
        </p:nvSpPr>
        <p:spPr>
          <a:xfrm>
            <a:off x="420600" y="1458800"/>
            <a:ext cx="8302800" cy="2588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307" name="Google Shape;307;p22"/>
          <p:cNvSpPr/>
          <p:nvPr/>
        </p:nvSpPr>
        <p:spPr>
          <a:xfrm flipH="1">
            <a:off x="7099800" y="4354625"/>
            <a:ext cx="2449800" cy="1093800"/>
          </a:xfrm>
          <a:prstGeom prst="snip1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th 6 bullets">
  <p:cSld name="CUSTOM_3">
    <p:bg>
      <p:bgPr>
        <a:solidFill>
          <a:schemeClr val="accent1"/>
        </a:solidFill>
      </p:bgPr>
    </p:bg>
    <p:spTree>
      <p:nvGrpSpPr>
        <p:cNvPr id="308" name="Shape 308"/>
        <p:cNvGrpSpPr/>
        <p:nvPr/>
      </p:nvGrpSpPr>
      <p:grpSpPr>
        <a:xfrm>
          <a:off x="0" y="0"/>
          <a:ext cx="0" cy="0"/>
          <a:chOff x="0" y="0"/>
          <a:chExt cx="0" cy="0"/>
        </a:xfrm>
      </p:grpSpPr>
      <p:sp>
        <p:nvSpPr>
          <p:cNvPr id="309" name="Google Shape;309;p23"/>
          <p:cNvSpPr/>
          <p:nvPr/>
        </p:nvSpPr>
        <p:spPr>
          <a:xfrm>
            <a:off x="281825" y="1502750"/>
            <a:ext cx="8588100" cy="909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0" name="Google Shape;310;p23"/>
          <p:cNvSpPr txBox="1"/>
          <p:nvPr>
            <p:ph type="title"/>
          </p:nvPr>
        </p:nvSpPr>
        <p:spPr>
          <a:xfrm>
            <a:off x="311700" y="269946"/>
            <a:ext cx="8520600" cy="458100"/>
          </a:xfrm>
          <a:prstGeom prst="rect">
            <a:avLst/>
          </a:prstGeom>
        </p:spPr>
        <p:txBody>
          <a:bodyPr anchorCtr="0" anchor="t" bIns="0" lIns="0" spcFirstLastPara="1" rIns="0" wrap="square" tIns="0">
            <a:noAutofit/>
          </a:bodyPr>
          <a:lstStyle>
            <a:lvl1pPr lvl="0" algn="ctr">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11" name="Google Shape;311;p23"/>
          <p:cNvSpPr txBox="1"/>
          <p:nvPr>
            <p:ph idx="1" type="body"/>
          </p:nvPr>
        </p:nvSpPr>
        <p:spPr>
          <a:xfrm>
            <a:off x="6671475" y="1663250"/>
            <a:ext cx="1968900" cy="5886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312" name="Google Shape;312;p23"/>
          <p:cNvSpPr txBox="1"/>
          <p:nvPr>
            <p:ph idx="2" type="body"/>
          </p:nvPr>
        </p:nvSpPr>
        <p:spPr>
          <a:xfrm>
            <a:off x="503625" y="1663250"/>
            <a:ext cx="1968900" cy="588600"/>
          </a:xfrm>
          <a:prstGeom prst="rect">
            <a:avLst/>
          </a:prstGeom>
        </p:spPr>
        <p:txBody>
          <a:bodyPr anchorCtr="0" anchor="ctr" bIns="0" lIns="0" spcFirstLastPara="1" rIns="0" wrap="square" tIns="0">
            <a:noAutofit/>
          </a:bodyPr>
          <a:lstStyle>
            <a:lvl1pPr indent="-298450" lvl="0" marL="457200" algn="r">
              <a:spcBef>
                <a:spcPts val="0"/>
              </a:spcBef>
              <a:spcAft>
                <a:spcPts val="0"/>
              </a:spcAft>
              <a:buClr>
                <a:schemeClr val="accent1"/>
              </a:buClr>
              <a:buSzPts val="1100"/>
              <a:buChar char="●"/>
              <a:defRPr>
                <a:solidFill>
                  <a:schemeClr val="accent1"/>
                </a:solidFill>
              </a:defRPr>
            </a:lvl1pPr>
            <a:lvl2pPr indent="-298450" lvl="1" marL="914400" algn="r">
              <a:spcBef>
                <a:spcPts val="0"/>
              </a:spcBef>
              <a:spcAft>
                <a:spcPts val="0"/>
              </a:spcAft>
              <a:buClr>
                <a:schemeClr val="accent1"/>
              </a:buClr>
              <a:buSzPts val="1100"/>
              <a:buChar char="○"/>
              <a:defRPr>
                <a:solidFill>
                  <a:schemeClr val="accent1"/>
                </a:solidFill>
              </a:defRPr>
            </a:lvl2pPr>
            <a:lvl3pPr indent="-298450" lvl="2" marL="1371600" algn="r">
              <a:spcBef>
                <a:spcPts val="0"/>
              </a:spcBef>
              <a:spcAft>
                <a:spcPts val="0"/>
              </a:spcAft>
              <a:buClr>
                <a:schemeClr val="accent1"/>
              </a:buClr>
              <a:buSzPts val="1100"/>
              <a:buChar char="■"/>
              <a:defRPr>
                <a:solidFill>
                  <a:schemeClr val="accent1"/>
                </a:solidFill>
              </a:defRPr>
            </a:lvl3pPr>
            <a:lvl4pPr indent="-298450" lvl="3" marL="1828800" algn="r">
              <a:spcBef>
                <a:spcPts val="0"/>
              </a:spcBef>
              <a:spcAft>
                <a:spcPts val="0"/>
              </a:spcAft>
              <a:buClr>
                <a:schemeClr val="accent1"/>
              </a:buClr>
              <a:buSzPts val="1100"/>
              <a:buChar char="●"/>
              <a:defRPr>
                <a:solidFill>
                  <a:schemeClr val="accent1"/>
                </a:solidFill>
              </a:defRPr>
            </a:lvl4pPr>
            <a:lvl5pPr indent="-298450" lvl="4" marL="2286000" algn="r">
              <a:spcBef>
                <a:spcPts val="0"/>
              </a:spcBef>
              <a:spcAft>
                <a:spcPts val="0"/>
              </a:spcAft>
              <a:buClr>
                <a:schemeClr val="accent1"/>
              </a:buClr>
              <a:buSzPts val="1100"/>
              <a:buChar char="○"/>
              <a:defRPr>
                <a:solidFill>
                  <a:schemeClr val="accent1"/>
                </a:solidFill>
              </a:defRPr>
            </a:lvl5pPr>
            <a:lvl6pPr indent="-298450" lvl="5" marL="2743200" algn="r">
              <a:spcBef>
                <a:spcPts val="0"/>
              </a:spcBef>
              <a:spcAft>
                <a:spcPts val="0"/>
              </a:spcAft>
              <a:buClr>
                <a:schemeClr val="accent1"/>
              </a:buClr>
              <a:buSzPts val="1100"/>
              <a:buChar char="■"/>
              <a:defRPr>
                <a:solidFill>
                  <a:schemeClr val="accent1"/>
                </a:solidFill>
              </a:defRPr>
            </a:lvl6pPr>
            <a:lvl7pPr indent="-298450" lvl="6" marL="3200400" algn="r">
              <a:spcBef>
                <a:spcPts val="0"/>
              </a:spcBef>
              <a:spcAft>
                <a:spcPts val="0"/>
              </a:spcAft>
              <a:buClr>
                <a:schemeClr val="accent1"/>
              </a:buClr>
              <a:buSzPts val="1100"/>
              <a:buChar char="●"/>
              <a:defRPr>
                <a:solidFill>
                  <a:schemeClr val="accent1"/>
                </a:solidFill>
              </a:defRPr>
            </a:lvl7pPr>
            <a:lvl8pPr indent="-298450" lvl="7" marL="3657600" algn="r">
              <a:spcBef>
                <a:spcPts val="0"/>
              </a:spcBef>
              <a:spcAft>
                <a:spcPts val="0"/>
              </a:spcAft>
              <a:buClr>
                <a:schemeClr val="accent1"/>
              </a:buClr>
              <a:buSzPts val="1100"/>
              <a:buChar char="○"/>
              <a:defRPr>
                <a:solidFill>
                  <a:schemeClr val="accent1"/>
                </a:solidFill>
              </a:defRPr>
            </a:lvl8pPr>
            <a:lvl9pPr indent="-298450" lvl="8" marL="4114800" algn="r">
              <a:spcBef>
                <a:spcPts val="0"/>
              </a:spcBef>
              <a:spcAft>
                <a:spcPts val="0"/>
              </a:spcAft>
              <a:buClr>
                <a:schemeClr val="accent1"/>
              </a:buClr>
              <a:buSzPts val="1100"/>
              <a:buChar char="■"/>
              <a:defRPr>
                <a:solidFill>
                  <a:schemeClr val="accent1"/>
                </a:solidFill>
              </a:defRPr>
            </a:lvl9pPr>
          </a:lstStyle>
          <a:p/>
        </p:txBody>
      </p:sp>
      <p:sp>
        <p:nvSpPr>
          <p:cNvPr id="313" name="Google Shape;313;p23"/>
          <p:cNvSpPr/>
          <p:nvPr/>
        </p:nvSpPr>
        <p:spPr>
          <a:xfrm>
            <a:off x="281825" y="2412350"/>
            <a:ext cx="8588100" cy="909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4" name="Google Shape;314;p23"/>
          <p:cNvSpPr txBox="1"/>
          <p:nvPr>
            <p:ph idx="3" type="body"/>
          </p:nvPr>
        </p:nvSpPr>
        <p:spPr>
          <a:xfrm>
            <a:off x="6671475" y="2572850"/>
            <a:ext cx="1968900" cy="5886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315" name="Google Shape;315;p23"/>
          <p:cNvSpPr txBox="1"/>
          <p:nvPr>
            <p:ph idx="4" type="body"/>
          </p:nvPr>
        </p:nvSpPr>
        <p:spPr>
          <a:xfrm>
            <a:off x="503625" y="2572850"/>
            <a:ext cx="1968900" cy="588600"/>
          </a:xfrm>
          <a:prstGeom prst="rect">
            <a:avLst/>
          </a:prstGeom>
        </p:spPr>
        <p:txBody>
          <a:bodyPr anchorCtr="0" anchor="ctr" bIns="0" lIns="0" spcFirstLastPara="1" rIns="0" wrap="square" tIns="0">
            <a:noAutofit/>
          </a:bodyPr>
          <a:lstStyle>
            <a:lvl1pPr indent="-298450" lvl="0" marL="457200" algn="r">
              <a:spcBef>
                <a:spcPts val="0"/>
              </a:spcBef>
              <a:spcAft>
                <a:spcPts val="0"/>
              </a:spcAft>
              <a:buClr>
                <a:schemeClr val="accent1"/>
              </a:buClr>
              <a:buSzPts val="1100"/>
              <a:buChar char="●"/>
              <a:defRPr>
                <a:solidFill>
                  <a:schemeClr val="accent1"/>
                </a:solidFill>
              </a:defRPr>
            </a:lvl1pPr>
            <a:lvl2pPr indent="-298450" lvl="1" marL="914400" algn="r">
              <a:spcBef>
                <a:spcPts val="0"/>
              </a:spcBef>
              <a:spcAft>
                <a:spcPts val="0"/>
              </a:spcAft>
              <a:buClr>
                <a:schemeClr val="accent1"/>
              </a:buClr>
              <a:buSzPts val="1100"/>
              <a:buChar char="○"/>
              <a:defRPr>
                <a:solidFill>
                  <a:schemeClr val="accent1"/>
                </a:solidFill>
              </a:defRPr>
            </a:lvl2pPr>
            <a:lvl3pPr indent="-298450" lvl="2" marL="1371600" algn="r">
              <a:spcBef>
                <a:spcPts val="0"/>
              </a:spcBef>
              <a:spcAft>
                <a:spcPts val="0"/>
              </a:spcAft>
              <a:buClr>
                <a:schemeClr val="accent1"/>
              </a:buClr>
              <a:buSzPts val="1100"/>
              <a:buChar char="■"/>
              <a:defRPr>
                <a:solidFill>
                  <a:schemeClr val="accent1"/>
                </a:solidFill>
              </a:defRPr>
            </a:lvl3pPr>
            <a:lvl4pPr indent="-298450" lvl="3" marL="1828800" algn="r">
              <a:spcBef>
                <a:spcPts val="0"/>
              </a:spcBef>
              <a:spcAft>
                <a:spcPts val="0"/>
              </a:spcAft>
              <a:buClr>
                <a:schemeClr val="accent1"/>
              </a:buClr>
              <a:buSzPts val="1100"/>
              <a:buChar char="●"/>
              <a:defRPr>
                <a:solidFill>
                  <a:schemeClr val="accent1"/>
                </a:solidFill>
              </a:defRPr>
            </a:lvl4pPr>
            <a:lvl5pPr indent="-298450" lvl="4" marL="2286000" algn="r">
              <a:spcBef>
                <a:spcPts val="0"/>
              </a:spcBef>
              <a:spcAft>
                <a:spcPts val="0"/>
              </a:spcAft>
              <a:buClr>
                <a:schemeClr val="accent1"/>
              </a:buClr>
              <a:buSzPts val="1100"/>
              <a:buChar char="○"/>
              <a:defRPr>
                <a:solidFill>
                  <a:schemeClr val="accent1"/>
                </a:solidFill>
              </a:defRPr>
            </a:lvl5pPr>
            <a:lvl6pPr indent="-298450" lvl="5" marL="2743200" algn="r">
              <a:spcBef>
                <a:spcPts val="0"/>
              </a:spcBef>
              <a:spcAft>
                <a:spcPts val="0"/>
              </a:spcAft>
              <a:buClr>
                <a:schemeClr val="accent1"/>
              </a:buClr>
              <a:buSzPts val="1100"/>
              <a:buChar char="■"/>
              <a:defRPr>
                <a:solidFill>
                  <a:schemeClr val="accent1"/>
                </a:solidFill>
              </a:defRPr>
            </a:lvl6pPr>
            <a:lvl7pPr indent="-298450" lvl="6" marL="3200400" algn="r">
              <a:spcBef>
                <a:spcPts val="0"/>
              </a:spcBef>
              <a:spcAft>
                <a:spcPts val="0"/>
              </a:spcAft>
              <a:buClr>
                <a:schemeClr val="accent1"/>
              </a:buClr>
              <a:buSzPts val="1100"/>
              <a:buChar char="●"/>
              <a:defRPr>
                <a:solidFill>
                  <a:schemeClr val="accent1"/>
                </a:solidFill>
              </a:defRPr>
            </a:lvl7pPr>
            <a:lvl8pPr indent="-298450" lvl="7" marL="3657600" algn="r">
              <a:spcBef>
                <a:spcPts val="0"/>
              </a:spcBef>
              <a:spcAft>
                <a:spcPts val="0"/>
              </a:spcAft>
              <a:buClr>
                <a:schemeClr val="accent1"/>
              </a:buClr>
              <a:buSzPts val="1100"/>
              <a:buChar char="○"/>
              <a:defRPr>
                <a:solidFill>
                  <a:schemeClr val="accent1"/>
                </a:solidFill>
              </a:defRPr>
            </a:lvl8pPr>
            <a:lvl9pPr indent="-298450" lvl="8" marL="4114800" algn="r">
              <a:spcBef>
                <a:spcPts val="0"/>
              </a:spcBef>
              <a:spcAft>
                <a:spcPts val="0"/>
              </a:spcAft>
              <a:buClr>
                <a:schemeClr val="accent1"/>
              </a:buClr>
              <a:buSzPts val="1100"/>
              <a:buChar char="■"/>
              <a:defRPr>
                <a:solidFill>
                  <a:schemeClr val="accent1"/>
                </a:solidFill>
              </a:defRPr>
            </a:lvl9pPr>
          </a:lstStyle>
          <a:p/>
        </p:txBody>
      </p:sp>
      <p:sp>
        <p:nvSpPr>
          <p:cNvPr id="316" name="Google Shape;316;p23"/>
          <p:cNvSpPr/>
          <p:nvPr/>
        </p:nvSpPr>
        <p:spPr>
          <a:xfrm>
            <a:off x="281825" y="3321950"/>
            <a:ext cx="8588100" cy="909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7" name="Google Shape;317;p23"/>
          <p:cNvSpPr txBox="1"/>
          <p:nvPr>
            <p:ph idx="5" type="body"/>
          </p:nvPr>
        </p:nvSpPr>
        <p:spPr>
          <a:xfrm>
            <a:off x="6671475" y="3482450"/>
            <a:ext cx="1968900" cy="5886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318" name="Google Shape;318;p23"/>
          <p:cNvSpPr txBox="1"/>
          <p:nvPr>
            <p:ph idx="6" type="body"/>
          </p:nvPr>
        </p:nvSpPr>
        <p:spPr>
          <a:xfrm>
            <a:off x="503625" y="3482450"/>
            <a:ext cx="1968900" cy="588600"/>
          </a:xfrm>
          <a:prstGeom prst="rect">
            <a:avLst/>
          </a:prstGeom>
        </p:spPr>
        <p:txBody>
          <a:bodyPr anchorCtr="0" anchor="ctr" bIns="0" lIns="0" spcFirstLastPara="1" rIns="0" wrap="square" tIns="0">
            <a:noAutofit/>
          </a:bodyPr>
          <a:lstStyle>
            <a:lvl1pPr indent="-298450" lvl="0" marL="457200" algn="r">
              <a:spcBef>
                <a:spcPts val="0"/>
              </a:spcBef>
              <a:spcAft>
                <a:spcPts val="0"/>
              </a:spcAft>
              <a:buClr>
                <a:schemeClr val="accent1"/>
              </a:buClr>
              <a:buSzPts val="1100"/>
              <a:buChar char="●"/>
              <a:defRPr>
                <a:solidFill>
                  <a:schemeClr val="accent1"/>
                </a:solidFill>
              </a:defRPr>
            </a:lvl1pPr>
            <a:lvl2pPr indent="-298450" lvl="1" marL="914400" algn="r">
              <a:spcBef>
                <a:spcPts val="0"/>
              </a:spcBef>
              <a:spcAft>
                <a:spcPts val="0"/>
              </a:spcAft>
              <a:buClr>
                <a:schemeClr val="accent1"/>
              </a:buClr>
              <a:buSzPts val="1100"/>
              <a:buChar char="○"/>
              <a:defRPr>
                <a:solidFill>
                  <a:schemeClr val="accent1"/>
                </a:solidFill>
              </a:defRPr>
            </a:lvl2pPr>
            <a:lvl3pPr indent="-298450" lvl="2" marL="1371600" algn="r">
              <a:spcBef>
                <a:spcPts val="0"/>
              </a:spcBef>
              <a:spcAft>
                <a:spcPts val="0"/>
              </a:spcAft>
              <a:buClr>
                <a:schemeClr val="accent1"/>
              </a:buClr>
              <a:buSzPts val="1100"/>
              <a:buChar char="■"/>
              <a:defRPr>
                <a:solidFill>
                  <a:schemeClr val="accent1"/>
                </a:solidFill>
              </a:defRPr>
            </a:lvl3pPr>
            <a:lvl4pPr indent="-298450" lvl="3" marL="1828800" algn="r">
              <a:spcBef>
                <a:spcPts val="0"/>
              </a:spcBef>
              <a:spcAft>
                <a:spcPts val="0"/>
              </a:spcAft>
              <a:buClr>
                <a:schemeClr val="accent1"/>
              </a:buClr>
              <a:buSzPts val="1100"/>
              <a:buChar char="●"/>
              <a:defRPr>
                <a:solidFill>
                  <a:schemeClr val="accent1"/>
                </a:solidFill>
              </a:defRPr>
            </a:lvl4pPr>
            <a:lvl5pPr indent="-298450" lvl="4" marL="2286000" algn="r">
              <a:spcBef>
                <a:spcPts val="0"/>
              </a:spcBef>
              <a:spcAft>
                <a:spcPts val="0"/>
              </a:spcAft>
              <a:buClr>
                <a:schemeClr val="accent1"/>
              </a:buClr>
              <a:buSzPts val="1100"/>
              <a:buChar char="○"/>
              <a:defRPr>
                <a:solidFill>
                  <a:schemeClr val="accent1"/>
                </a:solidFill>
              </a:defRPr>
            </a:lvl5pPr>
            <a:lvl6pPr indent="-298450" lvl="5" marL="2743200" algn="r">
              <a:spcBef>
                <a:spcPts val="0"/>
              </a:spcBef>
              <a:spcAft>
                <a:spcPts val="0"/>
              </a:spcAft>
              <a:buClr>
                <a:schemeClr val="accent1"/>
              </a:buClr>
              <a:buSzPts val="1100"/>
              <a:buChar char="■"/>
              <a:defRPr>
                <a:solidFill>
                  <a:schemeClr val="accent1"/>
                </a:solidFill>
              </a:defRPr>
            </a:lvl6pPr>
            <a:lvl7pPr indent="-298450" lvl="6" marL="3200400" algn="r">
              <a:spcBef>
                <a:spcPts val="0"/>
              </a:spcBef>
              <a:spcAft>
                <a:spcPts val="0"/>
              </a:spcAft>
              <a:buClr>
                <a:schemeClr val="accent1"/>
              </a:buClr>
              <a:buSzPts val="1100"/>
              <a:buChar char="●"/>
              <a:defRPr>
                <a:solidFill>
                  <a:schemeClr val="accent1"/>
                </a:solidFill>
              </a:defRPr>
            </a:lvl7pPr>
            <a:lvl8pPr indent="-298450" lvl="7" marL="3657600" algn="r">
              <a:spcBef>
                <a:spcPts val="0"/>
              </a:spcBef>
              <a:spcAft>
                <a:spcPts val="0"/>
              </a:spcAft>
              <a:buClr>
                <a:schemeClr val="accent1"/>
              </a:buClr>
              <a:buSzPts val="1100"/>
              <a:buChar char="○"/>
              <a:defRPr>
                <a:solidFill>
                  <a:schemeClr val="accent1"/>
                </a:solidFill>
              </a:defRPr>
            </a:lvl8pPr>
            <a:lvl9pPr indent="-298450" lvl="8" marL="4114800" algn="r">
              <a:spcBef>
                <a:spcPts val="0"/>
              </a:spcBef>
              <a:spcAft>
                <a:spcPts val="0"/>
              </a:spcAft>
              <a:buClr>
                <a:schemeClr val="accent1"/>
              </a:buClr>
              <a:buSzPts val="1100"/>
              <a:buChar char="■"/>
              <a:defRPr>
                <a:solidFill>
                  <a:schemeClr val="accent1"/>
                </a:solidFill>
              </a:defRPr>
            </a:lvl9pPr>
          </a:lstStyle>
          <a:p/>
        </p:txBody>
      </p:sp>
      <p:sp>
        <p:nvSpPr>
          <p:cNvPr id="319" name="Google Shape;319;p23"/>
          <p:cNvSpPr/>
          <p:nvPr/>
        </p:nvSpPr>
        <p:spPr>
          <a:xfrm flipH="1">
            <a:off x="3030900" y="1078800"/>
            <a:ext cx="3082200" cy="3576600"/>
          </a:xfrm>
          <a:prstGeom prst="snip2DiagRect">
            <a:avLst>
              <a:gd fmla="val 0" name="adj1"/>
              <a:gd fmla="val 24373"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0" name="Google Shape;320;p23"/>
          <p:cNvSpPr/>
          <p:nvPr>
            <p:ph idx="7" type="pic"/>
          </p:nvPr>
        </p:nvSpPr>
        <p:spPr>
          <a:xfrm>
            <a:off x="3211500" y="1232599"/>
            <a:ext cx="2721000" cy="3269100"/>
          </a:xfrm>
          <a:prstGeom prst="snip2DiagRect">
            <a:avLst>
              <a:gd fmla="val 0" name="adj1"/>
              <a:gd fmla="val 16667" name="adj2"/>
            </a:avLst>
          </a:prstGeom>
          <a:noFill/>
          <a:ln>
            <a:noFill/>
          </a:ln>
        </p:spPr>
      </p:sp>
      <p:sp>
        <p:nvSpPr>
          <p:cNvPr id="321" name="Google Shape;321;p23"/>
          <p:cNvSpPr/>
          <p:nvPr/>
        </p:nvSpPr>
        <p:spPr>
          <a:xfrm>
            <a:off x="6269584" y="1833050"/>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2" name="Google Shape;322;p23"/>
          <p:cNvSpPr/>
          <p:nvPr/>
        </p:nvSpPr>
        <p:spPr>
          <a:xfrm>
            <a:off x="6269597" y="2747900"/>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3" name="Google Shape;323;p23"/>
          <p:cNvSpPr/>
          <p:nvPr/>
        </p:nvSpPr>
        <p:spPr>
          <a:xfrm>
            <a:off x="6269597" y="3657500"/>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4" name="Google Shape;324;p23"/>
          <p:cNvSpPr/>
          <p:nvPr/>
        </p:nvSpPr>
        <p:spPr>
          <a:xfrm>
            <a:off x="2629009" y="1835675"/>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5" name="Google Shape;325;p23"/>
          <p:cNvSpPr/>
          <p:nvPr/>
        </p:nvSpPr>
        <p:spPr>
          <a:xfrm>
            <a:off x="2629022" y="2750525"/>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6" name="Google Shape;326;p23"/>
          <p:cNvSpPr/>
          <p:nvPr/>
        </p:nvSpPr>
        <p:spPr>
          <a:xfrm>
            <a:off x="2629022" y="3660125"/>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4">
    <p:bg>
      <p:bgPr>
        <a:solidFill>
          <a:schemeClr val="accent1"/>
        </a:solidFill>
      </p:bgPr>
    </p:bg>
    <p:spTree>
      <p:nvGrpSpPr>
        <p:cNvPr id="327" name="Shape 327"/>
        <p:cNvGrpSpPr/>
        <p:nvPr/>
      </p:nvGrpSpPr>
      <p:grpSpPr>
        <a:xfrm>
          <a:off x="0" y="0"/>
          <a:ext cx="0" cy="0"/>
          <a:chOff x="0" y="0"/>
          <a:chExt cx="0" cy="0"/>
        </a:xfrm>
      </p:grpSpPr>
      <p:sp>
        <p:nvSpPr>
          <p:cNvPr id="328" name="Google Shape;328;p24"/>
          <p:cNvSpPr txBox="1"/>
          <p:nvPr>
            <p:ph type="title"/>
          </p:nvPr>
        </p:nvSpPr>
        <p:spPr>
          <a:xfrm>
            <a:off x="311700" y="269951"/>
            <a:ext cx="8520600" cy="556500"/>
          </a:xfrm>
          <a:prstGeom prst="rect">
            <a:avLst/>
          </a:prstGeom>
        </p:spPr>
        <p:txBody>
          <a:bodyPr anchorCtr="0" anchor="t" bIns="0" lIns="0" spcFirstLastPara="1" rIns="0" wrap="square" tIns="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grpSp>
        <p:nvGrpSpPr>
          <p:cNvPr id="329" name="Google Shape;329;p24"/>
          <p:cNvGrpSpPr/>
          <p:nvPr/>
        </p:nvGrpSpPr>
        <p:grpSpPr>
          <a:xfrm>
            <a:off x="266400" y="2663100"/>
            <a:ext cx="2835600" cy="378533"/>
            <a:chOff x="266400" y="2262650"/>
            <a:chExt cx="2835600" cy="378533"/>
          </a:xfrm>
        </p:grpSpPr>
        <p:sp>
          <p:nvSpPr>
            <p:cNvPr id="330" name="Google Shape;330;p24"/>
            <p:cNvSpPr/>
            <p:nvPr/>
          </p:nvSpPr>
          <p:spPr>
            <a:xfrm>
              <a:off x="266400" y="2262650"/>
              <a:ext cx="2835600" cy="189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1" name="Google Shape;331;p24"/>
            <p:cNvSpPr/>
            <p:nvPr/>
          </p:nvSpPr>
          <p:spPr>
            <a:xfrm flipH="1" rot="10800000">
              <a:off x="1566600" y="2451283"/>
              <a:ext cx="235200" cy="1899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32" name="Google Shape;332;p24"/>
          <p:cNvGrpSpPr/>
          <p:nvPr/>
        </p:nvGrpSpPr>
        <p:grpSpPr>
          <a:xfrm>
            <a:off x="6034350" y="2663100"/>
            <a:ext cx="2835600" cy="377782"/>
            <a:chOff x="266400" y="2262650"/>
            <a:chExt cx="2835600" cy="377782"/>
          </a:xfrm>
        </p:grpSpPr>
        <p:sp>
          <p:nvSpPr>
            <p:cNvPr id="333" name="Google Shape;333;p24"/>
            <p:cNvSpPr/>
            <p:nvPr/>
          </p:nvSpPr>
          <p:spPr>
            <a:xfrm>
              <a:off x="266400" y="2262650"/>
              <a:ext cx="2835600" cy="189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4" name="Google Shape;334;p24"/>
            <p:cNvSpPr/>
            <p:nvPr/>
          </p:nvSpPr>
          <p:spPr>
            <a:xfrm flipH="1" rot="10800000">
              <a:off x="1566600" y="2450532"/>
              <a:ext cx="235200" cy="1899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35" name="Google Shape;335;p24"/>
          <p:cNvGrpSpPr/>
          <p:nvPr/>
        </p:nvGrpSpPr>
        <p:grpSpPr>
          <a:xfrm flipH="1" rot="10800000">
            <a:off x="3102250" y="2475168"/>
            <a:ext cx="2936700" cy="377832"/>
            <a:chOff x="218275" y="2223950"/>
            <a:chExt cx="2936700" cy="377832"/>
          </a:xfrm>
        </p:grpSpPr>
        <p:sp>
          <p:nvSpPr>
            <p:cNvPr id="336" name="Google Shape;336;p24"/>
            <p:cNvSpPr/>
            <p:nvPr/>
          </p:nvSpPr>
          <p:spPr>
            <a:xfrm>
              <a:off x="218275" y="2223950"/>
              <a:ext cx="29367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7" name="Google Shape;337;p24"/>
            <p:cNvSpPr/>
            <p:nvPr/>
          </p:nvSpPr>
          <p:spPr>
            <a:xfrm flipH="1" rot="10800000">
              <a:off x="1566600" y="2411882"/>
              <a:ext cx="235200" cy="1899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cxnSp>
        <p:nvCxnSpPr>
          <p:cNvPr id="338" name="Google Shape;338;p24"/>
          <p:cNvCxnSpPr/>
          <p:nvPr/>
        </p:nvCxnSpPr>
        <p:spPr>
          <a:xfrm>
            <a:off x="3099875" y="2264000"/>
            <a:ext cx="0" cy="909000"/>
          </a:xfrm>
          <a:prstGeom prst="straightConnector1">
            <a:avLst/>
          </a:prstGeom>
          <a:noFill/>
          <a:ln cap="flat" cmpd="sng" w="19050">
            <a:solidFill>
              <a:schemeClr val="lt1"/>
            </a:solidFill>
            <a:prstDash val="lgDash"/>
            <a:round/>
            <a:headEnd len="med" w="med" type="none"/>
            <a:tailEnd len="med" w="med" type="none"/>
          </a:ln>
        </p:spPr>
      </p:cxnSp>
      <p:cxnSp>
        <p:nvCxnSpPr>
          <p:cNvPr id="339" name="Google Shape;339;p24"/>
          <p:cNvCxnSpPr/>
          <p:nvPr/>
        </p:nvCxnSpPr>
        <p:spPr>
          <a:xfrm>
            <a:off x="6038950" y="2264000"/>
            <a:ext cx="0" cy="909000"/>
          </a:xfrm>
          <a:prstGeom prst="straightConnector1">
            <a:avLst/>
          </a:prstGeom>
          <a:noFill/>
          <a:ln cap="flat" cmpd="sng" w="19050">
            <a:solidFill>
              <a:schemeClr val="lt1"/>
            </a:solidFill>
            <a:prstDash val="lgDash"/>
            <a:round/>
            <a:headEnd len="med" w="med" type="none"/>
            <a:tailEnd len="med" w="med" type="none"/>
          </a:ln>
        </p:spPr>
      </p:cxnSp>
      <p:sp>
        <p:nvSpPr>
          <p:cNvPr id="340" name="Google Shape;340;p24"/>
          <p:cNvSpPr txBox="1"/>
          <p:nvPr>
            <p:ph idx="1" type="subTitle"/>
          </p:nvPr>
        </p:nvSpPr>
        <p:spPr>
          <a:xfrm>
            <a:off x="1037788" y="3173000"/>
            <a:ext cx="1283400" cy="297600"/>
          </a:xfrm>
          <a:prstGeom prst="rect">
            <a:avLst/>
          </a:prstGeom>
        </p:spPr>
        <p:txBody>
          <a:bodyPr anchorCtr="0" anchor="t" bIns="0" lIns="0" spcFirstLastPara="1" rIns="0" wrap="square" tIns="0">
            <a:noAutofit/>
          </a:bodyPr>
          <a:lstStyle>
            <a:lvl1pPr lvl="0" algn="ctr">
              <a:spcBef>
                <a:spcPts val="0"/>
              </a:spcBef>
              <a:spcAft>
                <a:spcPts val="0"/>
              </a:spcAft>
              <a:buClr>
                <a:schemeClr val="accent2"/>
              </a:buClr>
              <a:buSzPts val="1400"/>
              <a:buFont typeface="DM Sans SemiBold"/>
              <a:buNone/>
              <a:defRPr sz="1400">
                <a:solidFill>
                  <a:schemeClr val="accent2"/>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1" name="Google Shape;341;p24"/>
          <p:cNvSpPr txBox="1"/>
          <p:nvPr>
            <p:ph idx="2" type="body"/>
          </p:nvPr>
        </p:nvSpPr>
        <p:spPr>
          <a:xfrm>
            <a:off x="1020050" y="1886300"/>
            <a:ext cx="1283400" cy="377700"/>
          </a:xfrm>
          <a:prstGeom prst="rect">
            <a:avLst/>
          </a:prstGeom>
        </p:spPr>
        <p:txBody>
          <a:bodyPr anchorCtr="0" anchor="b"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
        <p:nvSpPr>
          <p:cNvPr id="342" name="Google Shape;342;p24"/>
          <p:cNvSpPr txBox="1"/>
          <p:nvPr>
            <p:ph idx="3" type="subTitle"/>
          </p:nvPr>
        </p:nvSpPr>
        <p:spPr>
          <a:xfrm>
            <a:off x="3926050" y="1966400"/>
            <a:ext cx="1283400" cy="297600"/>
          </a:xfrm>
          <a:prstGeom prst="rect">
            <a:avLst/>
          </a:prstGeom>
        </p:spPr>
        <p:txBody>
          <a:bodyPr anchorCtr="0" anchor="b" bIns="0" lIns="0" spcFirstLastPara="1" rIns="0" wrap="square" tIns="0">
            <a:noAutofit/>
          </a:bodyPr>
          <a:lstStyle>
            <a:lvl1pPr lvl="0" algn="ctr">
              <a:spcBef>
                <a:spcPts val="0"/>
              </a:spcBef>
              <a:spcAft>
                <a:spcPts val="0"/>
              </a:spcAft>
              <a:buClr>
                <a:schemeClr val="accent6"/>
              </a:buClr>
              <a:buSzPts val="1400"/>
              <a:buFont typeface="DM Sans SemiBold"/>
              <a:buNone/>
              <a:defRPr sz="1400">
                <a:solidFill>
                  <a:schemeClr val="accent6"/>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3" name="Google Shape;343;p24"/>
          <p:cNvSpPr txBox="1"/>
          <p:nvPr>
            <p:ph idx="4" type="body"/>
          </p:nvPr>
        </p:nvSpPr>
        <p:spPr>
          <a:xfrm>
            <a:off x="3929375" y="3064175"/>
            <a:ext cx="1283400" cy="377700"/>
          </a:xfrm>
          <a:prstGeom prst="rect">
            <a:avLst/>
          </a:prstGeom>
        </p:spPr>
        <p:txBody>
          <a:bodyPr anchorCtr="0" anchor="t"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
        <p:nvSpPr>
          <p:cNvPr id="344" name="Google Shape;344;p24"/>
          <p:cNvSpPr txBox="1"/>
          <p:nvPr>
            <p:ph idx="5" type="subTitle"/>
          </p:nvPr>
        </p:nvSpPr>
        <p:spPr>
          <a:xfrm>
            <a:off x="6810456" y="3173000"/>
            <a:ext cx="1283400" cy="2976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400"/>
              <a:buFont typeface="DM Sans SemiBold"/>
              <a:buNone/>
              <a:defRPr sz="1400">
                <a:solidFill>
                  <a:schemeClr val="accent3"/>
                </a:solidFill>
                <a:latin typeface="DM Sans SemiBold"/>
                <a:ea typeface="DM Sans SemiBold"/>
                <a:cs typeface="DM Sans SemiBold"/>
                <a:sym typeface="DM Sans SemiBold"/>
              </a:defRPr>
            </a:lvl1pPr>
            <a:lvl2pPr lvl="1">
              <a:spcBef>
                <a:spcPts val="0"/>
              </a:spcBef>
              <a:spcAft>
                <a:spcPts val="0"/>
              </a:spcAft>
              <a:buClr>
                <a:schemeClr val="accent3"/>
              </a:buClr>
              <a:buSzPts val="1100"/>
              <a:buNone/>
              <a:defRPr>
                <a:solidFill>
                  <a:schemeClr val="accent3"/>
                </a:solidFill>
              </a:defRPr>
            </a:lvl2pPr>
            <a:lvl3pPr lvl="2">
              <a:spcBef>
                <a:spcPts val="0"/>
              </a:spcBef>
              <a:spcAft>
                <a:spcPts val="0"/>
              </a:spcAft>
              <a:buClr>
                <a:schemeClr val="accent3"/>
              </a:buClr>
              <a:buSzPts val="1100"/>
              <a:buNone/>
              <a:defRPr>
                <a:solidFill>
                  <a:schemeClr val="accent3"/>
                </a:solidFill>
              </a:defRPr>
            </a:lvl3pPr>
            <a:lvl4pPr lvl="3">
              <a:spcBef>
                <a:spcPts val="0"/>
              </a:spcBef>
              <a:spcAft>
                <a:spcPts val="0"/>
              </a:spcAft>
              <a:buClr>
                <a:schemeClr val="accent3"/>
              </a:buClr>
              <a:buSzPts val="1100"/>
              <a:buNone/>
              <a:defRPr>
                <a:solidFill>
                  <a:schemeClr val="accent3"/>
                </a:solidFill>
              </a:defRPr>
            </a:lvl4pPr>
            <a:lvl5pPr lvl="4">
              <a:spcBef>
                <a:spcPts val="0"/>
              </a:spcBef>
              <a:spcAft>
                <a:spcPts val="0"/>
              </a:spcAft>
              <a:buClr>
                <a:schemeClr val="accent3"/>
              </a:buClr>
              <a:buSzPts val="1100"/>
              <a:buNone/>
              <a:defRPr>
                <a:solidFill>
                  <a:schemeClr val="accent3"/>
                </a:solidFill>
              </a:defRPr>
            </a:lvl5pPr>
            <a:lvl6pPr lvl="5">
              <a:spcBef>
                <a:spcPts val="0"/>
              </a:spcBef>
              <a:spcAft>
                <a:spcPts val="0"/>
              </a:spcAft>
              <a:buClr>
                <a:schemeClr val="accent3"/>
              </a:buClr>
              <a:buSzPts val="1100"/>
              <a:buNone/>
              <a:defRPr>
                <a:solidFill>
                  <a:schemeClr val="accent3"/>
                </a:solidFill>
              </a:defRPr>
            </a:lvl6pPr>
            <a:lvl7pPr lvl="6">
              <a:spcBef>
                <a:spcPts val="0"/>
              </a:spcBef>
              <a:spcAft>
                <a:spcPts val="0"/>
              </a:spcAft>
              <a:buClr>
                <a:schemeClr val="accent3"/>
              </a:buClr>
              <a:buSzPts val="1100"/>
              <a:buNone/>
              <a:defRPr>
                <a:solidFill>
                  <a:schemeClr val="accent3"/>
                </a:solidFill>
              </a:defRPr>
            </a:lvl7pPr>
            <a:lvl8pPr lvl="7">
              <a:spcBef>
                <a:spcPts val="0"/>
              </a:spcBef>
              <a:spcAft>
                <a:spcPts val="0"/>
              </a:spcAft>
              <a:buClr>
                <a:schemeClr val="accent3"/>
              </a:buClr>
              <a:buSzPts val="1100"/>
              <a:buNone/>
              <a:defRPr>
                <a:solidFill>
                  <a:schemeClr val="accent3"/>
                </a:solidFill>
              </a:defRPr>
            </a:lvl8pPr>
            <a:lvl9pPr lvl="8">
              <a:spcBef>
                <a:spcPts val="0"/>
              </a:spcBef>
              <a:spcAft>
                <a:spcPts val="0"/>
              </a:spcAft>
              <a:buClr>
                <a:schemeClr val="accent3"/>
              </a:buClr>
              <a:buSzPts val="1100"/>
              <a:buNone/>
              <a:defRPr>
                <a:solidFill>
                  <a:schemeClr val="accent3"/>
                </a:solidFill>
              </a:defRPr>
            </a:lvl9pPr>
          </a:lstStyle>
          <a:p/>
        </p:txBody>
      </p:sp>
      <p:sp>
        <p:nvSpPr>
          <p:cNvPr id="345" name="Google Shape;345;p24"/>
          <p:cNvSpPr txBox="1"/>
          <p:nvPr>
            <p:ph idx="6" type="body"/>
          </p:nvPr>
        </p:nvSpPr>
        <p:spPr>
          <a:xfrm>
            <a:off x="6769313" y="1886300"/>
            <a:ext cx="1283400" cy="377700"/>
          </a:xfrm>
          <a:prstGeom prst="rect">
            <a:avLst/>
          </a:prstGeom>
        </p:spPr>
        <p:txBody>
          <a:bodyPr anchorCtr="0" anchor="b"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grpSp>
        <p:nvGrpSpPr>
          <p:cNvPr id="346" name="Google Shape;346;p24"/>
          <p:cNvGrpSpPr/>
          <p:nvPr/>
        </p:nvGrpSpPr>
        <p:grpSpPr>
          <a:xfrm>
            <a:off x="-824158" y="3670122"/>
            <a:ext cx="2277538" cy="2277538"/>
            <a:chOff x="987244" y="313753"/>
            <a:chExt cx="555321" cy="555321"/>
          </a:xfrm>
        </p:grpSpPr>
        <p:grpSp>
          <p:nvGrpSpPr>
            <p:cNvPr id="347" name="Google Shape;347;p24"/>
            <p:cNvGrpSpPr/>
            <p:nvPr/>
          </p:nvGrpSpPr>
          <p:grpSpPr>
            <a:xfrm>
              <a:off x="1068575" y="395075"/>
              <a:ext cx="392675" cy="392675"/>
              <a:chOff x="458050" y="265600"/>
              <a:chExt cx="392675" cy="392675"/>
            </a:xfrm>
          </p:grpSpPr>
          <p:sp>
            <p:nvSpPr>
              <p:cNvPr id="348" name="Google Shape;348;p2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49" name="Google Shape;349;p2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0" name="Google Shape;350;p2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1" name="Google Shape;351;p2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52" name="Google Shape;352;p24"/>
            <p:cNvGrpSpPr/>
            <p:nvPr/>
          </p:nvGrpSpPr>
          <p:grpSpPr>
            <a:xfrm rot="-2700000">
              <a:off x="1068569" y="395078"/>
              <a:ext cx="392671" cy="392671"/>
              <a:chOff x="458050" y="265600"/>
              <a:chExt cx="392675" cy="392675"/>
            </a:xfrm>
          </p:grpSpPr>
          <p:sp>
            <p:nvSpPr>
              <p:cNvPr id="353" name="Google Shape;353;p2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4" name="Google Shape;354;p2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5" name="Google Shape;355;p2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6" name="Google Shape;356;p2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357" name="Google Shape;357;p24"/>
          <p:cNvGrpSpPr/>
          <p:nvPr/>
        </p:nvGrpSpPr>
        <p:grpSpPr>
          <a:xfrm>
            <a:off x="8303263" y="28963"/>
            <a:ext cx="392675" cy="392675"/>
            <a:chOff x="458050" y="265600"/>
            <a:chExt cx="392675" cy="392675"/>
          </a:xfrm>
        </p:grpSpPr>
        <p:sp>
          <p:nvSpPr>
            <p:cNvPr id="358" name="Google Shape;358;p24"/>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9" name="Google Shape;359;p24"/>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0" name="Google Shape;360;p24"/>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1" name="Google Shape;361;p24"/>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62" name="Google Shape;362;p24"/>
          <p:cNvGrpSpPr/>
          <p:nvPr/>
        </p:nvGrpSpPr>
        <p:grpSpPr>
          <a:xfrm>
            <a:off x="8843163" y="28950"/>
            <a:ext cx="392675" cy="392675"/>
            <a:chOff x="458050" y="265600"/>
            <a:chExt cx="392675" cy="392675"/>
          </a:xfrm>
        </p:grpSpPr>
        <p:sp>
          <p:nvSpPr>
            <p:cNvPr id="363" name="Google Shape;363;p24"/>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4" name="Google Shape;364;p24"/>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5" name="Google Shape;365;p24"/>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6" name="Google Shape;366;p24"/>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67" name="Google Shape;367;p24"/>
          <p:cNvGrpSpPr/>
          <p:nvPr/>
        </p:nvGrpSpPr>
        <p:grpSpPr>
          <a:xfrm>
            <a:off x="8567531" y="465897"/>
            <a:ext cx="392675" cy="392675"/>
            <a:chOff x="458050" y="265600"/>
            <a:chExt cx="392675" cy="392675"/>
          </a:xfrm>
        </p:grpSpPr>
        <p:sp>
          <p:nvSpPr>
            <p:cNvPr id="368" name="Google Shape;368;p24"/>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9" name="Google Shape;369;p24"/>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0" name="Google Shape;370;p24"/>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1" name="Google Shape;371;p24"/>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72" name="Google Shape;372;p24"/>
          <p:cNvGrpSpPr/>
          <p:nvPr/>
        </p:nvGrpSpPr>
        <p:grpSpPr>
          <a:xfrm>
            <a:off x="9107431" y="465884"/>
            <a:ext cx="392675" cy="392675"/>
            <a:chOff x="458050" y="265600"/>
            <a:chExt cx="392675" cy="392675"/>
          </a:xfrm>
        </p:grpSpPr>
        <p:sp>
          <p:nvSpPr>
            <p:cNvPr id="373" name="Google Shape;373;p24"/>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4" name="Google Shape;374;p24"/>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5" name="Google Shape;375;p24"/>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6" name="Google Shape;376;p24"/>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CUSTOM_4_1">
    <p:bg>
      <p:bgPr>
        <a:solidFill>
          <a:schemeClr val="accent1"/>
        </a:solidFill>
      </p:bgPr>
    </p:bg>
    <p:spTree>
      <p:nvGrpSpPr>
        <p:cNvPr id="377" name="Shape 377"/>
        <p:cNvGrpSpPr/>
        <p:nvPr/>
      </p:nvGrpSpPr>
      <p:grpSpPr>
        <a:xfrm>
          <a:off x="0" y="0"/>
          <a:ext cx="0" cy="0"/>
          <a:chOff x="0" y="0"/>
          <a:chExt cx="0" cy="0"/>
        </a:xfrm>
      </p:grpSpPr>
      <p:sp>
        <p:nvSpPr>
          <p:cNvPr id="378" name="Google Shape;378;p25"/>
          <p:cNvSpPr txBox="1"/>
          <p:nvPr>
            <p:ph type="title"/>
          </p:nvPr>
        </p:nvSpPr>
        <p:spPr>
          <a:xfrm>
            <a:off x="311700" y="269951"/>
            <a:ext cx="8520600" cy="556500"/>
          </a:xfrm>
          <a:prstGeom prst="rect">
            <a:avLst/>
          </a:prstGeom>
        </p:spPr>
        <p:txBody>
          <a:bodyPr anchorCtr="0" anchor="t" bIns="0" lIns="0" spcFirstLastPara="1" rIns="0" wrap="square" tIns="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grpSp>
        <p:nvGrpSpPr>
          <p:cNvPr id="379" name="Google Shape;379;p25"/>
          <p:cNvGrpSpPr/>
          <p:nvPr/>
        </p:nvGrpSpPr>
        <p:grpSpPr>
          <a:xfrm rot="-5400000">
            <a:off x="1877868" y="1797262"/>
            <a:ext cx="927868" cy="202603"/>
            <a:chOff x="1082850" y="2340833"/>
            <a:chExt cx="2019300" cy="195299"/>
          </a:xfrm>
        </p:grpSpPr>
        <p:sp>
          <p:nvSpPr>
            <p:cNvPr id="380" name="Google Shape;380;p25"/>
            <p:cNvSpPr/>
            <p:nvPr/>
          </p:nvSpPr>
          <p:spPr>
            <a:xfrm>
              <a:off x="1082850" y="2340833"/>
              <a:ext cx="2019300" cy="11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1" name="Google Shape;381;p25"/>
            <p:cNvSpPr/>
            <p:nvPr/>
          </p:nvSpPr>
          <p:spPr>
            <a:xfrm flipH="1" rot="10800000">
              <a:off x="1974902" y="2451232"/>
              <a:ext cx="235200" cy="849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382" name="Google Shape;382;p25"/>
          <p:cNvSpPr txBox="1"/>
          <p:nvPr>
            <p:ph idx="1" type="subTitle"/>
          </p:nvPr>
        </p:nvSpPr>
        <p:spPr>
          <a:xfrm>
            <a:off x="749913" y="1749763"/>
            <a:ext cx="1283400" cy="297600"/>
          </a:xfrm>
          <a:prstGeom prst="rect">
            <a:avLst/>
          </a:prstGeom>
        </p:spPr>
        <p:txBody>
          <a:bodyPr anchorCtr="0" anchor="ctr" bIns="0" lIns="0" spcFirstLastPara="1" rIns="0" wrap="square" tIns="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383" name="Google Shape;383;p25"/>
          <p:cNvSpPr txBox="1"/>
          <p:nvPr>
            <p:ph idx="2" type="body"/>
          </p:nvPr>
        </p:nvSpPr>
        <p:spPr>
          <a:xfrm>
            <a:off x="2650275" y="1709725"/>
            <a:ext cx="5743800" cy="3777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384" name="Google Shape;384;p25"/>
          <p:cNvGrpSpPr/>
          <p:nvPr/>
        </p:nvGrpSpPr>
        <p:grpSpPr>
          <a:xfrm>
            <a:off x="7701292" y="3734734"/>
            <a:ext cx="2277538" cy="2277538"/>
            <a:chOff x="987244" y="313753"/>
            <a:chExt cx="555321" cy="555321"/>
          </a:xfrm>
        </p:grpSpPr>
        <p:grpSp>
          <p:nvGrpSpPr>
            <p:cNvPr id="385" name="Google Shape;385;p25"/>
            <p:cNvGrpSpPr/>
            <p:nvPr/>
          </p:nvGrpSpPr>
          <p:grpSpPr>
            <a:xfrm>
              <a:off x="1068575" y="395075"/>
              <a:ext cx="392675" cy="392675"/>
              <a:chOff x="458050" y="265600"/>
              <a:chExt cx="392675" cy="392675"/>
            </a:xfrm>
          </p:grpSpPr>
          <p:sp>
            <p:nvSpPr>
              <p:cNvPr id="386" name="Google Shape;386;p2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7" name="Google Shape;387;p2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8" name="Google Shape;388;p2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9" name="Google Shape;389;p2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90" name="Google Shape;390;p25"/>
            <p:cNvGrpSpPr/>
            <p:nvPr/>
          </p:nvGrpSpPr>
          <p:grpSpPr>
            <a:xfrm rot="-2700000">
              <a:off x="1068569" y="395078"/>
              <a:ext cx="392671" cy="392671"/>
              <a:chOff x="458050" y="265600"/>
              <a:chExt cx="392675" cy="392675"/>
            </a:xfrm>
          </p:grpSpPr>
          <p:sp>
            <p:nvSpPr>
              <p:cNvPr id="391" name="Google Shape;391;p2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2" name="Google Shape;392;p2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3" name="Google Shape;393;p2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4" name="Google Shape;394;p2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395" name="Google Shape;395;p25"/>
          <p:cNvGrpSpPr/>
          <p:nvPr/>
        </p:nvGrpSpPr>
        <p:grpSpPr>
          <a:xfrm>
            <a:off x="-459737" y="28963"/>
            <a:ext cx="392675" cy="392675"/>
            <a:chOff x="458050" y="265600"/>
            <a:chExt cx="392675" cy="392675"/>
          </a:xfrm>
        </p:grpSpPr>
        <p:sp>
          <p:nvSpPr>
            <p:cNvPr id="396" name="Google Shape;396;p2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7" name="Google Shape;397;p2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8" name="Google Shape;398;p25"/>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9" name="Google Shape;399;p2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00" name="Google Shape;400;p25"/>
          <p:cNvGrpSpPr/>
          <p:nvPr/>
        </p:nvGrpSpPr>
        <p:grpSpPr>
          <a:xfrm>
            <a:off x="80163" y="28950"/>
            <a:ext cx="392675" cy="392675"/>
            <a:chOff x="458050" y="265600"/>
            <a:chExt cx="392675" cy="392675"/>
          </a:xfrm>
        </p:grpSpPr>
        <p:sp>
          <p:nvSpPr>
            <p:cNvPr id="401" name="Google Shape;401;p2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2" name="Google Shape;402;p2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3" name="Google Shape;403;p25"/>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4" name="Google Shape;404;p2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05" name="Google Shape;405;p25"/>
          <p:cNvGrpSpPr/>
          <p:nvPr/>
        </p:nvGrpSpPr>
        <p:grpSpPr>
          <a:xfrm>
            <a:off x="-195469" y="465897"/>
            <a:ext cx="392675" cy="392675"/>
            <a:chOff x="458050" y="265600"/>
            <a:chExt cx="392675" cy="392675"/>
          </a:xfrm>
        </p:grpSpPr>
        <p:sp>
          <p:nvSpPr>
            <p:cNvPr id="406" name="Google Shape;406;p2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7" name="Google Shape;407;p2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8" name="Google Shape;408;p25"/>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9" name="Google Shape;409;p2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10" name="Google Shape;410;p25"/>
          <p:cNvGrpSpPr/>
          <p:nvPr/>
        </p:nvGrpSpPr>
        <p:grpSpPr>
          <a:xfrm>
            <a:off x="344431" y="465884"/>
            <a:ext cx="392675" cy="392675"/>
            <a:chOff x="458050" y="265600"/>
            <a:chExt cx="392675" cy="392675"/>
          </a:xfrm>
        </p:grpSpPr>
        <p:sp>
          <p:nvSpPr>
            <p:cNvPr id="411" name="Google Shape;411;p2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12" name="Google Shape;412;p2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13" name="Google Shape;413;p25"/>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14" name="Google Shape;414;p2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15" name="Google Shape;415;p25"/>
          <p:cNvGrpSpPr/>
          <p:nvPr/>
        </p:nvGrpSpPr>
        <p:grpSpPr>
          <a:xfrm rot="-5400000">
            <a:off x="1877749" y="2729577"/>
            <a:ext cx="927868" cy="202603"/>
            <a:chOff x="1082850" y="2340833"/>
            <a:chExt cx="2019300" cy="195299"/>
          </a:xfrm>
        </p:grpSpPr>
        <p:sp>
          <p:nvSpPr>
            <p:cNvPr id="416" name="Google Shape;416;p25"/>
            <p:cNvSpPr/>
            <p:nvPr/>
          </p:nvSpPr>
          <p:spPr>
            <a:xfrm>
              <a:off x="1082850" y="2340833"/>
              <a:ext cx="2019300" cy="11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17" name="Google Shape;417;p25"/>
            <p:cNvSpPr/>
            <p:nvPr/>
          </p:nvSpPr>
          <p:spPr>
            <a:xfrm flipH="1" rot="10800000">
              <a:off x="1974902" y="2451232"/>
              <a:ext cx="235200" cy="849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18" name="Google Shape;418;p25"/>
          <p:cNvSpPr txBox="1"/>
          <p:nvPr>
            <p:ph idx="3" type="subTitle"/>
          </p:nvPr>
        </p:nvSpPr>
        <p:spPr>
          <a:xfrm>
            <a:off x="749794" y="2682078"/>
            <a:ext cx="1283400" cy="297600"/>
          </a:xfrm>
          <a:prstGeom prst="rect">
            <a:avLst/>
          </a:prstGeom>
        </p:spPr>
        <p:txBody>
          <a:bodyPr anchorCtr="0" anchor="ctr" bIns="0" lIns="0" spcFirstLastPara="1" rIns="0" wrap="square" tIns="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19" name="Google Shape;419;p25"/>
          <p:cNvSpPr txBox="1"/>
          <p:nvPr>
            <p:ph idx="4" type="body"/>
          </p:nvPr>
        </p:nvSpPr>
        <p:spPr>
          <a:xfrm>
            <a:off x="2650156" y="2642040"/>
            <a:ext cx="5743800" cy="3777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420" name="Google Shape;420;p25"/>
          <p:cNvGrpSpPr/>
          <p:nvPr/>
        </p:nvGrpSpPr>
        <p:grpSpPr>
          <a:xfrm rot="-5400000">
            <a:off x="1877874" y="3657452"/>
            <a:ext cx="927868" cy="202603"/>
            <a:chOff x="1082850" y="2340833"/>
            <a:chExt cx="2019300" cy="195299"/>
          </a:xfrm>
        </p:grpSpPr>
        <p:sp>
          <p:nvSpPr>
            <p:cNvPr id="421" name="Google Shape;421;p25"/>
            <p:cNvSpPr/>
            <p:nvPr/>
          </p:nvSpPr>
          <p:spPr>
            <a:xfrm>
              <a:off x="1082850" y="2340833"/>
              <a:ext cx="2019300" cy="11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22" name="Google Shape;422;p25"/>
            <p:cNvSpPr/>
            <p:nvPr/>
          </p:nvSpPr>
          <p:spPr>
            <a:xfrm flipH="1" rot="10800000">
              <a:off x="1974902" y="2451232"/>
              <a:ext cx="235200" cy="849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23" name="Google Shape;423;p25"/>
          <p:cNvSpPr txBox="1"/>
          <p:nvPr>
            <p:ph idx="5" type="subTitle"/>
          </p:nvPr>
        </p:nvSpPr>
        <p:spPr>
          <a:xfrm>
            <a:off x="749919" y="3609953"/>
            <a:ext cx="1283400" cy="297600"/>
          </a:xfrm>
          <a:prstGeom prst="rect">
            <a:avLst/>
          </a:prstGeom>
        </p:spPr>
        <p:txBody>
          <a:bodyPr anchorCtr="0" anchor="ctr" bIns="0" lIns="0" spcFirstLastPara="1" rIns="0" wrap="square" tIns="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24" name="Google Shape;424;p25"/>
          <p:cNvSpPr txBox="1"/>
          <p:nvPr>
            <p:ph idx="6" type="body"/>
          </p:nvPr>
        </p:nvSpPr>
        <p:spPr>
          <a:xfrm>
            <a:off x="2650281" y="3569915"/>
            <a:ext cx="5743800" cy="3777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CUSTOM_4_1_1">
    <p:bg>
      <p:bgPr>
        <a:solidFill>
          <a:schemeClr val="accent1"/>
        </a:solidFill>
      </p:bgPr>
    </p:bg>
    <p:spTree>
      <p:nvGrpSpPr>
        <p:cNvPr id="425" name="Shape 425"/>
        <p:cNvGrpSpPr/>
        <p:nvPr/>
      </p:nvGrpSpPr>
      <p:grpSpPr>
        <a:xfrm>
          <a:off x="0" y="0"/>
          <a:ext cx="0" cy="0"/>
          <a:chOff x="0" y="0"/>
          <a:chExt cx="0" cy="0"/>
        </a:xfrm>
      </p:grpSpPr>
      <p:grpSp>
        <p:nvGrpSpPr>
          <p:cNvPr id="426" name="Google Shape;426;p26"/>
          <p:cNvGrpSpPr/>
          <p:nvPr/>
        </p:nvGrpSpPr>
        <p:grpSpPr>
          <a:xfrm rot="-5400000">
            <a:off x="1732654" y="2389064"/>
            <a:ext cx="808326" cy="176511"/>
            <a:chOff x="1082850" y="2340833"/>
            <a:chExt cx="2019300" cy="195299"/>
          </a:xfrm>
        </p:grpSpPr>
        <p:sp>
          <p:nvSpPr>
            <p:cNvPr id="427" name="Google Shape;427;p26"/>
            <p:cNvSpPr/>
            <p:nvPr/>
          </p:nvSpPr>
          <p:spPr>
            <a:xfrm>
              <a:off x="1082850" y="2340833"/>
              <a:ext cx="2019300" cy="11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28" name="Google Shape;428;p26"/>
            <p:cNvSpPr/>
            <p:nvPr/>
          </p:nvSpPr>
          <p:spPr>
            <a:xfrm flipH="1" rot="10800000">
              <a:off x="1974902" y="2451232"/>
              <a:ext cx="235200" cy="849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29" name="Google Shape;429;p26"/>
          <p:cNvSpPr txBox="1"/>
          <p:nvPr>
            <p:ph idx="1" type="subTitle"/>
          </p:nvPr>
        </p:nvSpPr>
        <p:spPr>
          <a:xfrm>
            <a:off x="749903" y="2347665"/>
            <a:ext cx="1118100" cy="259200"/>
          </a:xfrm>
          <a:prstGeom prst="rect">
            <a:avLst/>
          </a:prstGeom>
        </p:spPr>
        <p:txBody>
          <a:bodyPr anchorCtr="0" anchor="ctr" bIns="0" lIns="0" spcFirstLastPara="1" rIns="0" wrap="square" tIns="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30" name="Google Shape;430;p26"/>
          <p:cNvSpPr txBox="1"/>
          <p:nvPr>
            <p:ph idx="2" type="body"/>
          </p:nvPr>
        </p:nvSpPr>
        <p:spPr>
          <a:xfrm>
            <a:off x="2405472" y="2312775"/>
            <a:ext cx="5974800" cy="32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431" name="Google Shape;431;p26"/>
          <p:cNvGrpSpPr/>
          <p:nvPr/>
        </p:nvGrpSpPr>
        <p:grpSpPr>
          <a:xfrm rot="-5400000">
            <a:off x="1732550" y="3201285"/>
            <a:ext cx="808326" cy="176511"/>
            <a:chOff x="1082850" y="2340833"/>
            <a:chExt cx="2019300" cy="195299"/>
          </a:xfrm>
        </p:grpSpPr>
        <p:sp>
          <p:nvSpPr>
            <p:cNvPr id="432" name="Google Shape;432;p26"/>
            <p:cNvSpPr/>
            <p:nvPr/>
          </p:nvSpPr>
          <p:spPr>
            <a:xfrm>
              <a:off x="1082850" y="2340833"/>
              <a:ext cx="2019300" cy="11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33" name="Google Shape;433;p26"/>
            <p:cNvSpPr/>
            <p:nvPr/>
          </p:nvSpPr>
          <p:spPr>
            <a:xfrm flipH="1" rot="10800000">
              <a:off x="1974902" y="2451232"/>
              <a:ext cx="235200" cy="849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34" name="Google Shape;434;p26"/>
          <p:cNvSpPr txBox="1"/>
          <p:nvPr>
            <p:ph idx="3" type="subTitle"/>
          </p:nvPr>
        </p:nvSpPr>
        <p:spPr>
          <a:xfrm>
            <a:off x="749799" y="3159886"/>
            <a:ext cx="1118100" cy="259200"/>
          </a:xfrm>
          <a:prstGeom prst="rect">
            <a:avLst/>
          </a:prstGeom>
        </p:spPr>
        <p:txBody>
          <a:bodyPr anchorCtr="0" anchor="ctr" bIns="0" lIns="0" spcFirstLastPara="1" rIns="0" wrap="square" tIns="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35" name="Google Shape;435;p26"/>
          <p:cNvSpPr txBox="1"/>
          <p:nvPr>
            <p:ph idx="4" type="body"/>
          </p:nvPr>
        </p:nvSpPr>
        <p:spPr>
          <a:xfrm>
            <a:off x="2405349" y="3124996"/>
            <a:ext cx="5974800" cy="32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436" name="Google Shape;436;p26"/>
          <p:cNvGrpSpPr/>
          <p:nvPr/>
        </p:nvGrpSpPr>
        <p:grpSpPr>
          <a:xfrm rot="-5400000">
            <a:off x="1732659" y="4009637"/>
            <a:ext cx="808326" cy="176511"/>
            <a:chOff x="1082850" y="2340833"/>
            <a:chExt cx="2019300" cy="195299"/>
          </a:xfrm>
        </p:grpSpPr>
        <p:sp>
          <p:nvSpPr>
            <p:cNvPr id="437" name="Google Shape;437;p26"/>
            <p:cNvSpPr/>
            <p:nvPr/>
          </p:nvSpPr>
          <p:spPr>
            <a:xfrm>
              <a:off x="1082850" y="2340833"/>
              <a:ext cx="2019300" cy="11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38" name="Google Shape;438;p26"/>
            <p:cNvSpPr/>
            <p:nvPr/>
          </p:nvSpPr>
          <p:spPr>
            <a:xfrm flipH="1" rot="10800000">
              <a:off x="1974902" y="2451232"/>
              <a:ext cx="235200" cy="849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39" name="Google Shape;439;p26"/>
          <p:cNvSpPr txBox="1"/>
          <p:nvPr>
            <p:ph idx="5" type="subTitle"/>
          </p:nvPr>
        </p:nvSpPr>
        <p:spPr>
          <a:xfrm>
            <a:off x="749908" y="3968238"/>
            <a:ext cx="1118100" cy="259200"/>
          </a:xfrm>
          <a:prstGeom prst="rect">
            <a:avLst/>
          </a:prstGeom>
        </p:spPr>
        <p:txBody>
          <a:bodyPr anchorCtr="0" anchor="ctr" bIns="0" lIns="0" spcFirstLastPara="1" rIns="0" wrap="square" tIns="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40" name="Google Shape;440;p26"/>
          <p:cNvSpPr txBox="1"/>
          <p:nvPr>
            <p:ph idx="6" type="body"/>
          </p:nvPr>
        </p:nvSpPr>
        <p:spPr>
          <a:xfrm>
            <a:off x="2405479" y="3933350"/>
            <a:ext cx="5974800" cy="32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441" name="Google Shape;441;p26"/>
          <p:cNvGrpSpPr/>
          <p:nvPr/>
        </p:nvGrpSpPr>
        <p:grpSpPr>
          <a:xfrm rot="-5400000">
            <a:off x="1733987" y="1580739"/>
            <a:ext cx="808326" cy="176511"/>
            <a:chOff x="1082850" y="2340833"/>
            <a:chExt cx="2019300" cy="195299"/>
          </a:xfrm>
        </p:grpSpPr>
        <p:sp>
          <p:nvSpPr>
            <p:cNvPr id="442" name="Google Shape;442;p26"/>
            <p:cNvSpPr/>
            <p:nvPr/>
          </p:nvSpPr>
          <p:spPr>
            <a:xfrm>
              <a:off x="1082850" y="2340833"/>
              <a:ext cx="2019300" cy="11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43" name="Google Shape;443;p26"/>
            <p:cNvSpPr/>
            <p:nvPr/>
          </p:nvSpPr>
          <p:spPr>
            <a:xfrm flipH="1" rot="10800000">
              <a:off x="1974902" y="2451232"/>
              <a:ext cx="235200" cy="849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44" name="Google Shape;444;p26"/>
          <p:cNvSpPr txBox="1"/>
          <p:nvPr>
            <p:ph idx="7" type="subTitle"/>
          </p:nvPr>
        </p:nvSpPr>
        <p:spPr>
          <a:xfrm>
            <a:off x="751236" y="1539340"/>
            <a:ext cx="1118100" cy="2592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Font typeface="DM Sans SemiBold"/>
              <a:buNone/>
              <a:defRPr sz="1200">
                <a:solidFill>
                  <a:schemeClr val="accent4"/>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45" name="Google Shape;445;p26"/>
          <p:cNvSpPr txBox="1"/>
          <p:nvPr>
            <p:ph idx="8" type="body"/>
          </p:nvPr>
        </p:nvSpPr>
        <p:spPr>
          <a:xfrm>
            <a:off x="2406806" y="1504450"/>
            <a:ext cx="5974800" cy="32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446" name="Google Shape;446;p26"/>
          <p:cNvSpPr txBox="1"/>
          <p:nvPr>
            <p:ph type="title"/>
          </p:nvPr>
        </p:nvSpPr>
        <p:spPr>
          <a:xfrm>
            <a:off x="311700" y="269951"/>
            <a:ext cx="8520600" cy="556500"/>
          </a:xfrm>
          <a:prstGeom prst="rect">
            <a:avLst/>
          </a:prstGeom>
        </p:spPr>
        <p:txBody>
          <a:bodyPr anchorCtr="0" anchor="t" bIns="0" lIns="0" spcFirstLastPara="1" rIns="0" wrap="square" tIns="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3400"/>
              <a:buNone/>
              <a:defRPr sz="3400"/>
            </a:lvl2pPr>
            <a:lvl3pPr lvl="2" algn="ctr">
              <a:spcBef>
                <a:spcPts val="0"/>
              </a:spcBef>
              <a:spcAft>
                <a:spcPts val="0"/>
              </a:spcAft>
              <a:buSzPts val="3400"/>
              <a:buNone/>
              <a:defRPr sz="3400"/>
            </a:lvl3pPr>
            <a:lvl4pPr lvl="3" algn="ctr">
              <a:spcBef>
                <a:spcPts val="0"/>
              </a:spcBef>
              <a:spcAft>
                <a:spcPts val="0"/>
              </a:spcAft>
              <a:buSzPts val="3400"/>
              <a:buNone/>
              <a:defRPr sz="3400"/>
            </a:lvl4pPr>
            <a:lvl5pPr lvl="4" algn="ctr">
              <a:spcBef>
                <a:spcPts val="0"/>
              </a:spcBef>
              <a:spcAft>
                <a:spcPts val="0"/>
              </a:spcAft>
              <a:buSzPts val="3400"/>
              <a:buNone/>
              <a:defRPr sz="3400"/>
            </a:lvl5pPr>
            <a:lvl6pPr lvl="5" algn="ctr">
              <a:spcBef>
                <a:spcPts val="0"/>
              </a:spcBef>
              <a:spcAft>
                <a:spcPts val="0"/>
              </a:spcAft>
              <a:buSzPts val="3400"/>
              <a:buNone/>
              <a:defRPr sz="3400"/>
            </a:lvl6pPr>
            <a:lvl7pPr lvl="6" algn="ctr">
              <a:spcBef>
                <a:spcPts val="0"/>
              </a:spcBef>
              <a:spcAft>
                <a:spcPts val="0"/>
              </a:spcAft>
              <a:buSzPts val="3400"/>
              <a:buNone/>
              <a:defRPr sz="3400"/>
            </a:lvl7pPr>
            <a:lvl8pPr lvl="7" algn="ctr">
              <a:spcBef>
                <a:spcPts val="0"/>
              </a:spcBef>
              <a:spcAft>
                <a:spcPts val="0"/>
              </a:spcAft>
              <a:buSzPts val="3400"/>
              <a:buNone/>
              <a:defRPr sz="3400"/>
            </a:lvl8pPr>
            <a:lvl9pPr lvl="8" algn="ctr">
              <a:spcBef>
                <a:spcPts val="0"/>
              </a:spcBef>
              <a:spcAft>
                <a:spcPts val="0"/>
              </a:spcAft>
              <a:buSzPts val="3400"/>
              <a:buNone/>
              <a:defRPr sz="3400"/>
            </a:lvl9pPr>
          </a:lstStyle>
          <a:p/>
        </p:txBody>
      </p:sp>
      <p:grpSp>
        <p:nvGrpSpPr>
          <p:cNvPr id="447" name="Google Shape;447;p26"/>
          <p:cNvGrpSpPr/>
          <p:nvPr/>
        </p:nvGrpSpPr>
        <p:grpSpPr>
          <a:xfrm>
            <a:off x="73663" y="4677163"/>
            <a:ext cx="392675" cy="392675"/>
            <a:chOff x="458050" y="265600"/>
            <a:chExt cx="392675" cy="392675"/>
          </a:xfrm>
        </p:grpSpPr>
        <p:sp>
          <p:nvSpPr>
            <p:cNvPr id="448" name="Google Shape;448;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49" name="Google Shape;449;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0" name="Google Shape;450;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1" name="Google Shape;451;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52" name="Google Shape;452;p26"/>
          <p:cNvGrpSpPr/>
          <p:nvPr/>
        </p:nvGrpSpPr>
        <p:grpSpPr>
          <a:xfrm>
            <a:off x="613563" y="4677150"/>
            <a:ext cx="392675" cy="392675"/>
            <a:chOff x="458050" y="265600"/>
            <a:chExt cx="392675" cy="392675"/>
          </a:xfrm>
        </p:grpSpPr>
        <p:sp>
          <p:nvSpPr>
            <p:cNvPr id="453" name="Google Shape;453;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4" name="Google Shape;454;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5" name="Google Shape;455;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6" name="Google Shape;456;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57" name="Google Shape;457;p26"/>
          <p:cNvGrpSpPr/>
          <p:nvPr/>
        </p:nvGrpSpPr>
        <p:grpSpPr>
          <a:xfrm>
            <a:off x="348063" y="4284488"/>
            <a:ext cx="392675" cy="392675"/>
            <a:chOff x="458050" y="265600"/>
            <a:chExt cx="392675" cy="392675"/>
          </a:xfrm>
        </p:grpSpPr>
        <p:sp>
          <p:nvSpPr>
            <p:cNvPr id="458" name="Google Shape;458;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9" name="Google Shape;459;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0" name="Google Shape;460;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1" name="Google Shape;461;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62" name="Google Shape;462;p26"/>
          <p:cNvSpPr/>
          <p:nvPr/>
        </p:nvSpPr>
        <p:spPr>
          <a:xfrm>
            <a:off x="8381600" y="-3575"/>
            <a:ext cx="8436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463" name="Google Shape;463;p26"/>
          <p:cNvGrpSpPr/>
          <p:nvPr/>
        </p:nvGrpSpPr>
        <p:grpSpPr>
          <a:xfrm>
            <a:off x="7788867" y="-840619"/>
            <a:ext cx="2277538" cy="2277538"/>
            <a:chOff x="987244" y="313753"/>
            <a:chExt cx="555321" cy="555321"/>
          </a:xfrm>
        </p:grpSpPr>
        <p:grpSp>
          <p:nvGrpSpPr>
            <p:cNvPr id="464" name="Google Shape;464;p26"/>
            <p:cNvGrpSpPr/>
            <p:nvPr/>
          </p:nvGrpSpPr>
          <p:grpSpPr>
            <a:xfrm>
              <a:off x="1068575" y="395075"/>
              <a:ext cx="392675" cy="392675"/>
              <a:chOff x="458050" y="265600"/>
              <a:chExt cx="392675" cy="392675"/>
            </a:xfrm>
          </p:grpSpPr>
          <p:sp>
            <p:nvSpPr>
              <p:cNvPr id="465" name="Google Shape;465;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6" name="Google Shape;466;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7" name="Google Shape;467;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8" name="Google Shape;468;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69" name="Google Shape;469;p26"/>
            <p:cNvGrpSpPr/>
            <p:nvPr/>
          </p:nvGrpSpPr>
          <p:grpSpPr>
            <a:xfrm rot="-2700000">
              <a:off x="1068569" y="395078"/>
              <a:ext cx="392671" cy="392671"/>
              <a:chOff x="458050" y="265600"/>
              <a:chExt cx="392675" cy="392675"/>
            </a:xfrm>
          </p:grpSpPr>
          <p:sp>
            <p:nvSpPr>
              <p:cNvPr id="470" name="Google Shape;470;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1" name="Google Shape;471;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2" name="Google Shape;472;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3" name="Google Shape;473;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5">
    <p:bg>
      <p:bgPr>
        <a:solidFill>
          <a:schemeClr val="accent5"/>
        </a:solidFill>
      </p:bgPr>
    </p:bg>
    <p:spTree>
      <p:nvGrpSpPr>
        <p:cNvPr id="474" name="Shape 474"/>
        <p:cNvGrpSpPr/>
        <p:nvPr/>
      </p:nvGrpSpPr>
      <p:grpSpPr>
        <a:xfrm>
          <a:off x="0" y="0"/>
          <a:ext cx="0" cy="0"/>
          <a:chOff x="0" y="0"/>
          <a:chExt cx="0" cy="0"/>
        </a:xfrm>
      </p:grpSpPr>
      <p:grpSp>
        <p:nvGrpSpPr>
          <p:cNvPr id="475" name="Google Shape;475;p27"/>
          <p:cNvGrpSpPr/>
          <p:nvPr/>
        </p:nvGrpSpPr>
        <p:grpSpPr>
          <a:xfrm>
            <a:off x="1322434" y="2156088"/>
            <a:ext cx="2277538" cy="2277538"/>
            <a:chOff x="987244" y="313753"/>
            <a:chExt cx="555321" cy="555321"/>
          </a:xfrm>
        </p:grpSpPr>
        <p:grpSp>
          <p:nvGrpSpPr>
            <p:cNvPr id="476" name="Google Shape;476;p27"/>
            <p:cNvGrpSpPr/>
            <p:nvPr/>
          </p:nvGrpSpPr>
          <p:grpSpPr>
            <a:xfrm>
              <a:off x="1068575" y="395075"/>
              <a:ext cx="392675" cy="392675"/>
              <a:chOff x="458050" y="265600"/>
              <a:chExt cx="392675" cy="392675"/>
            </a:xfrm>
          </p:grpSpPr>
          <p:sp>
            <p:nvSpPr>
              <p:cNvPr id="477" name="Google Shape;477;p2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8" name="Google Shape;478;p2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9" name="Google Shape;479;p27"/>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0" name="Google Shape;480;p2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81" name="Google Shape;481;p27"/>
            <p:cNvGrpSpPr/>
            <p:nvPr/>
          </p:nvGrpSpPr>
          <p:grpSpPr>
            <a:xfrm rot="-2700000">
              <a:off x="1068569" y="395078"/>
              <a:ext cx="392671" cy="392671"/>
              <a:chOff x="458050" y="265600"/>
              <a:chExt cx="392675" cy="392675"/>
            </a:xfrm>
          </p:grpSpPr>
          <p:sp>
            <p:nvSpPr>
              <p:cNvPr id="482" name="Google Shape;482;p2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3" name="Google Shape;483;p2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4" name="Google Shape;484;p27"/>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5" name="Google Shape;485;p2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486" name="Google Shape;486;p27"/>
          <p:cNvSpPr/>
          <p:nvPr/>
        </p:nvSpPr>
        <p:spPr>
          <a:xfrm>
            <a:off x="-7242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7" name="Google Shape;487;p27"/>
          <p:cNvSpPr/>
          <p:nvPr/>
        </p:nvSpPr>
        <p:spPr>
          <a:xfrm rot="10800000">
            <a:off x="8141400" y="0"/>
            <a:ext cx="1002600" cy="861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8" name="Google Shape;488;p27"/>
          <p:cNvSpPr/>
          <p:nvPr>
            <p:ph idx="2" type="pic"/>
          </p:nvPr>
        </p:nvSpPr>
        <p:spPr>
          <a:xfrm>
            <a:off x="2475825" y="1654388"/>
            <a:ext cx="4195800" cy="1621200"/>
          </a:xfrm>
          <a:prstGeom prst="snip1Rect">
            <a:avLst>
              <a:gd fmla="val 16667" name="adj"/>
            </a:avLst>
          </a:prstGeom>
          <a:noFill/>
          <a:ln>
            <a:noFill/>
          </a:ln>
        </p:spPr>
      </p:sp>
      <p:sp>
        <p:nvSpPr>
          <p:cNvPr id="489" name="Google Shape;489;p27"/>
          <p:cNvSpPr txBox="1"/>
          <p:nvPr>
            <p:ph type="title"/>
          </p:nvPr>
        </p:nvSpPr>
        <p:spPr>
          <a:xfrm>
            <a:off x="311700" y="1246957"/>
            <a:ext cx="8520600" cy="5931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490" name="Google Shape;490;p27"/>
          <p:cNvSpPr/>
          <p:nvPr/>
        </p:nvSpPr>
        <p:spPr>
          <a:xfrm>
            <a:off x="8588401" y="45796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491" name="Google Shape;491;p27"/>
          <p:cNvGrpSpPr/>
          <p:nvPr/>
        </p:nvGrpSpPr>
        <p:grpSpPr>
          <a:xfrm>
            <a:off x="73663" y="105163"/>
            <a:ext cx="392675" cy="392675"/>
            <a:chOff x="458050" y="265600"/>
            <a:chExt cx="392675" cy="392675"/>
          </a:xfrm>
        </p:grpSpPr>
        <p:sp>
          <p:nvSpPr>
            <p:cNvPr id="492" name="Google Shape;492;p27"/>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3" name="Google Shape;493;p27"/>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4" name="Google Shape;494;p27"/>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5" name="Google Shape;495;p27"/>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96" name="Google Shape;496;p27"/>
          <p:cNvGrpSpPr/>
          <p:nvPr/>
        </p:nvGrpSpPr>
        <p:grpSpPr>
          <a:xfrm>
            <a:off x="613563" y="105150"/>
            <a:ext cx="392675" cy="392675"/>
            <a:chOff x="458050" y="265600"/>
            <a:chExt cx="392675" cy="392675"/>
          </a:xfrm>
        </p:grpSpPr>
        <p:sp>
          <p:nvSpPr>
            <p:cNvPr id="497" name="Google Shape;497;p27"/>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8" name="Google Shape;498;p27"/>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9" name="Google Shape;499;p27"/>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0" name="Google Shape;500;p27"/>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01" name="Google Shape;501;p27"/>
          <p:cNvGrpSpPr/>
          <p:nvPr/>
        </p:nvGrpSpPr>
        <p:grpSpPr>
          <a:xfrm rot="5400000">
            <a:off x="6932337" y="2581390"/>
            <a:ext cx="392675" cy="392675"/>
            <a:chOff x="458050" y="265600"/>
            <a:chExt cx="392675" cy="392675"/>
          </a:xfrm>
        </p:grpSpPr>
        <p:sp>
          <p:nvSpPr>
            <p:cNvPr id="502" name="Google Shape;502;p27"/>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3" name="Google Shape;503;p27"/>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4" name="Google Shape;504;p27"/>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5" name="Google Shape;505;p27"/>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06" name="Google Shape;506;p27"/>
          <p:cNvGrpSpPr/>
          <p:nvPr/>
        </p:nvGrpSpPr>
        <p:grpSpPr>
          <a:xfrm rot="5400000">
            <a:off x="6627549" y="2968890"/>
            <a:ext cx="392675" cy="392675"/>
            <a:chOff x="458050" y="265600"/>
            <a:chExt cx="392675" cy="392675"/>
          </a:xfrm>
        </p:grpSpPr>
        <p:sp>
          <p:nvSpPr>
            <p:cNvPr id="507" name="Google Shape;507;p27"/>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8" name="Google Shape;508;p27"/>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9" name="Google Shape;509;p27"/>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0" name="Google Shape;510;p27"/>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Exercise">
  <p:cSld name="CUSTOM_6">
    <p:bg>
      <p:bgPr>
        <a:solidFill>
          <a:schemeClr val="lt1"/>
        </a:solidFill>
      </p:bgPr>
    </p:bg>
    <p:spTree>
      <p:nvGrpSpPr>
        <p:cNvPr id="511" name="Shape 511"/>
        <p:cNvGrpSpPr/>
        <p:nvPr/>
      </p:nvGrpSpPr>
      <p:grpSpPr>
        <a:xfrm>
          <a:off x="0" y="0"/>
          <a:ext cx="0" cy="0"/>
          <a:chOff x="0" y="0"/>
          <a:chExt cx="0" cy="0"/>
        </a:xfrm>
      </p:grpSpPr>
      <p:sp>
        <p:nvSpPr>
          <p:cNvPr id="512" name="Google Shape;512;p28"/>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3" name="Google Shape;513;p28"/>
          <p:cNvSpPr txBox="1"/>
          <p:nvPr>
            <p:ph type="title"/>
          </p:nvPr>
        </p:nvSpPr>
        <p:spPr>
          <a:xfrm>
            <a:off x="275400" y="1813225"/>
            <a:ext cx="2734200" cy="458100"/>
          </a:xfrm>
          <a:prstGeom prst="rect">
            <a:avLst/>
          </a:prstGeom>
        </p:spPr>
        <p:txBody>
          <a:bodyPr anchorCtr="0" anchor="b"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14" name="Google Shape;514;p28"/>
          <p:cNvSpPr/>
          <p:nvPr/>
        </p:nvSpPr>
        <p:spPr>
          <a:xfrm>
            <a:off x="3201175" y="798750"/>
            <a:ext cx="2734200" cy="1748400"/>
          </a:xfrm>
          <a:prstGeom prst="snip1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5" name="Google Shape;515;p28"/>
          <p:cNvSpPr/>
          <p:nvPr/>
        </p:nvSpPr>
        <p:spPr>
          <a:xfrm>
            <a:off x="6114375" y="798750"/>
            <a:ext cx="2755500" cy="1748400"/>
          </a:xfrm>
          <a:prstGeom prst="snip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6" name="Google Shape;516;p28"/>
          <p:cNvSpPr/>
          <p:nvPr/>
        </p:nvSpPr>
        <p:spPr>
          <a:xfrm>
            <a:off x="3201175" y="2709625"/>
            <a:ext cx="2734200" cy="17484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7" name="Google Shape;517;p28"/>
          <p:cNvSpPr/>
          <p:nvPr/>
        </p:nvSpPr>
        <p:spPr>
          <a:xfrm>
            <a:off x="6114375" y="2709625"/>
            <a:ext cx="2755500" cy="1748400"/>
          </a:xfrm>
          <a:prstGeom prst="snip1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8" name="Google Shape;518;p28"/>
          <p:cNvSpPr txBox="1"/>
          <p:nvPr>
            <p:ph idx="1" type="body"/>
          </p:nvPr>
        </p:nvSpPr>
        <p:spPr>
          <a:xfrm>
            <a:off x="266675" y="2343252"/>
            <a:ext cx="2755500" cy="987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9" name="Google Shape;519;p28"/>
          <p:cNvSpPr txBox="1"/>
          <p:nvPr>
            <p:ph idx="2" type="subTitle"/>
          </p:nvPr>
        </p:nvSpPr>
        <p:spPr>
          <a:xfrm>
            <a:off x="3350975" y="1006050"/>
            <a:ext cx="23412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20" name="Google Shape;520;p28"/>
          <p:cNvSpPr txBox="1"/>
          <p:nvPr>
            <p:ph idx="3" type="body"/>
          </p:nvPr>
        </p:nvSpPr>
        <p:spPr>
          <a:xfrm>
            <a:off x="3350975" y="1591325"/>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1" name="Google Shape;521;p28"/>
          <p:cNvSpPr txBox="1"/>
          <p:nvPr>
            <p:ph idx="4" type="subTitle"/>
          </p:nvPr>
        </p:nvSpPr>
        <p:spPr>
          <a:xfrm>
            <a:off x="6321525" y="1007413"/>
            <a:ext cx="23412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22" name="Google Shape;522;p28"/>
          <p:cNvSpPr txBox="1"/>
          <p:nvPr>
            <p:ph idx="5" type="body"/>
          </p:nvPr>
        </p:nvSpPr>
        <p:spPr>
          <a:xfrm>
            <a:off x="6321525" y="1592688"/>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3" name="Google Shape;523;p28"/>
          <p:cNvSpPr txBox="1"/>
          <p:nvPr>
            <p:ph idx="6" type="subTitle"/>
          </p:nvPr>
        </p:nvSpPr>
        <p:spPr>
          <a:xfrm>
            <a:off x="3315125" y="2918288"/>
            <a:ext cx="23412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24" name="Google Shape;524;p28"/>
          <p:cNvSpPr txBox="1"/>
          <p:nvPr>
            <p:ph idx="7" type="body"/>
          </p:nvPr>
        </p:nvSpPr>
        <p:spPr>
          <a:xfrm>
            <a:off x="3315125" y="3503563"/>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5" name="Google Shape;525;p28"/>
          <p:cNvSpPr txBox="1"/>
          <p:nvPr>
            <p:ph idx="8" type="subTitle"/>
          </p:nvPr>
        </p:nvSpPr>
        <p:spPr>
          <a:xfrm>
            <a:off x="6321525" y="2918288"/>
            <a:ext cx="23412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26" name="Google Shape;526;p28"/>
          <p:cNvSpPr txBox="1"/>
          <p:nvPr>
            <p:ph idx="9" type="body"/>
          </p:nvPr>
        </p:nvSpPr>
        <p:spPr>
          <a:xfrm>
            <a:off x="6321525" y="3503563"/>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527" name="Google Shape;527;p28"/>
          <p:cNvGrpSpPr/>
          <p:nvPr/>
        </p:nvGrpSpPr>
        <p:grpSpPr>
          <a:xfrm>
            <a:off x="7939157" y="-559388"/>
            <a:ext cx="1572280" cy="1572280"/>
            <a:chOff x="987244" y="313753"/>
            <a:chExt cx="555321" cy="555321"/>
          </a:xfrm>
        </p:grpSpPr>
        <p:grpSp>
          <p:nvGrpSpPr>
            <p:cNvPr id="528" name="Google Shape;528;p28"/>
            <p:cNvGrpSpPr/>
            <p:nvPr/>
          </p:nvGrpSpPr>
          <p:grpSpPr>
            <a:xfrm>
              <a:off x="1068575" y="395075"/>
              <a:ext cx="392675" cy="392675"/>
              <a:chOff x="458050" y="265600"/>
              <a:chExt cx="392675" cy="392675"/>
            </a:xfrm>
          </p:grpSpPr>
          <p:sp>
            <p:nvSpPr>
              <p:cNvPr id="529" name="Google Shape;529;p28"/>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0" name="Google Shape;530;p28"/>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1" name="Google Shape;531;p28"/>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2" name="Google Shape;532;p28"/>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33" name="Google Shape;533;p28"/>
            <p:cNvGrpSpPr/>
            <p:nvPr/>
          </p:nvGrpSpPr>
          <p:grpSpPr>
            <a:xfrm rot="-2700000">
              <a:off x="1068569" y="395078"/>
              <a:ext cx="392671" cy="392671"/>
              <a:chOff x="458050" y="265600"/>
              <a:chExt cx="392675" cy="392675"/>
            </a:xfrm>
          </p:grpSpPr>
          <p:sp>
            <p:nvSpPr>
              <p:cNvPr id="534" name="Google Shape;534;p28"/>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5" name="Google Shape;535;p28"/>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6" name="Google Shape;536;p28"/>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7" name="Google Shape;537;p28"/>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538" name="Google Shape;538;p28"/>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539" name="Google Shape;539;p28"/>
          <p:cNvGrpSpPr/>
          <p:nvPr/>
        </p:nvGrpSpPr>
        <p:grpSpPr>
          <a:xfrm rot="5400000">
            <a:off x="4164913" y="48982"/>
            <a:ext cx="230579" cy="230579"/>
            <a:chOff x="458050" y="265600"/>
            <a:chExt cx="392675" cy="392675"/>
          </a:xfrm>
        </p:grpSpPr>
        <p:sp>
          <p:nvSpPr>
            <p:cNvPr id="540" name="Google Shape;540;p2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1" name="Google Shape;541;p2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2" name="Google Shape;542;p2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3" name="Google Shape;543;p2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44" name="Google Shape;544;p28"/>
          <p:cNvGrpSpPr/>
          <p:nvPr/>
        </p:nvGrpSpPr>
        <p:grpSpPr>
          <a:xfrm rot="5400000">
            <a:off x="3985952" y="276513"/>
            <a:ext cx="230579" cy="230579"/>
            <a:chOff x="458050" y="265600"/>
            <a:chExt cx="392675" cy="392675"/>
          </a:xfrm>
        </p:grpSpPr>
        <p:sp>
          <p:nvSpPr>
            <p:cNvPr id="545" name="Google Shape;545;p2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6" name="Google Shape;546;p2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7" name="Google Shape;547;p2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8" name="Google Shape;548;p2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49" name="Google Shape;549;p28"/>
          <p:cNvGrpSpPr/>
          <p:nvPr/>
        </p:nvGrpSpPr>
        <p:grpSpPr>
          <a:xfrm rot="5400000">
            <a:off x="44813" y="3614757"/>
            <a:ext cx="230579" cy="230579"/>
            <a:chOff x="458050" y="265600"/>
            <a:chExt cx="392675" cy="392675"/>
          </a:xfrm>
        </p:grpSpPr>
        <p:sp>
          <p:nvSpPr>
            <p:cNvPr id="550" name="Google Shape;550;p2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1" name="Google Shape;551;p2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2" name="Google Shape;552;p2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3" name="Google Shape;553;p2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54" name="Google Shape;554;p28"/>
          <p:cNvGrpSpPr/>
          <p:nvPr/>
        </p:nvGrpSpPr>
        <p:grpSpPr>
          <a:xfrm rot="5400000">
            <a:off x="44827" y="3888613"/>
            <a:ext cx="230579" cy="230579"/>
            <a:chOff x="458050" y="265600"/>
            <a:chExt cx="392675" cy="392675"/>
          </a:xfrm>
        </p:grpSpPr>
        <p:sp>
          <p:nvSpPr>
            <p:cNvPr id="555" name="Google Shape;555;p2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6" name="Google Shape;556;p2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7" name="Google Shape;557;p2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8" name="Google Shape;558;p2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59" name="Google Shape;559;p28"/>
          <p:cNvGrpSpPr/>
          <p:nvPr/>
        </p:nvGrpSpPr>
        <p:grpSpPr>
          <a:xfrm rot="5400000">
            <a:off x="275388" y="3772932"/>
            <a:ext cx="230579" cy="230579"/>
            <a:chOff x="458050" y="265600"/>
            <a:chExt cx="392675" cy="392675"/>
          </a:xfrm>
        </p:grpSpPr>
        <p:sp>
          <p:nvSpPr>
            <p:cNvPr id="560" name="Google Shape;560;p2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1" name="Google Shape;561;p2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2" name="Google Shape;562;p2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3" name="Google Shape;563;p2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64" name="Google Shape;564;p28"/>
          <p:cNvGrpSpPr/>
          <p:nvPr/>
        </p:nvGrpSpPr>
        <p:grpSpPr>
          <a:xfrm rot="5400000">
            <a:off x="275402" y="4046788"/>
            <a:ext cx="230579" cy="230579"/>
            <a:chOff x="458050" y="265600"/>
            <a:chExt cx="392675" cy="392675"/>
          </a:xfrm>
        </p:grpSpPr>
        <p:sp>
          <p:nvSpPr>
            <p:cNvPr id="565" name="Google Shape;565;p2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6" name="Google Shape;566;p2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7" name="Google Shape;567;p2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8" name="Google Shape;568;p2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6_1">
    <p:bg>
      <p:bgPr>
        <a:solidFill>
          <a:schemeClr val="lt1"/>
        </a:solidFill>
      </p:bgPr>
    </p:bg>
    <p:spTree>
      <p:nvGrpSpPr>
        <p:cNvPr id="569" name="Shape 569"/>
        <p:cNvGrpSpPr/>
        <p:nvPr/>
      </p:nvGrpSpPr>
      <p:grpSpPr>
        <a:xfrm>
          <a:off x="0" y="0"/>
          <a:ext cx="0" cy="0"/>
          <a:chOff x="0" y="0"/>
          <a:chExt cx="0" cy="0"/>
        </a:xfrm>
      </p:grpSpPr>
      <p:sp>
        <p:nvSpPr>
          <p:cNvPr id="570" name="Google Shape;570;p29"/>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1" name="Google Shape;571;p29"/>
          <p:cNvSpPr txBox="1"/>
          <p:nvPr>
            <p:ph type="title"/>
          </p:nvPr>
        </p:nvSpPr>
        <p:spPr>
          <a:xfrm>
            <a:off x="275400" y="2255325"/>
            <a:ext cx="2734200" cy="605700"/>
          </a:xfrm>
          <a:prstGeom prst="rect">
            <a:avLst/>
          </a:prstGeom>
        </p:spPr>
        <p:txBody>
          <a:bodyPr anchorCtr="0" anchor="ctr"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2" name="Google Shape;572;p29"/>
          <p:cNvSpPr/>
          <p:nvPr/>
        </p:nvSpPr>
        <p:spPr>
          <a:xfrm>
            <a:off x="3201175" y="798750"/>
            <a:ext cx="2734200" cy="1748400"/>
          </a:xfrm>
          <a:prstGeom prst="snip1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3" name="Google Shape;573;p29"/>
          <p:cNvSpPr/>
          <p:nvPr/>
        </p:nvSpPr>
        <p:spPr>
          <a:xfrm>
            <a:off x="6114375" y="798750"/>
            <a:ext cx="2755500" cy="1748400"/>
          </a:xfrm>
          <a:prstGeom prst="snip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4" name="Google Shape;574;p29"/>
          <p:cNvSpPr/>
          <p:nvPr/>
        </p:nvSpPr>
        <p:spPr>
          <a:xfrm>
            <a:off x="3201175" y="2709625"/>
            <a:ext cx="2734200" cy="17484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5" name="Google Shape;575;p29"/>
          <p:cNvSpPr/>
          <p:nvPr/>
        </p:nvSpPr>
        <p:spPr>
          <a:xfrm>
            <a:off x="6114375" y="2709625"/>
            <a:ext cx="2755500" cy="1748400"/>
          </a:xfrm>
          <a:prstGeom prst="snip1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6" name="Google Shape;576;p29"/>
          <p:cNvSpPr txBox="1"/>
          <p:nvPr>
            <p:ph idx="1" type="subTitle"/>
          </p:nvPr>
        </p:nvSpPr>
        <p:spPr>
          <a:xfrm>
            <a:off x="3415088" y="1006050"/>
            <a:ext cx="22938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77" name="Google Shape;577;p29"/>
          <p:cNvSpPr txBox="1"/>
          <p:nvPr>
            <p:ph idx="2" type="body"/>
          </p:nvPr>
        </p:nvSpPr>
        <p:spPr>
          <a:xfrm>
            <a:off x="3415088" y="1591325"/>
            <a:ext cx="2293800" cy="745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578" name="Google Shape;578;p29"/>
          <p:cNvSpPr txBox="1"/>
          <p:nvPr>
            <p:ph idx="3" type="subTitle"/>
          </p:nvPr>
        </p:nvSpPr>
        <p:spPr>
          <a:xfrm>
            <a:off x="6321525" y="1007413"/>
            <a:ext cx="23412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79" name="Google Shape;579;p29"/>
          <p:cNvSpPr txBox="1"/>
          <p:nvPr>
            <p:ph idx="4" type="body"/>
          </p:nvPr>
        </p:nvSpPr>
        <p:spPr>
          <a:xfrm>
            <a:off x="6321525" y="1592688"/>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580" name="Google Shape;580;p29"/>
          <p:cNvSpPr txBox="1"/>
          <p:nvPr>
            <p:ph idx="5" type="subTitle"/>
          </p:nvPr>
        </p:nvSpPr>
        <p:spPr>
          <a:xfrm>
            <a:off x="3401400" y="2918288"/>
            <a:ext cx="23412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81" name="Google Shape;581;p29"/>
          <p:cNvSpPr txBox="1"/>
          <p:nvPr>
            <p:ph idx="6" type="body"/>
          </p:nvPr>
        </p:nvSpPr>
        <p:spPr>
          <a:xfrm>
            <a:off x="3401400" y="3503563"/>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582" name="Google Shape;582;p29"/>
          <p:cNvSpPr txBox="1"/>
          <p:nvPr>
            <p:ph idx="7" type="subTitle"/>
          </p:nvPr>
        </p:nvSpPr>
        <p:spPr>
          <a:xfrm>
            <a:off x="6321525" y="2918288"/>
            <a:ext cx="23412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83" name="Google Shape;583;p29"/>
          <p:cNvSpPr txBox="1"/>
          <p:nvPr>
            <p:ph idx="8" type="body"/>
          </p:nvPr>
        </p:nvSpPr>
        <p:spPr>
          <a:xfrm>
            <a:off x="6321525" y="3503563"/>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grpSp>
        <p:nvGrpSpPr>
          <p:cNvPr id="584" name="Google Shape;584;p29"/>
          <p:cNvGrpSpPr/>
          <p:nvPr/>
        </p:nvGrpSpPr>
        <p:grpSpPr>
          <a:xfrm>
            <a:off x="7939157" y="-559388"/>
            <a:ext cx="1572280" cy="1572280"/>
            <a:chOff x="987244" y="313753"/>
            <a:chExt cx="555321" cy="555321"/>
          </a:xfrm>
        </p:grpSpPr>
        <p:grpSp>
          <p:nvGrpSpPr>
            <p:cNvPr id="585" name="Google Shape;585;p29"/>
            <p:cNvGrpSpPr/>
            <p:nvPr/>
          </p:nvGrpSpPr>
          <p:grpSpPr>
            <a:xfrm>
              <a:off x="1068575" y="395075"/>
              <a:ext cx="392675" cy="392675"/>
              <a:chOff x="458050" y="265600"/>
              <a:chExt cx="392675" cy="392675"/>
            </a:xfrm>
          </p:grpSpPr>
          <p:sp>
            <p:nvSpPr>
              <p:cNvPr id="586" name="Google Shape;586;p29"/>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87" name="Google Shape;587;p29"/>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88" name="Google Shape;588;p29"/>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89" name="Google Shape;589;p29"/>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90" name="Google Shape;590;p29"/>
            <p:cNvGrpSpPr/>
            <p:nvPr/>
          </p:nvGrpSpPr>
          <p:grpSpPr>
            <a:xfrm rot="-2700000">
              <a:off x="1068569" y="395078"/>
              <a:ext cx="392671" cy="392671"/>
              <a:chOff x="458050" y="265600"/>
              <a:chExt cx="392675" cy="392675"/>
            </a:xfrm>
          </p:grpSpPr>
          <p:sp>
            <p:nvSpPr>
              <p:cNvPr id="591" name="Google Shape;591;p29"/>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2" name="Google Shape;592;p29"/>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3" name="Google Shape;593;p29"/>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4" name="Google Shape;594;p29"/>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595" name="Google Shape;595;p29"/>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596" name="Google Shape;596;p29"/>
          <p:cNvGrpSpPr/>
          <p:nvPr/>
        </p:nvGrpSpPr>
        <p:grpSpPr>
          <a:xfrm rot="5400000">
            <a:off x="4164913" y="48982"/>
            <a:ext cx="230579" cy="230579"/>
            <a:chOff x="458050" y="265600"/>
            <a:chExt cx="392675" cy="392675"/>
          </a:xfrm>
        </p:grpSpPr>
        <p:sp>
          <p:nvSpPr>
            <p:cNvPr id="597" name="Google Shape;597;p29"/>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8" name="Google Shape;598;p29"/>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9" name="Google Shape;599;p29"/>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0" name="Google Shape;600;p29"/>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01" name="Google Shape;601;p29"/>
          <p:cNvGrpSpPr/>
          <p:nvPr/>
        </p:nvGrpSpPr>
        <p:grpSpPr>
          <a:xfrm rot="5400000">
            <a:off x="3985952" y="276513"/>
            <a:ext cx="230579" cy="230579"/>
            <a:chOff x="458050" y="265600"/>
            <a:chExt cx="392675" cy="392675"/>
          </a:xfrm>
        </p:grpSpPr>
        <p:sp>
          <p:nvSpPr>
            <p:cNvPr id="602" name="Google Shape;602;p29"/>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3" name="Google Shape;603;p29"/>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4" name="Google Shape;604;p29"/>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5" name="Google Shape;605;p29"/>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06" name="Google Shape;606;p29"/>
          <p:cNvGrpSpPr/>
          <p:nvPr/>
        </p:nvGrpSpPr>
        <p:grpSpPr>
          <a:xfrm rot="5400000">
            <a:off x="44813" y="4583832"/>
            <a:ext cx="230579" cy="230579"/>
            <a:chOff x="458050" y="265600"/>
            <a:chExt cx="392675" cy="392675"/>
          </a:xfrm>
        </p:grpSpPr>
        <p:sp>
          <p:nvSpPr>
            <p:cNvPr id="607" name="Google Shape;607;p2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8" name="Google Shape;608;p2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9" name="Google Shape;609;p2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0" name="Google Shape;610;p2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11" name="Google Shape;611;p29"/>
          <p:cNvGrpSpPr/>
          <p:nvPr/>
        </p:nvGrpSpPr>
        <p:grpSpPr>
          <a:xfrm rot="5400000">
            <a:off x="44827" y="4857688"/>
            <a:ext cx="230579" cy="230579"/>
            <a:chOff x="458050" y="265600"/>
            <a:chExt cx="392675" cy="392675"/>
          </a:xfrm>
        </p:grpSpPr>
        <p:sp>
          <p:nvSpPr>
            <p:cNvPr id="612" name="Google Shape;612;p2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3" name="Google Shape;613;p2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4" name="Google Shape;614;p2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5" name="Google Shape;615;p2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16" name="Google Shape;616;p29"/>
          <p:cNvGrpSpPr/>
          <p:nvPr/>
        </p:nvGrpSpPr>
        <p:grpSpPr>
          <a:xfrm rot="5400000">
            <a:off x="275388" y="4742007"/>
            <a:ext cx="230579" cy="230579"/>
            <a:chOff x="458050" y="265600"/>
            <a:chExt cx="392675" cy="392675"/>
          </a:xfrm>
        </p:grpSpPr>
        <p:sp>
          <p:nvSpPr>
            <p:cNvPr id="617" name="Google Shape;617;p2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8" name="Google Shape;618;p2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9" name="Google Shape;619;p2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0" name="Google Shape;620;p2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21" name="Google Shape;621;p29"/>
          <p:cNvGrpSpPr/>
          <p:nvPr/>
        </p:nvGrpSpPr>
        <p:grpSpPr>
          <a:xfrm rot="5400000">
            <a:off x="275402" y="5015863"/>
            <a:ext cx="230579" cy="230579"/>
            <a:chOff x="458050" y="265600"/>
            <a:chExt cx="392675" cy="392675"/>
          </a:xfrm>
        </p:grpSpPr>
        <p:sp>
          <p:nvSpPr>
            <p:cNvPr id="622" name="Google Shape;622;p2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3" name="Google Shape;623;p2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4" name="Google Shape;624;p2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5" name="Google Shape;625;p2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3">
  <p:cSld name="CUSTOM_6_1_1">
    <p:bg>
      <p:bgPr>
        <a:solidFill>
          <a:schemeClr val="lt1"/>
        </a:solidFill>
      </p:bgPr>
    </p:bg>
    <p:spTree>
      <p:nvGrpSpPr>
        <p:cNvPr id="626" name="Shape 626"/>
        <p:cNvGrpSpPr/>
        <p:nvPr/>
      </p:nvGrpSpPr>
      <p:grpSpPr>
        <a:xfrm>
          <a:off x="0" y="0"/>
          <a:ext cx="0" cy="0"/>
          <a:chOff x="0" y="0"/>
          <a:chExt cx="0" cy="0"/>
        </a:xfrm>
      </p:grpSpPr>
      <p:sp>
        <p:nvSpPr>
          <p:cNvPr id="627" name="Google Shape;627;p30"/>
          <p:cNvSpPr/>
          <p:nvPr/>
        </p:nvSpPr>
        <p:spPr>
          <a:xfrm>
            <a:off x="6742050" y="-27225"/>
            <a:ext cx="24018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8" name="Google Shape;628;p30"/>
          <p:cNvSpPr txBox="1"/>
          <p:nvPr>
            <p:ph type="title"/>
          </p:nvPr>
        </p:nvSpPr>
        <p:spPr>
          <a:xfrm>
            <a:off x="275400" y="2255325"/>
            <a:ext cx="3228300" cy="605700"/>
          </a:xfrm>
          <a:prstGeom prst="rect">
            <a:avLst/>
          </a:prstGeom>
        </p:spPr>
        <p:txBody>
          <a:bodyPr anchorCtr="0" anchor="ctr"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29" name="Google Shape;629;p30"/>
          <p:cNvSpPr/>
          <p:nvPr/>
        </p:nvSpPr>
        <p:spPr>
          <a:xfrm>
            <a:off x="5474800" y="507100"/>
            <a:ext cx="3395100" cy="11322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0" name="Google Shape;630;p30"/>
          <p:cNvSpPr txBox="1"/>
          <p:nvPr>
            <p:ph idx="1" type="subTitle"/>
          </p:nvPr>
        </p:nvSpPr>
        <p:spPr>
          <a:xfrm>
            <a:off x="5730031" y="665200"/>
            <a:ext cx="28845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631" name="Google Shape;631;p30"/>
          <p:cNvSpPr txBox="1"/>
          <p:nvPr>
            <p:ph idx="2" type="body"/>
          </p:nvPr>
        </p:nvSpPr>
        <p:spPr>
          <a:xfrm>
            <a:off x="5730031" y="1250479"/>
            <a:ext cx="28845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grpSp>
        <p:nvGrpSpPr>
          <p:cNvPr id="632" name="Google Shape;632;p30"/>
          <p:cNvGrpSpPr/>
          <p:nvPr/>
        </p:nvGrpSpPr>
        <p:grpSpPr>
          <a:xfrm>
            <a:off x="8324707" y="-874113"/>
            <a:ext cx="1572280" cy="1572280"/>
            <a:chOff x="987244" y="313753"/>
            <a:chExt cx="555321" cy="555321"/>
          </a:xfrm>
        </p:grpSpPr>
        <p:grpSp>
          <p:nvGrpSpPr>
            <p:cNvPr id="633" name="Google Shape;633;p30"/>
            <p:cNvGrpSpPr/>
            <p:nvPr/>
          </p:nvGrpSpPr>
          <p:grpSpPr>
            <a:xfrm>
              <a:off x="1068575" y="395075"/>
              <a:ext cx="392675" cy="392675"/>
              <a:chOff x="458050" y="265600"/>
              <a:chExt cx="392675" cy="392675"/>
            </a:xfrm>
          </p:grpSpPr>
          <p:sp>
            <p:nvSpPr>
              <p:cNvPr id="634" name="Google Shape;634;p3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5" name="Google Shape;635;p3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6" name="Google Shape;636;p3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7" name="Google Shape;637;p3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38" name="Google Shape;638;p30"/>
            <p:cNvGrpSpPr/>
            <p:nvPr/>
          </p:nvGrpSpPr>
          <p:grpSpPr>
            <a:xfrm rot="-2700000">
              <a:off x="1068569" y="395078"/>
              <a:ext cx="392671" cy="392671"/>
              <a:chOff x="458050" y="265600"/>
              <a:chExt cx="392675" cy="392675"/>
            </a:xfrm>
          </p:grpSpPr>
          <p:sp>
            <p:nvSpPr>
              <p:cNvPr id="639" name="Google Shape;639;p3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0" name="Google Shape;640;p3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1" name="Google Shape;641;p3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2" name="Google Shape;642;p3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643" name="Google Shape;643;p30"/>
          <p:cNvGrpSpPr/>
          <p:nvPr/>
        </p:nvGrpSpPr>
        <p:grpSpPr>
          <a:xfrm rot="5400000">
            <a:off x="126313" y="48982"/>
            <a:ext cx="230579" cy="230579"/>
            <a:chOff x="458050" y="265600"/>
            <a:chExt cx="392675" cy="392675"/>
          </a:xfrm>
        </p:grpSpPr>
        <p:sp>
          <p:nvSpPr>
            <p:cNvPr id="644" name="Google Shape;644;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5" name="Google Shape;645;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6" name="Google Shape;646;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7" name="Google Shape;647;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48" name="Google Shape;648;p30"/>
          <p:cNvGrpSpPr/>
          <p:nvPr/>
        </p:nvGrpSpPr>
        <p:grpSpPr>
          <a:xfrm rot="5400000">
            <a:off x="-52648" y="276513"/>
            <a:ext cx="230579" cy="230579"/>
            <a:chOff x="458050" y="265600"/>
            <a:chExt cx="392675" cy="392675"/>
          </a:xfrm>
        </p:grpSpPr>
        <p:sp>
          <p:nvSpPr>
            <p:cNvPr id="649" name="Google Shape;649;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0" name="Google Shape;650;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1" name="Google Shape;651;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2" name="Google Shape;652;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53" name="Google Shape;653;p30"/>
          <p:cNvGrpSpPr/>
          <p:nvPr/>
        </p:nvGrpSpPr>
        <p:grpSpPr>
          <a:xfrm rot="5400000">
            <a:off x="44813" y="4583832"/>
            <a:ext cx="230579" cy="230579"/>
            <a:chOff x="458050" y="265600"/>
            <a:chExt cx="392675" cy="392675"/>
          </a:xfrm>
        </p:grpSpPr>
        <p:sp>
          <p:nvSpPr>
            <p:cNvPr id="654" name="Google Shape;654;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5" name="Google Shape;655;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6" name="Google Shape;656;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7" name="Google Shape;657;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58" name="Google Shape;658;p30"/>
          <p:cNvGrpSpPr/>
          <p:nvPr/>
        </p:nvGrpSpPr>
        <p:grpSpPr>
          <a:xfrm rot="5400000">
            <a:off x="44827" y="4857688"/>
            <a:ext cx="230579" cy="230579"/>
            <a:chOff x="458050" y="265600"/>
            <a:chExt cx="392675" cy="392675"/>
          </a:xfrm>
        </p:grpSpPr>
        <p:sp>
          <p:nvSpPr>
            <p:cNvPr id="659" name="Google Shape;659;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0" name="Google Shape;660;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1" name="Google Shape;661;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2" name="Google Shape;662;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63" name="Google Shape;663;p30"/>
          <p:cNvGrpSpPr/>
          <p:nvPr/>
        </p:nvGrpSpPr>
        <p:grpSpPr>
          <a:xfrm rot="5400000">
            <a:off x="275388" y="4742007"/>
            <a:ext cx="230579" cy="230579"/>
            <a:chOff x="458050" y="265600"/>
            <a:chExt cx="392675" cy="392675"/>
          </a:xfrm>
        </p:grpSpPr>
        <p:sp>
          <p:nvSpPr>
            <p:cNvPr id="664" name="Google Shape;664;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5" name="Google Shape;665;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6" name="Google Shape;666;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7" name="Google Shape;667;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68" name="Google Shape;668;p30"/>
          <p:cNvGrpSpPr/>
          <p:nvPr/>
        </p:nvGrpSpPr>
        <p:grpSpPr>
          <a:xfrm rot="5400000">
            <a:off x="275402" y="5015863"/>
            <a:ext cx="230579" cy="230579"/>
            <a:chOff x="458050" y="265600"/>
            <a:chExt cx="392675" cy="392675"/>
          </a:xfrm>
        </p:grpSpPr>
        <p:sp>
          <p:nvSpPr>
            <p:cNvPr id="669" name="Google Shape;669;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0" name="Google Shape;670;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1" name="Google Shape;671;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2" name="Google Shape;672;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673" name="Google Shape;673;p30"/>
          <p:cNvSpPr/>
          <p:nvPr/>
        </p:nvSpPr>
        <p:spPr>
          <a:xfrm>
            <a:off x="5474775" y="2033475"/>
            <a:ext cx="3395100" cy="1132200"/>
          </a:xfrm>
          <a:prstGeom prst="snip1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4" name="Google Shape;674;p30"/>
          <p:cNvSpPr txBox="1"/>
          <p:nvPr>
            <p:ph idx="3" type="subTitle"/>
          </p:nvPr>
        </p:nvSpPr>
        <p:spPr>
          <a:xfrm>
            <a:off x="5730031" y="2191575"/>
            <a:ext cx="28845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675" name="Google Shape;675;p30"/>
          <p:cNvSpPr txBox="1"/>
          <p:nvPr>
            <p:ph idx="4" type="body"/>
          </p:nvPr>
        </p:nvSpPr>
        <p:spPr>
          <a:xfrm>
            <a:off x="5730031" y="2776854"/>
            <a:ext cx="28845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676" name="Google Shape;676;p30"/>
          <p:cNvSpPr/>
          <p:nvPr/>
        </p:nvSpPr>
        <p:spPr>
          <a:xfrm>
            <a:off x="5474800" y="3559850"/>
            <a:ext cx="3395100" cy="1132200"/>
          </a:xfrm>
          <a:prstGeom prst="snip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7" name="Google Shape;677;p30"/>
          <p:cNvSpPr txBox="1"/>
          <p:nvPr>
            <p:ph idx="5" type="subTitle"/>
          </p:nvPr>
        </p:nvSpPr>
        <p:spPr>
          <a:xfrm>
            <a:off x="5730031" y="3717950"/>
            <a:ext cx="28845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678" name="Google Shape;678;p30"/>
          <p:cNvSpPr txBox="1"/>
          <p:nvPr>
            <p:ph idx="6" type="body"/>
          </p:nvPr>
        </p:nvSpPr>
        <p:spPr>
          <a:xfrm>
            <a:off x="5730031" y="4303229"/>
            <a:ext cx="28845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CUSTOM_12">
    <p:spTree>
      <p:nvGrpSpPr>
        <p:cNvPr id="679" name="Shape 679"/>
        <p:cNvGrpSpPr/>
        <p:nvPr/>
      </p:nvGrpSpPr>
      <p:grpSpPr>
        <a:xfrm>
          <a:off x="0" y="0"/>
          <a:ext cx="0" cy="0"/>
          <a:chOff x="0" y="0"/>
          <a:chExt cx="0" cy="0"/>
        </a:xfrm>
      </p:grpSpPr>
      <p:sp>
        <p:nvSpPr>
          <p:cNvPr id="680" name="Google Shape;680;p31"/>
          <p:cNvSpPr txBox="1"/>
          <p:nvPr>
            <p:ph type="title"/>
          </p:nvPr>
        </p:nvSpPr>
        <p:spPr>
          <a:xfrm>
            <a:off x="516150" y="269950"/>
            <a:ext cx="8111700" cy="4581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681" name="Google Shape;681;p31"/>
          <p:cNvSpPr txBox="1"/>
          <p:nvPr>
            <p:ph idx="1" type="subTitle"/>
          </p:nvPr>
        </p:nvSpPr>
        <p:spPr>
          <a:xfrm>
            <a:off x="450938" y="1830025"/>
            <a:ext cx="16689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682" name="Google Shape;682;p31"/>
          <p:cNvSpPr txBox="1"/>
          <p:nvPr>
            <p:ph idx="2" type="body"/>
          </p:nvPr>
        </p:nvSpPr>
        <p:spPr>
          <a:xfrm>
            <a:off x="450938" y="2655500"/>
            <a:ext cx="16689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83" name="Google Shape;683;p31"/>
          <p:cNvSpPr txBox="1"/>
          <p:nvPr>
            <p:ph idx="3" type="subTitle"/>
          </p:nvPr>
        </p:nvSpPr>
        <p:spPr>
          <a:xfrm>
            <a:off x="2584504" y="1830025"/>
            <a:ext cx="16689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684" name="Google Shape;684;p31"/>
          <p:cNvSpPr txBox="1"/>
          <p:nvPr>
            <p:ph idx="4" type="body"/>
          </p:nvPr>
        </p:nvSpPr>
        <p:spPr>
          <a:xfrm>
            <a:off x="2584504" y="2655500"/>
            <a:ext cx="16689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85" name="Google Shape;685;p31"/>
          <p:cNvSpPr txBox="1"/>
          <p:nvPr>
            <p:ph idx="5" type="subTitle"/>
          </p:nvPr>
        </p:nvSpPr>
        <p:spPr>
          <a:xfrm>
            <a:off x="4718071" y="1830025"/>
            <a:ext cx="16689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686" name="Google Shape;686;p31"/>
          <p:cNvSpPr txBox="1"/>
          <p:nvPr>
            <p:ph idx="6" type="body"/>
          </p:nvPr>
        </p:nvSpPr>
        <p:spPr>
          <a:xfrm>
            <a:off x="4718071" y="2655500"/>
            <a:ext cx="16689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87" name="Google Shape;687;p31"/>
          <p:cNvSpPr txBox="1"/>
          <p:nvPr>
            <p:ph idx="7" type="subTitle"/>
          </p:nvPr>
        </p:nvSpPr>
        <p:spPr>
          <a:xfrm>
            <a:off x="6851621" y="1830025"/>
            <a:ext cx="16689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688" name="Google Shape;688;p31"/>
          <p:cNvSpPr txBox="1"/>
          <p:nvPr>
            <p:ph idx="8" type="body"/>
          </p:nvPr>
        </p:nvSpPr>
        <p:spPr>
          <a:xfrm>
            <a:off x="6851621" y="2655500"/>
            <a:ext cx="16689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89" name="Google Shape;689;p31"/>
          <p:cNvSpPr/>
          <p:nvPr/>
        </p:nvSpPr>
        <p:spPr>
          <a:xfrm>
            <a:off x="-7242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0" name="Google Shape;690;p31"/>
          <p:cNvSpPr/>
          <p:nvPr/>
        </p:nvSpPr>
        <p:spPr>
          <a:xfrm rot="10800000">
            <a:off x="8141400" y="0"/>
            <a:ext cx="1002600" cy="861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1" name="Google Shape;691;p31"/>
          <p:cNvSpPr/>
          <p:nvPr/>
        </p:nvSpPr>
        <p:spPr>
          <a:xfrm>
            <a:off x="8588401" y="4579699"/>
            <a:ext cx="1132200" cy="1132200"/>
          </a:xfrm>
          <a:prstGeom prst="donut">
            <a:avLst>
              <a:gd fmla="val 17041" name="adj"/>
            </a:avLst>
          </a:prstGeom>
          <a:noFill/>
          <a:ln cap="flat" cmpd="sng" w="38100">
            <a:solidFill>
              <a:schemeClr val="lt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692" name="Google Shape;692;p31"/>
          <p:cNvGrpSpPr/>
          <p:nvPr/>
        </p:nvGrpSpPr>
        <p:grpSpPr>
          <a:xfrm>
            <a:off x="73663" y="105163"/>
            <a:ext cx="392675" cy="392675"/>
            <a:chOff x="458050" y="265600"/>
            <a:chExt cx="392675" cy="392675"/>
          </a:xfrm>
        </p:grpSpPr>
        <p:sp>
          <p:nvSpPr>
            <p:cNvPr id="693" name="Google Shape;693;p31"/>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4" name="Google Shape;694;p31"/>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5" name="Google Shape;695;p31"/>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6" name="Google Shape;696;p31"/>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97" name="Google Shape;697;p31"/>
          <p:cNvGrpSpPr/>
          <p:nvPr/>
        </p:nvGrpSpPr>
        <p:grpSpPr>
          <a:xfrm>
            <a:off x="613563" y="105150"/>
            <a:ext cx="392675" cy="392675"/>
            <a:chOff x="458050" y="265600"/>
            <a:chExt cx="392675" cy="392675"/>
          </a:xfrm>
        </p:grpSpPr>
        <p:sp>
          <p:nvSpPr>
            <p:cNvPr id="698" name="Google Shape;698;p31"/>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9" name="Google Shape;699;p31"/>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00" name="Google Shape;700;p31"/>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01" name="Google Shape;701;p31"/>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CUSTOM_12_1">
    <p:spTree>
      <p:nvGrpSpPr>
        <p:cNvPr id="702" name="Shape 702"/>
        <p:cNvGrpSpPr/>
        <p:nvPr/>
      </p:nvGrpSpPr>
      <p:grpSpPr>
        <a:xfrm>
          <a:off x="0" y="0"/>
          <a:ext cx="0" cy="0"/>
          <a:chOff x="0" y="0"/>
          <a:chExt cx="0" cy="0"/>
        </a:xfrm>
      </p:grpSpPr>
      <p:sp>
        <p:nvSpPr>
          <p:cNvPr id="703" name="Google Shape;703;p32"/>
          <p:cNvSpPr txBox="1"/>
          <p:nvPr>
            <p:ph type="title"/>
          </p:nvPr>
        </p:nvSpPr>
        <p:spPr>
          <a:xfrm>
            <a:off x="516150" y="269950"/>
            <a:ext cx="8111700" cy="4581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704" name="Google Shape;704;p32"/>
          <p:cNvSpPr txBox="1"/>
          <p:nvPr>
            <p:ph idx="1" type="subTitle"/>
          </p:nvPr>
        </p:nvSpPr>
        <p:spPr>
          <a:xfrm>
            <a:off x="450954" y="1786100"/>
            <a:ext cx="22326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705" name="Google Shape;705;p32"/>
          <p:cNvSpPr txBox="1"/>
          <p:nvPr>
            <p:ph idx="2" type="body"/>
          </p:nvPr>
        </p:nvSpPr>
        <p:spPr>
          <a:xfrm>
            <a:off x="450954" y="2611575"/>
            <a:ext cx="22326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706" name="Google Shape;706;p32"/>
          <p:cNvSpPr/>
          <p:nvPr/>
        </p:nvSpPr>
        <p:spPr>
          <a:xfrm>
            <a:off x="-7242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07" name="Google Shape;707;p32"/>
          <p:cNvSpPr/>
          <p:nvPr/>
        </p:nvSpPr>
        <p:spPr>
          <a:xfrm rot="10800000">
            <a:off x="8141400" y="0"/>
            <a:ext cx="1002600" cy="861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08" name="Google Shape;708;p32"/>
          <p:cNvSpPr/>
          <p:nvPr/>
        </p:nvSpPr>
        <p:spPr>
          <a:xfrm>
            <a:off x="8588401" y="4579699"/>
            <a:ext cx="1132200" cy="1132200"/>
          </a:xfrm>
          <a:prstGeom prst="donut">
            <a:avLst>
              <a:gd fmla="val 17041" name="adj"/>
            </a:avLst>
          </a:prstGeom>
          <a:noFill/>
          <a:ln cap="flat" cmpd="sng" w="38100">
            <a:solidFill>
              <a:schemeClr val="lt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709" name="Google Shape;709;p32"/>
          <p:cNvGrpSpPr/>
          <p:nvPr/>
        </p:nvGrpSpPr>
        <p:grpSpPr>
          <a:xfrm>
            <a:off x="73663" y="105163"/>
            <a:ext cx="392675" cy="392675"/>
            <a:chOff x="458050" y="265600"/>
            <a:chExt cx="392675" cy="392675"/>
          </a:xfrm>
        </p:grpSpPr>
        <p:sp>
          <p:nvSpPr>
            <p:cNvPr id="710" name="Google Shape;710;p32"/>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1" name="Google Shape;711;p32"/>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2" name="Google Shape;712;p32"/>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3" name="Google Shape;713;p32"/>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14" name="Google Shape;714;p32"/>
          <p:cNvGrpSpPr/>
          <p:nvPr/>
        </p:nvGrpSpPr>
        <p:grpSpPr>
          <a:xfrm>
            <a:off x="613563" y="105150"/>
            <a:ext cx="392675" cy="392675"/>
            <a:chOff x="458050" y="265600"/>
            <a:chExt cx="392675" cy="392675"/>
          </a:xfrm>
        </p:grpSpPr>
        <p:sp>
          <p:nvSpPr>
            <p:cNvPr id="715" name="Google Shape;715;p32"/>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6" name="Google Shape;716;p32"/>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7" name="Google Shape;717;p32"/>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8" name="Google Shape;718;p32"/>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719" name="Google Shape;719;p32"/>
          <p:cNvSpPr txBox="1"/>
          <p:nvPr>
            <p:ph idx="3" type="subTitle"/>
          </p:nvPr>
        </p:nvSpPr>
        <p:spPr>
          <a:xfrm>
            <a:off x="6293054" y="1786100"/>
            <a:ext cx="22326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720" name="Google Shape;720;p32"/>
          <p:cNvSpPr txBox="1"/>
          <p:nvPr>
            <p:ph idx="4" type="body"/>
          </p:nvPr>
        </p:nvSpPr>
        <p:spPr>
          <a:xfrm>
            <a:off x="6293054" y="2611575"/>
            <a:ext cx="22326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721" name="Google Shape;721;p32"/>
          <p:cNvSpPr txBox="1"/>
          <p:nvPr>
            <p:ph idx="5" type="subTitle"/>
          </p:nvPr>
        </p:nvSpPr>
        <p:spPr>
          <a:xfrm>
            <a:off x="3405754" y="1786100"/>
            <a:ext cx="22326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722" name="Google Shape;722;p32"/>
          <p:cNvSpPr txBox="1"/>
          <p:nvPr>
            <p:ph idx="6" type="body"/>
          </p:nvPr>
        </p:nvSpPr>
        <p:spPr>
          <a:xfrm>
            <a:off x="3405754" y="2611575"/>
            <a:ext cx="22326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12_1_1">
    <p:bg>
      <p:bgPr>
        <a:solidFill>
          <a:schemeClr val="lt2"/>
        </a:solidFill>
      </p:bgPr>
    </p:bg>
    <p:spTree>
      <p:nvGrpSpPr>
        <p:cNvPr id="723" name="Shape 723"/>
        <p:cNvGrpSpPr/>
        <p:nvPr/>
      </p:nvGrpSpPr>
      <p:grpSpPr>
        <a:xfrm>
          <a:off x="0" y="0"/>
          <a:ext cx="0" cy="0"/>
          <a:chOff x="0" y="0"/>
          <a:chExt cx="0" cy="0"/>
        </a:xfrm>
      </p:grpSpPr>
      <p:sp>
        <p:nvSpPr>
          <p:cNvPr id="724" name="Google Shape;724;p33"/>
          <p:cNvSpPr/>
          <p:nvPr/>
        </p:nvSpPr>
        <p:spPr>
          <a:xfrm>
            <a:off x="-150" y="3768575"/>
            <a:ext cx="9144000" cy="137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25" name="Google Shape;725;p33"/>
          <p:cNvSpPr/>
          <p:nvPr/>
        </p:nvSpPr>
        <p:spPr>
          <a:xfrm>
            <a:off x="463825" y="1350075"/>
            <a:ext cx="2461200" cy="28077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26" name="Google Shape;726;p33"/>
          <p:cNvSpPr txBox="1"/>
          <p:nvPr>
            <p:ph type="title"/>
          </p:nvPr>
        </p:nvSpPr>
        <p:spPr>
          <a:xfrm>
            <a:off x="516150" y="269950"/>
            <a:ext cx="8111700" cy="4581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727" name="Google Shape;727;p33"/>
          <p:cNvSpPr txBox="1"/>
          <p:nvPr>
            <p:ph idx="1" type="subTitle"/>
          </p:nvPr>
        </p:nvSpPr>
        <p:spPr>
          <a:xfrm>
            <a:off x="624875" y="1786100"/>
            <a:ext cx="2141400" cy="4581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p:txBody>
      </p:sp>
      <p:sp>
        <p:nvSpPr>
          <p:cNvPr id="728" name="Google Shape;728;p33"/>
          <p:cNvSpPr txBox="1"/>
          <p:nvPr>
            <p:ph idx="2" type="body"/>
          </p:nvPr>
        </p:nvSpPr>
        <p:spPr>
          <a:xfrm>
            <a:off x="624875" y="2874075"/>
            <a:ext cx="2141400" cy="985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729" name="Google Shape;729;p33"/>
          <p:cNvSpPr/>
          <p:nvPr/>
        </p:nvSpPr>
        <p:spPr>
          <a:xfrm>
            <a:off x="-820649" y="4579699"/>
            <a:ext cx="1132200" cy="1132200"/>
          </a:xfrm>
          <a:prstGeom prst="donut">
            <a:avLst>
              <a:gd fmla="val 17041" name="adj"/>
            </a:avLst>
          </a:prstGeom>
          <a:noFill/>
          <a:ln cap="flat" cmpd="sng" w="38100">
            <a:solidFill>
              <a:schemeClr val="lt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730" name="Google Shape;730;p33"/>
          <p:cNvGrpSpPr/>
          <p:nvPr/>
        </p:nvGrpSpPr>
        <p:grpSpPr>
          <a:xfrm>
            <a:off x="8588388" y="105163"/>
            <a:ext cx="392675" cy="392675"/>
            <a:chOff x="458050" y="265600"/>
            <a:chExt cx="392675" cy="392675"/>
          </a:xfrm>
        </p:grpSpPr>
        <p:sp>
          <p:nvSpPr>
            <p:cNvPr id="731" name="Google Shape;731;p33"/>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2" name="Google Shape;732;p33"/>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3" name="Google Shape;733;p33"/>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4" name="Google Shape;734;p33"/>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35" name="Google Shape;735;p33"/>
          <p:cNvGrpSpPr/>
          <p:nvPr/>
        </p:nvGrpSpPr>
        <p:grpSpPr>
          <a:xfrm>
            <a:off x="9128288" y="105150"/>
            <a:ext cx="392675" cy="392675"/>
            <a:chOff x="458050" y="265600"/>
            <a:chExt cx="392675" cy="392675"/>
          </a:xfrm>
        </p:grpSpPr>
        <p:sp>
          <p:nvSpPr>
            <p:cNvPr id="736" name="Google Shape;736;p33"/>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7" name="Google Shape;737;p33"/>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8" name="Google Shape;738;p33"/>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9" name="Google Shape;739;p33"/>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740" name="Google Shape;740;p33"/>
          <p:cNvSpPr/>
          <p:nvPr/>
        </p:nvSpPr>
        <p:spPr>
          <a:xfrm>
            <a:off x="6114375" y="1350075"/>
            <a:ext cx="2461200" cy="2807700"/>
          </a:xfrm>
          <a:prstGeom prst="snip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1" name="Google Shape;741;p33"/>
          <p:cNvSpPr txBox="1"/>
          <p:nvPr>
            <p:ph idx="3" type="subTitle"/>
          </p:nvPr>
        </p:nvSpPr>
        <p:spPr>
          <a:xfrm>
            <a:off x="6275425" y="1786100"/>
            <a:ext cx="2141400" cy="4581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p:txBody>
      </p:sp>
      <p:sp>
        <p:nvSpPr>
          <p:cNvPr id="742" name="Google Shape;742;p33"/>
          <p:cNvSpPr txBox="1"/>
          <p:nvPr>
            <p:ph idx="4" type="body"/>
          </p:nvPr>
        </p:nvSpPr>
        <p:spPr>
          <a:xfrm>
            <a:off x="6275425" y="2874075"/>
            <a:ext cx="2141400" cy="985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743" name="Google Shape;743;p33"/>
          <p:cNvSpPr/>
          <p:nvPr/>
        </p:nvSpPr>
        <p:spPr>
          <a:xfrm>
            <a:off x="3289100" y="1350075"/>
            <a:ext cx="2461200" cy="2807700"/>
          </a:xfrm>
          <a:prstGeom prst="snip1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4" name="Google Shape;744;p33"/>
          <p:cNvSpPr txBox="1"/>
          <p:nvPr>
            <p:ph idx="5" type="subTitle"/>
          </p:nvPr>
        </p:nvSpPr>
        <p:spPr>
          <a:xfrm>
            <a:off x="3450150" y="1786100"/>
            <a:ext cx="2141400" cy="4581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p:txBody>
      </p:sp>
      <p:sp>
        <p:nvSpPr>
          <p:cNvPr id="745" name="Google Shape;745;p33"/>
          <p:cNvSpPr txBox="1"/>
          <p:nvPr>
            <p:ph idx="6" type="body"/>
          </p:nvPr>
        </p:nvSpPr>
        <p:spPr>
          <a:xfrm>
            <a:off x="3450150" y="2874075"/>
            <a:ext cx="2141400" cy="985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7">
    <p:bg>
      <p:bgPr>
        <a:solidFill>
          <a:schemeClr val="accent5"/>
        </a:solidFill>
      </p:bgPr>
    </p:bg>
    <p:spTree>
      <p:nvGrpSpPr>
        <p:cNvPr id="746" name="Shape 746"/>
        <p:cNvGrpSpPr/>
        <p:nvPr/>
      </p:nvGrpSpPr>
      <p:grpSpPr>
        <a:xfrm>
          <a:off x="0" y="0"/>
          <a:ext cx="0" cy="0"/>
          <a:chOff x="0" y="0"/>
          <a:chExt cx="0" cy="0"/>
        </a:xfrm>
      </p:grpSpPr>
      <p:sp>
        <p:nvSpPr>
          <p:cNvPr id="747" name="Google Shape;747;p34"/>
          <p:cNvSpPr/>
          <p:nvPr/>
        </p:nvSpPr>
        <p:spPr>
          <a:xfrm flipH="1">
            <a:off x="6029550" y="1195474"/>
            <a:ext cx="1132200" cy="11322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8" name="Google Shape;748;p34"/>
          <p:cNvSpPr/>
          <p:nvPr/>
        </p:nvSpPr>
        <p:spPr>
          <a:xfrm flipH="1">
            <a:off x="1903351" y="1918650"/>
            <a:ext cx="4569900" cy="1915800"/>
          </a:xfrm>
          <a:prstGeom prst="snip2DiagRect">
            <a:avLst>
              <a:gd fmla="val 0" name="adj1"/>
              <a:gd fmla="val 24581" name="adj2"/>
            </a:avLst>
          </a:prstGeom>
          <a:solidFill>
            <a:schemeClr val="accent3"/>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9" name="Google Shape;749;p34"/>
          <p:cNvSpPr/>
          <p:nvPr/>
        </p:nvSpPr>
        <p:spPr>
          <a:xfrm flipH="1">
            <a:off x="2055751" y="1766250"/>
            <a:ext cx="4569900" cy="1915800"/>
          </a:xfrm>
          <a:prstGeom prst="snip2DiagRect">
            <a:avLst>
              <a:gd fmla="val 0" name="adj1"/>
              <a:gd fmla="val 24581" name="adj2"/>
            </a:avLst>
          </a:prstGeom>
          <a:solidFill>
            <a:schemeClr val="accent6"/>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0" name="Google Shape;750;p34"/>
          <p:cNvSpPr/>
          <p:nvPr/>
        </p:nvSpPr>
        <p:spPr>
          <a:xfrm flipH="1">
            <a:off x="2208151" y="1613850"/>
            <a:ext cx="4569900" cy="1915800"/>
          </a:xfrm>
          <a:prstGeom prst="snip2DiagRect">
            <a:avLst>
              <a:gd fmla="val 0" name="adj1"/>
              <a:gd fmla="val 24581" name="adj2"/>
            </a:avLst>
          </a:prstGeom>
          <a:solidFill>
            <a:schemeClr val="l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1" name="Google Shape;751;p34"/>
          <p:cNvSpPr/>
          <p:nvPr/>
        </p:nvSpPr>
        <p:spPr>
          <a:xfrm>
            <a:off x="-60650" y="5022275"/>
            <a:ext cx="3819000" cy="168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2" name="Google Shape;752;p34"/>
          <p:cNvSpPr/>
          <p:nvPr/>
        </p:nvSpPr>
        <p:spPr>
          <a:xfrm>
            <a:off x="-60650" y="2057225"/>
            <a:ext cx="177000" cy="3047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3" name="Google Shape;753;p34"/>
          <p:cNvSpPr/>
          <p:nvPr/>
        </p:nvSpPr>
        <p:spPr>
          <a:xfrm rot="10800000">
            <a:off x="7811975" y="-86625"/>
            <a:ext cx="1486200" cy="68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4" name="Google Shape;754;p34"/>
          <p:cNvSpPr/>
          <p:nvPr/>
        </p:nvSpPr>
        <p:spPr>
          <a:xfrm rot="10800000">
            <a:off x="8869950" y="471375"/>
            <a:ext cx="424800" cy="187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5" name="Google Shape;755;p34"/>
          <p:cNvSpPr txBox="1"/>
          <p:nvPr>
            <p:ph type="title"/>
          </p:nvPr>
        </p:nvSpPr>
        <p:spPr>
          <a:xfrm>
            <a:off x="2626207" y="2342700"/>
            <a:ext cx="3891600" cy="458100"/>
          </a:xfrm>
          <a:prstGeom prst="rect">
            <a:avLst/>
          </a:prstGeom>
        </p:spPr>
        <p:txBody>
          <a:bodyPr anchorCtr="0" anchor="ctr" bIns="0" lIns="0" spcFirstLastPara="1" rIns="0" wrap="square" tIns="0">
            <a:noAutofit/>
          </a:bodyPr>
          <a:lstStyle>
            <a:lvl1pPr lvl="0" algn="ctr">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grpSp>
        <p:nvGrpSpPr>
          <p:cNvPr id="756" name="Google Shape;756;p34"/>
          <p:cNvGrpSpPr/>
          <p:nvPr/>
        </p:nvGrpSpPr>
        <p:grpSpPr>
          <a:xfrm>
            <a:off x="-482802" y="3349356"/>
            <a:ext cx="2277538" cy="2277538"/>
            <a:chOff x="987244" y="313753"/>
            <a:chExt cx="555321" cy="555321"/>
          </a:xfrm>
        </p:grpSpPr>
        <p:grpSp>
          <p:nvGrpSpPr>
            <p:cNvPr id="757" name="Google Shape;757;p34"/>
            <p:cNvGrpSpPr/>
            <p:nvPr/>
          </p:nvGrpSpPr>
          <p:grpSpPr>
            <a:xfrm>
              <a:off x="1068575" y="395075"/>
              <a:ext cx="392675" cy="392675"/>
              <a:chOff x="458050" y="265600"/>
              <a:chExt cx="392675" cy="392675"/>
            </a:xfrm>
          </p:grpSpPr>
          <p:sp>
            <p:nvSpPr>
              <p:cNvPr id="758" name="Google Shape;758;p3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9" name="Google Shape;759;p3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0" name="Google Shape;760;p3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1" name="Google Shape;761;p3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62" name="Google Shape;762;p34"/>
            <p:cNvGrpSpPr/>
            <p:nvPr/>
          </p:nvGrpSpPr>
          <p:grpSpPr>
            <a:xfrm rot="-2700000">
              <a:off x="1068569" y="395078"/>
              <a:ext cx="392671" cy="392671"/>
              <a:chOff x="458050" y="265600"/>
              <a:chExt cx="392675" cy="392675"/>
            </a:xfrm>
          </p:grpSpPr>
          <p:sp>
            <p:nvSpPr>
              <p:cNvPr id="763" name="Google Shape;763;p3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4" name="Google Shape;764;p3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5" name="Google Shape;765;p3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6" name="Google Shape;766;p3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767" name="Google Shape;767;p34"/>
          <p:cNvGrpSpPr/>
          <p:nvPr/>
        </p:nvGrpSpPr>
        <p:grpSpPr>
          <a:xfrm flipH="1" rot="10800000">
            <a:off x="8137738" y="153313"/>
            <a:ext cx="392675" cy="392675"/>
            <a:chOff x="458050" y="265600"/>
            <a:chExt cx="392675" cy="392675"/>
          </a:xfrm>
        </p:grpSpPr>
        <p:sp>
          <p:nvSpPr>
            <p:cNvPr id="768" name="Google Shape;768;p3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9" name="Google Shape;769;p3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0" name="Google Shape;770;p3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1" name="Google Shape;771;p3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72" name="Google Shape;772;p34"/>
          <p:cNvGrpSpPr/>
          <p:nvPr/>
        </p:nvGrpSpPr>
        <p:grpSpPr>
          <a:xfrm flipH="1" rot="10800000">
            <a:off x="8677638" y="153325"/>
            <a:ext cx="392675" cy="392675"/>
            <a:chOff x="458050" y="265600"/>
            <a:chExt cx="392675" cy="392675"/>
          </a:xfrm>
        </p:grpSpPr>
        <p:sp>
          <p:nvSpPr>
            <p:cNvPr id="773" name="Google Shape;773;p3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4" name="Google Shape;774;p3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5" name="Google Shape;775;p3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6" name="Google Shape;776;p3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77" name="Google Shape;777;p34"/>
          <p:cNvGrpSpPr/>
          <p:nvPr/>
        </p:nvGrpSpPr>
        <p:grpSpPr>
          <a:xfrm flipH="1" rot="10800000">
            <a:off x="8412138" y="545988"/>
            <a:ext cx="392675" cy="392675"/>
            <a:chOff x="458050" y="265600"/>
            <a:chExt cx="392675" cy="392675"/>
          </a:xfrm>
        </p:grpSpPr>
        <p:sp>
          <p:nvSpPr>
            <p:cNvPr id="778" name="Google Shape;778;p3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9" name="Google Shape;779;p3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80" name="Google Shape;780;p3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81" name="Google Shape;781;p3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782" name="Google Shape;782;p34"/>
          <p:cNvSpPr/>
          <p:nvPr/>
        </p:nvSpPr>
        <p:spPr>
          <a:xfrm rot="-5400000">
            <a:off x="823337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83" name="Google Shape;783;p34"/>
          <p:cNvSpPr/>
          <p:nvPr/>
        </p:nvSpPr>
        <p:spPr>
          <a:xfrm rot="5400000">
            <a:off x="-97165" y="0"/>
            <a:ext cx="1002600" cy="861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p:cSld name="DEFAULT">
    <p:bg>
      <p:bgPr>
        <a:solidFill>
          <a:schemeClr val="accent1"/>
        </a:solidFill>
      </p:bgPr>
    </p:bg>
    <p:spTree>
      <p:nvGrpSpPr>
        <p:cNvPr id="784" name="Shape 784"/>
        <p:cNvGrpSpPr/>
        <p:nvPr/>
      </p:nvGrpSpPr>
      <p:grpSpPr>
        <a:xfrm>
          <a:off x="0" y="0"/>
          <a:ext cx="0" cy="0"/>
          <a:chOff x="0" y="0"/>
          <a:chExt cx="0" cy="0"/>
        </a:xfrm>
      </p:grpSpPr>
      <p:sp>
        <p:nvSpPr>
          <p:cNvPr id="785" name="Google Shape;785;p35"/>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786" name="Google Shape;786;p35"/>
          <p:cNvSpPr txBox="1"/>
          <p:nvPr>
            <p:ph idx="1" type="subTitle"/>
          </p:nvPr>
        </p:nvSpPr>
        <p:spPr>
          <a:xfrm>
            <a:off x="774525" y="1252525"/>
            <a:ext cx="33702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787" name="Google Shape;787;p35"/>
          <p:cNvSpPr txBox="1"/>
          <p:nvPr>
            <p:ph idx="2" type="body"/>
          </p:nvPr>
        </p:nvSpPr>
        <p:spPr>
          <a:xfrm>
            <a:off x="774525" y="1805525"/>
            <a:ext cx="33702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788" name="Google Shape;788;p35"/>
          <p:cNvSpPr txBox="1"/>
          <p:nvPr>
            <p:ph idx="3" type="subTitle"/>
          </p:nvPr>
        </p:nvSpPr>
        <p:spPr>
          <a:xfrm>
            <a:off x="5290500" y="1252525"/>
            <a:ext cx="33702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789" name="Google Shape;789;p35"/>
          <p:cNvSpPr txBox="1"/>
          <p:nvPr>
            <p:ph idx="4" type="body"/>
          </p:nvPr>
        </p:nvSpPr>
        <p:spPr>
          <a:xfrm>
            <a:off x="5290500" y="1805525"/>
            <a:ext cx="33702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790" name="Google Shape;790;p35"/>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791" name="Google Shape;791;p35"/>
          <p:cNvGrpSpPr/>
          <p:nvPr/>
        </p:nvGrpSpPr>
        <p:grpSpPr>
          <a:xfrm rot="-5400000">
            <a:off x="-1114733" y="2773680"/>
            <a:ext cx="3276643" cy="234348"/>
            <a:chOff x="-4640549" y="265600"/>
            <a:chExt cx="5491274" cy="392675"/>
          </a:xfrm>
        </p:grpSpPr>
        <p:sp>
          <p:nvSpPr>
            <p:cNvPr id="792" name="Google Shape;792;p3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3" name="Google Shape;793;p3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4" name="Google Shape;794;p35"/>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5" name="Google Shape;795;p3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96" name="Google Shape;796;p35"/>
          <p:cNvGrpSpPr/>
          <p:nvPr/>
        </p:nvGrpSpPr>
        <p:grpSpPr>
          <a:xfrm rot="-5400000">
            <a:off x="3414067" y="2773680"/>
            <a:ext cx="3276643" cy="234348"/>
            <a:chOff x="-4640549" y="265600"/>
            <a:chExt cx="5491274" cy="392675"/>
          </a:xfrm>
        </p:grpSpPr>
        <p:sp>
          <p:nvSpPr>
            <p:cNvPr id="797" name="Google Shape;797;p3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8" name="Google Shape;798;p3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9" name="Google Shape;799;p35"/>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00" name="Google Shape;800;p3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DEFAULT_4">
    <p:bg>
      <p:bgPr>
        <a:solidFill>
          <a:schemeClr val="accent1"/>
        </a:solidFill>
      </p:bgPr>
    </p:bg>
    <p:spTree>
      <p:nvGrpSpPr>
        <p:cNvPr id="801" name="Shape 801"/>
        <p:cNvGrpSpPr/>
        <p:nvPr/>
      </p:nvGrpSpPr>
      <p:grpSpPr>
        <a:xfrm>
          <a:off x="0" y="0"/>
          <a:ext cx="0" cy="0"/>
          <a:chOff x="0" y="0"/>
          <a:chExt cx="0" cy="0"/>
        </a:xfrm>
      </p:grpSpPr>
      <p:sp>
        <p:nvSpPr>
          <p:cNvPr id="802" name="Google Shape;802;p36"/>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03" name="Google Shape;803;p36"/>
          <p:cNvSpPr txBox="1"/>
          <p:nvPr>
            <p:ph idx="1" type="subTitle"/>
          </p:nvPr>
        </p:nvSpPr>
        <p:spPr>
          <a:xfrm>
            <a:off x="774525" y="2515000"/>
            <a:ext cx="3370200" cy="1908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04" name="Google Shape;804;p36"/>
          <p:cNvSpPr txBox="1"/>
          <p:nvPr>
            <p:ph idx="2" type="body"/>
          </p:nvPr>
        </p:nvSpPr>
        <p:spPr>
          <a:xfrm>
            <a:off x="774525" y="2876926"/>
            <a:ext cx="3370200" cy="18930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05" name="Google Shape;805;p36"/>
          <p:cNvSpPr txBox="1"/>
          <p:nvPr>
            <p:ph idx="3" type="subTitle"/>
          </p:nvPr>
        </p:nvSpPr>
        <p:spPr>
          <a:xfrm>
            <a:off x="5290500" y="2515000"/>
            <a:ext cx="3370200" cy="1908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06" name="Google Shape;806;p36"/>
          <p:cNvSpPr txBox="1"/>
          <p:nvPr>
            <p:ph idx="4" type="body"/>
          </p:nvPr>
        </p:nvSpPr>
        <p:spPr>
          <a:xfrm>
            <a:off x="5290500" y="2876926"/>
            <a:ext cx="3370200" cy="18930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07" name="Google Shape;807;p36"/>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808" name="Google Shape;808;p36"/>
          <p:cNvGrpSpPr/>
          <p:nvPr/>
        </p:nvGrpSpPr>
        <p:grpSpPr>
          <a:xfrm rot="-5400000">
            <a:off x="-1341513" y="2782595"/>
            <a:ext cx="3730222" cy="234348"/>
            <a:chOff x="-4640549" y="265600"/>
            <a:chExt cx="5491274" cy="392675"/>
          </a:xfrm>
        </p:grpSpPr>
        <p:sp>
          <p:nvSpPr>
            <p:cNvPr id="809" name="Google Shape;809;p36"/>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0" name="Google Shape;810;p36"/>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1" name="Google Shape;811;p36"/>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2" name="Google Shape;812;p36"/>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13" name="Google Shape;813;p36"/>
          <p:cNvGrpSpPr/>
          <p:nvPr/>
        </p:nvGrpSpPr>
        <p:grpSpPr>
          <a:xfrm rot="-5400000">
            <a:off x="3184816" y="2785104"/>
            <a:ext cx="3735165" cy="234348"/>
            <a:chOff x="-4640549" y="265600"/>
            <a:chExt cx="5491274" cy="392675"/>
          </a:xfrm>
        </p:grpSpPr>
        <p:sp>
          <p:nvSpPr>
            <p:cNvPr id="814" name="Google Shape;814;p36"/>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5" name="Google Shape;815;p36"/>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6" name="Google Shape;816;p36"/>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7" name="Google Shape;817;p36"/>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18" name="Google Shape;818;p36"/>
          <p:cNvSpPr/>
          <p:nvPr>
            <p:ph idx="5" type="pic"/>
          </p:nvPr>
        </p:nvSpPr>
        <p:spPr>
          <a:xfrm>
            <a:off x="767225" y="1034700"/>
            <a:ext cx="3402000" cy="1348200"/>
          </a:xfrm>
          <a:prstGeom prst="rect">
            <a:avLst/>
          </a:prstGeom>
          <a:noFill/>
          <a:ln>
            <a:noFill/>
          </a:ln>
        </p:spPr>
      </p:sp>
      <p:sp>
        <p:nvSpPr>
          <p:cNvPr id="819" name="Google Shape;819;p36"/>
          <p:cNvSpPr/>
          <p:nvPr>
            <p:ph idx="6" type="pic"/>
          </p:nvPr>
        </p:nvSpPr>
        <p:spPr>
          <a:xfrm>
            <a:off x="5274600" y="1034725"/>
            <a:ext cx="3402000" cy="1348200"/>
          </a:xfrm>
          <a:prstGeom prst="rect">
            <a:avLst/>
          </a:prstGeom>
          <a:noFill/>
          <a:ln>
            <a:noFill/>
          </a:ln>
        </p:spPr>
      </p:sp>
    </p:spTree>
  </p:cSld>
  <p:clrMapOvr>
    <a:masterClrMapping/>
  </p:clrMapOvr>
  <p:extLst>
    <p:ext uri="{DCECCB84-F9BA-43D5-87BE-67443E8EF086}">
      <p15:sldGuideLst>
        <p15:guide id="1" orient="horz" pos="1501">
          <p15:clr>
            <a:srgbClr val="E46962"/>
          </p15:clr>
        </p15:guide>
        <p15:guide id="2" orient="horz" pos="3005">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DEFAULT_3">
    <p:bg>
      <p:bgPr>
        <a:solidFill>
          <a:schemeClr val="accent1"/>
        </a:solidFill>
      </p:bgPr>
    </p:bg>
    <p:spTree>
      <p:nvGrpSpPr>
        <p:cNvPr id="820" name="Shape 820"/>
        <p:cNvGrpSpPr/>
        <p:nvPr/>
      </p:nvGrpSpPr>
      <p:grpSpPr>
        <a:xfrm>
          <a:off x="0" y="0"/>
          <a:ext cx="0" cy="0"/>
          <a:chOff x="0" y="0"/>
          <a:chExt cx="0" cy="0"/>
        </a:xfrm>
      </p:grpSpPr>
      <p:sp>
        <p:nvSpPr>
          <p:cNvPr id="821" name="Google Shape;821;p37"/>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22" name="Google Shape;822;p37"/>
          <p:cNvSpPr txBox="1"/>
          <p:nvPr>
            <p:ph idx="1" type="subTitle"/>
          </p:nvPr>
        </p:nvSpPr>
        <p:spPr>
          <a:xfrm>
            <a:off x="774525" y="2488475"/>
            <a:ext cx="2247600" cy="1812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23" name="Google Shape;823;p37"/>
          <p:cNvSpPr txBox="1"/>
          <p:nvPr>
            <p:ph idx="2" type="body"/>
          </p:nvPr>
        </p:nvSpPr>
        <p:spPr>
          <a:xfrm>
            <a:off x="774525" y="2831903"/>
            <a:ext cx="2247600" cy="1651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24" name="Google Shape;824;p37"/>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825" name="Google Shape;825;p37"/>
          <p:cNvGrpSpPr/>
          <p:nvPr/>
        </p:nvGrpSpPr>
        <p:grpSpPr>
          <a:xfrm rot="-5400000">
            <a:off x="-1135040" y="2752895"/>
            <a:ext cx="3317279" cy="234348"/>
            <a:chOff x="-4640549" y="265600"/>
            <a:chExt cx="5491274" cy="392675"/>
          </a:xfrm>
        </p:grpSpPr>
        <p:sp>
          <p:nvSpPr>
            <p:cNvPr id="826" name="Google Shape;826;p3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7" name="Google Shape;827;p3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8" name="Google Shape;828;p37"/>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9" name="Google Shape;829;p3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30" name="Google Shape;830;p37"/>
          <p:cNvSpPr txBox="1"/>
          <p:nvPr>
            <p:ph idx="3" type="subTitle"/>
          </p:nvPr>
        </p:nvSpPr>
        <p:spPr>
          <a:xfrm>
            <a:off x="6469600" y="2489054"/>
            <a:ext cx="2247600" cy="1812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31" name="Google Shape;831;p37"/>
          <p:cNvSpPr txBox="1"/>
          <p:nvPr>
            <p:ph idx="4" type="body"/>
          </p:nvPr>
        </p:nvSpPr>
        <p:spPr>
          <a:xfrm>
            <a:off x="6469600" y="2862768"/>
            <a:ext cx="2247600" cy="1651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32" name="Google Shape;832;p37"/>
          <p:cNvGrpSpPr/>
          <p:nvPr/>
        </p:nvGrpSpPr>
        <p:grpSpPr>
          <a:xfrm rot="-5400000">
            <a:off x="4560036" y="2803209"/>
            <a:ext cx="3317279" cy="234348"/>
            <a:chOff x="-4640549" y="265600"/>
            <a:chExt cx="5491274" cy="392675"/>
          </a:xfrm>
        </p:grpSpPr>
        <p:sp>
          <p:nvSpPr>
            <p:cNvPr id="833" name="Google Shape;833;p3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4" name="Google Shape;834;p3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5" name="Google Shape;835;p37"/>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6" name="Google Shape;836;p3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37" name="Google Shape;837;p37"/>
          <p:cNvSpPr txBox="1"/>
          <p:nvPr>
            <p:ph idx="5" type="subTitle"/>
          </p:nvPr>
        </p:nvSpPr>
        <p:spPr>
          <a:xfrm>
            <a:off x="3622063" y="2488475"/>
            <a:ext cx="2247600" cy="1812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38" name="Google Shape;838;p37"/>
          <p:cNvSpPr txBox="1"/>
          <p:nvPr>
            <p:ph idx="6" type="body"/>
          </p:nvPr>
        </p:nvSpPr>
        <p:spPr>
          <a:xfrm>
            <a:off x="3622063" y="2831903"/>
            <a:ext cx="2247600" cy="1651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39" name="Google Shape;839;p37"/>
          <p:cNvGrpSpPr/>
          <p:nvPr/>
        </p:nvGrpSpPr>
        <p:grpSpPr>
          <a:xfrm rot="-5400000">
            <a:off x="1712498" y="2752895"/>
            <a:ext cx="3317279" cy="234348"/>
            <a:chOff x="-4640549" y="265600"/>
            <a:chExt cx="5491274" cy="392675"/>
          </a:xfrm>
        </p:grpSpPr>
        <p:sp>
          <p:nvSpPr>
            <p:cNvPr id="840" name="Google Shape;840;p3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1" name="Google Shape;841;p3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2" name="Google Shape;842;p37"/>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3" name="Google Shape;843;p3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44" name="Google Shape;844;p37"/>
          <p:cNvSpPr/>
          <p:nvPr>
            <p:ph idx="7" type="pic"/>
          </p:nvPr>
        </p:nvSpPr>
        <p:spPr>
          <a:xfrm>
            <a:off x="774525" y="1190500"/>
            <a:ext cx="2247600" cy="1132200"/>
          </a:xfrm>
          <a:prstGeom prst="rect">
            <a:avLst/>
          </a:prstGeom>
          <a:noFill/>
          <a:ln>
            <a:noFill/>
          </a:ln>
        </p:spPr>
      </p:sp>
      <p:sp>
        <p:nvSpPr>
          <p:cNvPr id="845" name="Google Shape;845;p37"/>
          <p:cNvSpPr/>
          <p:nvPr>
            <p:ph idx="8" type="pic"/>
          </p:nvPr>
        </p:nvSpPr>
        <p:spPr>
          <a:xfrm>
            <a:off x="3622075" y="1190500"/>
            <a:ext cx="2247600" cy="1132200"/>
          </a:xfrm>
          <a:prstGeom prst="rect">
            <a:avLst/>
          </a:prstGeom>
          <a:noFill/>
          <a:ln>
            <a:noFill/>
          </a:ln>
        </p:spPr>
      </p:sp>
      <p:sp>
        <p:nvSpPr>
          <p:cNvPr id="846" name="Google Shape;846;p37"/>
          <p:cNvSpPr/>
          <p:nvPr>
            <p:ph idx="9" type="pic"/>
          </p:nvPr>
        </p:nvSpPr>
        <p:spPr>
          <a:xfrm>
            <a:off x="6469625" y="1190500"/>
            <a:ext cx="2247600" cy="1132200"/>
          </a:xfrm>
          <a:prstGeom prst="rect">
            <a:avLst/>
          </a:prstGeom>
          <a:noFill/>
          <a:ln>
            <a:noFill/>
          </a:ln>
        </p:spPr>
      </p:sp>
    </p:spTree>
  </p:cSld>
  <p:clrMapOvr>
    <a:masterClrMapping/>
  </p:clrMapOvr>
  <p:extLst>
    <p:ext uri="{DCECCB84-F9BA-43D5-87BE-67443E8EF086}">
      <p15:sldGuideLst>
        <p15:guide id="1" pos="488">
          <p15:clr>
            <a:srgbClr val="E46962"/>
          </p15:clr>
        </p15:guide>
        <p15:guide id="2" pos="2282">
          <p15:clr>
            <a:srgbClr val="E46962"/>
          </p15:clr>
        </p15:guide>
        <p15:guide id="3" orient="horz" pos="1463">
          <p15:clr>
            <a:srgbClr val="E46962"/>
          </p15:clr>
        </p15:guide>
        <p15:guide id="4" pos="4075">
          <p15:clr>
            <a:srgbClr val="E46962"/>
          </p15:clr>
        </p15:guide>
        <p15:guide id="5" orient="horz" pos="156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DEFAULT_3_1">
    <p:bg>
      <p:bgPr>
        <a:solidFill>
          <a:schemeClr val="accent1"/>
        </a:solidFill>
      </p:bgPr>
    </p:bg>
    <p:spTree>
      <p:nvGrpSpPr>
        <p:cNvPr id="847" name="Shape 847"/>
        <p:cNvGrpSpPr/>
        <p:nvPr/>
      </p:nvGrpSpPr>
      <p:grpSpPr>
        <a:xfrm>
          <a:off x="0" y="0"/>
          <a:ext cx="0" cy="0"/>
          <a:chOff x="0" y="0"/>
          <a:chExt cx="0" cy="0"/>
        </a:xfrm>
      </p:grpSpPr>
      <p:sp>
        <p:nvSpPr>
          <p:cNvPr id="848" name="Google Shape;848;p38"/>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49" name="Google Shape;849;p38"/>
          <p:cNvSpPr txBox="1"/>
          <p:nvPr>
            <p:ph idx="1" type="subTitle"/>
          </p:nvPr>
        </p:nvSpPr>
        <p:spPr>
          <a:xfrm>
            <a:off x="774525" y="12525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50" name="Google Shape;850;p38"/>
          <p:cNvSpPr txBox="1"/>
          <p:nvPr>
            <p:ph idx="2" type="body"/>
          </p:nvPr>
        </p:nvSpPr>
        <p:spPr>
          <a:xfrm>
            <a:off x="774525" y="18055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51" name="Google Shape;851;p38"/>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852" name="Google Shape;852;p38"/>
          <p:cNvGrpSpPr/>
          <p:nvPr/>
        </p:nvGrpSpPr>
        <p:grpSpPr>
          <a:xfrm rot="-5400000">
            <a:off x="-1114733" y="2773680"/>
            <a:ext cx="3276643" cy="234348"/>
            <a:chOff x="-4640549" y="265600"/>
            <a:chExt cx="5491274" cy="392675"/>
          </a:xfrm>
        </p:grpSpPr>
        <p:sp>
          <p:nvSpPr>
            <p:cNvPr id="853" name="Google Shape;853;p38"/>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54" name="Google Shape;854;p38"/>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55" name="Google Shape;855;p38"/>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56" name="Google Shape;856;p38"/>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57" name="Google Shape;857;p38"/>
          <p:cNvSpPr txBox="1"/>
          <p:nvPr>
            <p:ph idx="3" type="subTitle"/>
          </p:nvPr>
        </p:nvSpPr>
        <p:spPr>
          <a:xfrm>
            <a:off x="6469600" y="13022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58" name="Google Shape;858;p38"/>
          <p:cNvSpPr txBox="1"/>
          <p:nvPr>
            <p:ph idx="4" type="body"/>
          </p:nvPr>
        </p:nvSpPr>
        <p:spPr>
          <a:xfrm>
            <a:off x="6469600" y="18552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59" name="Google Shape;859;p38"/>
          <p:cNvGrpSpPr/>
          <p:nvPr/>
        </p:nvGrpSpPr>
        <p:grpSpPr>
          <a:xfrm rot="-5400000">
            <a:off x="4580342" y="2823380"/>
            <a:ext cx="3276643" cy="234348"/>
            <a:chOff x="-4640549" y="265600"/>
            <a:chExt cx="5491274" cy="392675"/>
          </a:xfrm>
        </p:grpSpPr>
        <p:sp>
          <p:nvSpPr>
            <p:cNvPr id="860" name="Google Shape;860;p38"/>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1" name="Google Shape;861;p38"/>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2" name="Google Shape;862;p38"/>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3" name="Google Shape;863;p38"/>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64" name="Google Shape;864;p38"/>
          <p:cNvSpPr txBox="1"/>
          <p:nvPr>
            <p:ph idx="5" type="subTitle"/>
          </p:nvPr>
        </p:nvSpPr>
        <p:spPr>
          <a:xfrm>
            <a:off x="3622063" y="12525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65" name="Google Shape;865;p38"/>
          <p:cNvSpPr txBox="1"/>
          <p:nvPr>
            <p:ph idx="6" type="body"/>
          </p:nvPr>
        </p:nvSpPr>
        <p:spPr>
          <a:xfrm>
            <a:off x="3622063" y="18055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66" name="Google Shape;866;p38"/>
          <p:cNvGrpSpPr/>
          <p:nvPr/>
        </p:nvGrpSpPr>
        <p:grpSpPr>
          <a:xfrm rot="-5400000">
            <a:off x="1732805" y="2773680"/>
            <a:ext cx="3276643" cy="234348"/>
            <a:chOff x="-4640549" y="265600"/>
            <a:chExt cx="5491274" cy="392675"/>
          </a:xfrm>
        </p:grpSpPr>
        <p:sp>
          <p:nvSpPr>
            <p:cNvPr id="867" name="Google Shape;867;p38"/>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8" name="Google Shape;868;p38"/>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9" name="Google Shape;869;p38"/>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70" name="Google Shape;870;p38"/>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1">
  <p:cSld name="DEFAULT_3_1_1">
    <p:bg>
      <p:bgPr>
        <a:solidFill>
          <a:schemeClr val="accent1"/>
        </a:solidFill>
      </p:bgPr>
    </p:bg>
    <p:spTree>
      <p:nvGrpSpPr>
        <p:cNvPr id="871" name="Shape 871"/>
        <p:cNvGrpSpPr/>
        <p:nvPr/>
      </p:nvGrpSpPr>
      <p:grpSpPr>
        <a:xfrm>
          <a:off x="0" y="0"/>
          <a:ext cx="0" cy="0"/>
          <a:chOff x="0" y="0"/>
          <a:chExt cx="0" cy="0"/>
        </a:xfrm>
      </p:grpSpPr>
      <p:sp>
        <p:nvSpPr>
          <p:cNvPr id="872" name="Google Shape;872;p39"/>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73" name="Google Shape;873;p39"/>
          <p:cNvSpPr txBox="1"/>
          <p:nvPr>
            <p:ph idx="1" type="subTitle"/>
          </p:nvPr>
        </p:nvSpPr>
        <p:spPr>
          <a:xfrm>
            <a:off x="774525" y="12525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74" name="Google Shape;874;p39"/>
          <p:cNvSpPr txBox="1"/>
          <p:nvPr>
            <p:ph idx="2" type="body"/>
          </p:nvPr>
        </p:nvSpPr>
        <p:spPr>
          <a:xfrm>
            <a:off x="774525" y="18055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75" name="Google Shape;875;p39"/>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876" name="Google Shape;876;p39"/>
          <p:cNvGrpSpPr/>
          <p:nvPr/>
        </p:nvGrpSpPr>
        <p:grpSpPr>
          <a:xfrm rot="-5400000">
            <a:off x="-1114733" y="2773680"/>
            <a:ext cx="3276643" cy="234348"/>
            <a:chOff x="-4640549" y="265600"/>
            <a:chExt cx="5491274" cy="392675"/>
          </a:xfrm>
        </p:grpSpPr>
        <p:sp>
          <p:nvSpPr>
            <p:cNvPr id="877" name="Google Shape;877;p39"/>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78" name="Google Shape;878;p39"/>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79" name="Google Shape;879;p39"/>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0" name="Google Shape;880;p39"/>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81" name="Google Shape;881;p39"/>
          <p:cNvSpPr txBox="1"/>
          <p:nvPr>
            <p:ph idx="3" type="subTitle"/>
          </p:nvPr>
        </p:nvSpPr>
        <p:spPr>
          <a:xfrm>
            <a:off x="6469600" y="13022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82" name="Google Shape;882;p39"/>
          <p:cNvSpPr txBox="1"/>
          <p:nvPr>
            <p:ph idx="4" type="body"/>
          </p:nvPr>
        </p:nvSpPr>
        <p:spPr>
          <a:xfrm>
            <a:off x="6469600" y="18552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83" name="Google Shape;883;p39"/>
          <p:cNvGrpSpPr/>
          <p:nvPr/>
        </p:nvGrpSpPr>
        <p:grpSpPr>
          <a:xfrm rot="-5400000">
            <a:off x="4580342" y="2823380"/>
            <a:ext cx="3276643" cy="234348"/>
            <a:chOff x="-4640549" y="265600"/>
            <a:chExt cx="5491274" cy="392675"/>
          </a:xfrm>
        </p:grpSpPr>
        <p:sp>
          <p:nvSpPr>
            <p:cNvPr id="884" name="Google Shape;884;p39"/>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5" name="Google Shape;885;p39"/>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6" name="Google Shape;886;p39"/>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7" name="Google Shape;887;p39"/>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88" name="Google Shape;888;p39"/>
          <p:cNvSpPr txBox="1"/>
          <p:nvPr>
            <p:ph idx="5" type="subTitle"/>
          </p:nvPr>
        </p:nvSpPr>
        <p:spPr>
          <a:xfrm>
            <a:off x="3622063" y="12525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89" name="Google Shape;889;p39"/>
          <p:cNvSpPr txBox="1"/>
          <p:nvPr>
            <p:ph idx="6" type="body"/>
          </p:nvPr>
        </p:nvSpPr>
        <p:spPr>
          <a:xfrm>
            <a:off x="3622063" y="18055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90" name="Google Shape;890;p39"/>
          <p:cNvGrpSpPr/>
          <p:nvPr/>
        </p:nvGrpSpPr>
        <p:grpSpPr>
          <a:xfrm rot="-5400000">
            <a:off x="1732805" y="2773680"/>
            <a:ext cx="3276643" cy="234348"/>
            <a:chOff x="-4640549" y="265600"/>
            <a:chExt cx="5491274" cy="392675"/>
          </a:xfrm>
        </p:grpSpPr>
        <p:sp>
          <p:nvSpPr>
            <p:cNvPr id="891" name="Google Shape;891;p39"/>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92" name="Google Shape;892;p39"/>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93" name="Google Shape;893;p39"/>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94" name="Google Shape;894;p39"/>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DEFAULT_2">
    <p:bg>
      <p:bgPr>
        <a:solidFill>
          <a:schemeClr val="accent1"/>
        </a:solidFill>
      </p:bgPr>
    </p:bg>
    <p:spTree>
      <p:nvGrpSpPr>
        <p:cNvPr id="895" name="Shape 895"/>
        <p:cNvGrpSpPr/>
        <p:nvPr/>
      </p:nvGrpSpPr>
      <p:grpSpPr>
        <a:xfrm>
          <a:off x="0" y="0"/>
          <a:ext cx="0" cy="0"/>
          <a:chOff x="0" y="0"/>
          <a:chExt cx="0" cy="0"/>
        </a:xfrm>
      </p:grpSpPr>
      <p:sp>
        <p:nvSpPr>
          <p:cNvPr id="896" name="Google Shape;896;p40"/>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97" name="Google Shape;897;p40"/>
          <p:cNvSpPr txBox="1"/>
          <p:nvPr>
            <p:ph idx="1" type="subTitle"/>
          </p:nvPr>
        </p:nvSpPr>
        <p:spPr>
          <a:xfrm>
            <a:off x="483300" y="1252525"/>
            <a:ext cx="36615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98" name="Google Shape;898;p40"/>
          <p:cNvSpPr txBox="1"/>
          <p:nvPr>
            <p:ph idx="2" type="body"/>
          </p:nvPr>
        </p:nvSpPr>
        <p:spPr>
          <a:xfrm>
            <a:off x="483300" y="1805525"/>
            <a:ext cx="36615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99" name="Google Shape;899;p40"/>
          <p:cNvSpPr txBox="1"/>
          <p:nvPr>
            <p:ph idx="3" type="subTitle"/>
          </p:nvPr>
        </p:nvSpPr>
        <p:spPr>
          <a:xfrm>
            <a:off x="4999200" y="1252525"/>
            <a:ext cx="36615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900" name="Google Shape;900;p40"/>
          <p:cNvSpPr txBox="1"/>
          <p:nvPr>
            <p:ph idx="4" type="body"/>
          </p:nvPr>
        </p:nvSpPr>
        <p:spPr>
          <a:xfrm>
            <a:off x="4999200" y="1805525"/>
            <a:ext cx="36615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01" name="Google Shape;901;p40"/>
          <p:cNvSpPr/>
          <p:nvPr/>
        </p:nvSpPr>
        <p:spPr>
          <a:xfrm>
            <a:off x="-60650" y="5022275"/>
            <a:ext cx="3819000" cy="168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2" name="Google Shape;902;p40"/>
          <p:cNvSpPr/>
          <p:nvPr/>
        </p:nvSpPr>
        <p:spPr>
          <a:xfrm>
            <a:off x="-60650" y="2057225"/>
            <a:ext cx="177000" cy="3047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3" name="Google Shape;903;p40"/>
          <p:cNvSpPr/>
          <p:nvPr/>
        </p:nvSpPr>
        <p:spPr>
          <a:xfrm rot="10800000">
            <a:off x="8650175" y="-86625"/>
            <a:ext cx="1486200" cy="68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4" name="Google Shape;904;p40"/>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p:cSld name="DEFAULT_2_1">
    <p:bg>
      <p:bgPr>
        <a:solidFill>
          <a:schemeClr val="accent1"/>
        </a:solidFill>
      </p:bgPr>
    </p:bg>
    <p:spTree>
      <p:nvGrpSpPr>
        <p:cNvPr id="905" name="Shape 905"/>
        <p:cNvGrpSpPr/>
        <p:nvPr/>
      </p:nvGrpSpPr>
      <p:grpSpPr>
        <a:xfrm>
          <a:off x="0" y="0"/>
          <a:ext cx="0" cy="0"/>
          <a:chOff x="0" y="0"/>
          <a:chExt cx="0" cy="0"/>
        </a:xfrm>
      </p:grpSpPr>
      <p:sp>
        <p:nvSpPr>
          <p:cNvPr id="906" name="Google Shape;906;p41"/>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907" name="Google Shape;907;p41"/>
          <p:cNvSpPr txBox="1"/>
          <p:nvPr>
            <p:ph idx="1" type="subTitle"/>
          </p:nvPr>
        </p:nvSpPr>
        <p:spPr>
          <a:xfrm>
            <a:off x="483300" y="1252525"/>
            <a:ext cx="25977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08" name="Google Shape;908;p41"/>
          <p:cNvSpPr txBox="1"/>
          <p:nvPr>
            <p:ph idx="2" type="body"/>
          </p:nvPr>
        </p:nvSpPr>
        <p:spPr>
          <a:xfrm>
            <a:off x="483300" y="1805525"/>
            <a:ext cx="25977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09" name="Google Shape;909;p41"/>
          <p:cNvSpPr/>
          <p:nvPr/>
        </p:nvSpPr>
        <p:spPr>
          <a:xfrm>
            <a:off x="-60650" y="5022275"/>
            <a:ext cx="3819000" cy="168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0" name="Google Shape;910;p41"/>
          <p:cNvSpPr/>
          <p:nvPr/>
        </p:nvSpPr>
        <p:spPr>
          <a:xfrm>
            <a:off x="-60650" y="2057225"/>
            <a:ext cx="177000" cy="304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1" name="Google Shape;911;p41"/>
          <p:cNvSpPr/>
          <p:nvPr/>
        </p:nvSpPr>
        <p:spPr>
          <a:xfrm rot="10800000">
            <a:off x="8650175" y="-86625"/>
            <a:ext cx="1486200" cy="68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2" name="Google Shape;912;p41"/>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3" name="Google Shape;913;p41"/>
          <p:cNvSpPr txBox="1"/>
          <p:nvPr>
            <p:ph idx="3" type="subTitle"/>
          </p:nvPr>
        </p:nvSpPr>
        <p:spPr>
          <a:xfrm>
            <a:off x="6110500" y="1252525"/>
            <a:ext cx="25977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14" name="Google Shape;914;p41"/>
          <p:cNvSpPr txBox="1"/>
          <p:nvPr>
            <p:ph idx="4" type="body"/>
          </p:nvPr>
        </p:nvSpPr>
        <p:spPr>
          <a:xfrm>
            <a:off x="6110500" y="1805525"/>
            <a:ext cx="25977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15" name="Google Shape;915;p41"/>
          <p:cNvSpPr txBox="1"/>
          <p:nvPr>
            <p:ph idx="5" type="subTitle"/>
          </p:nvPr>
        </p:nvSpPr>
        <p:spPr>
          <a:xfrm>
            <a:off x="3186875" y="1252525"/>
            <a:ext cx="25977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16" name="Google Shape;916;p41"/>
          <p:cNvSpPr txBox="1"/>
          <p:nvPr>
            <p:ph idx="6" type="body"/>
          </p:nvPr>
        </p:nvSpPr>
        <p:spPr>
          <a:xfrm>
            <a:off x="3186875" y="1805525"/>
            <a:ext cx="25977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DEFAULT_1">
    <p:bg>
      <p:bgPr>
        <a:solidFill>
          <a:schemeClr val="accent1"/>
        </a:solidFill>
      </p:bgPr>
    </p:bg>
    <p:spTree>
      <p:nvGrpSpPr>
        <p:cNvPr id="917" name="Shape 917"/>
        <p:cNvGrpSpPr/>
        <p:nvPr/>
      </p:nvGrpSpPr>
      <p:grpSpPr>
        <a:xfrm>
          <a:off x="0" y="0"/>
          <a:ext cx="0" cy="0"/>
          <a:chOff x="0" y="0"/>
          <a:chExt cx="0" cy="0"/>
        </a:xfrm>
      </p:grpSpPr>
      <p:sp>
        <p:nvSpPr>
          <p:cNvPr id="918" name="Google Shape;918;p42"/>
          <p:cNvSpPr/>
          <p:nvPr/>
        </p:nvSpPr>
        <p:spPr>
          <a:xfrm>
            <a:off x="8572475" y="-3575"/>
            <a:ext cx="6528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9" name="Google Shape;919;p42"/>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920" name="Google Shape;920;p42"/>
          <p:cNvSpPr txBox="1"/>
          <p:nvPr>
            <p:ph idx="1" type="subTitle"/>
          </p:nvPr>
        </p:nvSpPr>
        <p:spPr>
          <a:xfrm>
            <a:off x="483300" y="1328725"/>
            <a:ext cx="28974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921" name="Google Shape;921;p42"/>
          <p:cNvSpPr txBox="1"/>
          <p:nvPr>
            <p:ph idx="2" type="body"/>
          </p:nvPr>
        </p:nvSpPr>
        <p:spPr>
          <a:xfrm>
            <a:off x="3809975" y="1328725"/>
            <a:ext cx="4850700" cy="1201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22" name="Google Shape;922;p42"/>
          <p:cNvSpPr txBox="1"/>
          <p:nvPr>
            <p:ph idx="3" type="subTitle"/>
          </p:nvPr>
        </p:nvSpPr>
        <p:spPr>
          <a:xfrm>
            <a:off x="483313" y="3012250"/>
            <a:ext cx="28974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923" name="Google Shape;923;p42"/>
          <p:cNvSpPr txBox="1"/>
          <p:nvPr>
            <p:ph idx="4" type="body"/>
          </p:nvPr>
        </p:nvSpPr>
        <p:spPr>
          <a:xfrm>
            <a:off x="3809988" y="3012250"/>
            <a:ext cx="4850700" cy="1201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924" name="Google Shape;924;p42"/>
          <p:cNvGrpSpPr/>
          <p:nvPr/>
        </p:nvGrpSpPr>
        <p:grpSpPr>
          <a:xfrm>
            <a:off x="7760105" y="-840619"/>
            <a:ext cx="2277538" cy="2277538"/>
            <a:chOff x="987244" y="313753"/>
            <a:chExt cx="555321" cy="555321"/>
          </a:xfrm>
        </p:grpSpPr>
        <p:grpSp>
          <p:nvGrpSpPr>
            <p:cNvPr id="925" name="Google Shape;925;p42"/>
            <p:cNvGrpSpPr/>
            <p:nvPr/>
          </p:nvGrpSpPr>
          <p:grpSpPr>
            <a:xfrm>
              <a:off x="1068575" y="395075"/>
              <a:ext cx="392675" cy="392675"/>
              <a:chOff x="458050" y="265600"/>
              <a:chExt cx="392675" cy="392675"/>
            </a:xfrm>
          </p:grpSpPr>
          <p:sp>
            <p:nvSpPr>
              <p:cNvPr id="926" name="Google Shape;926;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27" name="Google Shape;927;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28" name="Google Shape;928;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29" name="Google Shape;929;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30" name="Google Shape;930;p42"/>
            <p:cNvGrpSpPr/>
            <p:nvPr/>
          </p:nvGrpSpPr>
          <p:grpSpPr>
            <a:xfrm rot="-2700000">
              <a:off x="1068569" y="395078"/>
              <a:ext cx="392671" cy="392671"/>
              <a:chOff x="458050" y="265600"/>
              <a:chExt cx="392675" cy="392675"/>
            </a:xfrm>
          </p:grpSpPr>
          <p:sp>
            <p:nvSpPr>
              <p:cNvPr id="931" name="Google Shape;931;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2" name="Google Shape;932;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3" name="Google Shape;933;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4" name="Google Shape;934;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935" name="Google Shape;935;p42"/>
          <p:cNvGrpSpPr/>
          <p:nvPr/>
        </p:nvGrpSpPr>
        <p:grpSpPr>
          <a:xfrm>
            <a:off x="73663" y="4677163"/>
            <a:ext cx="392675" cy="392675"/>
            <a:chOff x="458050" y="265600"/>
            <a:chExt cx="392675" cy="392675"/>
          </a:xfrm>
        </p:grpSpPr>
        <p:sp>
          <p:nvSpPr>
            <p:cNvPr id="936" name="Google Shape;936;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7" name="Google Shape;937;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8" name="Google Shape;938;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9" name="Google Shape;939;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40" name="Google Shape;940;p42"/>
          <p:cNvGrpSpPr/>
          <p:nvPr/>
        </p:nvGrpSpPr>
        <p:grpSpPr>
          <a:xfrm>
            <a:off x="613563" y="4677150"/>
            <a:ext cx="392675" cy="392675"/>
            <a:chOff x="458050" y="265600"/>
            <a:chExt cx="392675" cy="392675"/>
          </a:xfrm>
        </p:grpSpPr>
        <p:sp>
          <p:nvSpPr>
            <p:cNvPr id="941" name="Google Shape;941;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2" name="Google Shape;942;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3" name="Google Shape;943;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4" name="Google Shape;944;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45" name="Google Shape;945;p42"/>
          <p:cNvGrpSpPr/>
          <p:nvPr/>
        </p:nvGrpSpPr>
        <p:grpSpPr>
          <a:xfrm>
            <a:off x="348063" y="4284488"/>
            <a:ext cx="392675" cy="392675"/>
            <a:chOff x="458050" y="265600"/>
            <a:chExt cx="392675" cy="392675"/>
          </a:xfrm>
        </p:grpSpPr>
        <p:sp>
          <p:nvSpPr>
            <p:cNvPr id="946" name="Google Shape;946;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7" name="Google Shape;947;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8" name="Google Shape;948;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9" name="Google Shape;949;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DEFAULT_1_1">
    <p:bg>
      <p:bgPr>
        <a:solidFill>
          <a:schemeClr val="accent1"/>
        </a:solidFill>
      </p:bgPr>
    </p:bg>
    <p:spTree>
      <p:nvGrpSpPr>
        <p:cNvPr id="950" name="Shape 950"/>
        <p:cNvGrpSpPr/>
        <p:nvPr/>
      </p:nvGrpSpPr>
      <p:grpSpPr>
        <a:xfrm>
          <a:off x="0" y="0"/>
          <a:ext cx="0" cy="0"/>
          <a:chOff x="0" y="0"/>
          <a:chExt cx="0" cy="0"/>
        </a:xfrm>
      </p:grpSpPr>
      <p:sp>
        <p:nvSpPr>
          <p:cNvPr id="951" name="Google Shape;951;p43"/>
          <p:cNvSpPr/>
          <p:nvPr/>
        </p:nvSpPr>
        <p:spPr>
          <a:xfrm>
            <a:off x="8572475" y="-3575"/>
            <a:ext cx="6528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2" name="Google Shape;952;p43"/>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grpSp>
        <p:nvGrpSpPr>
          <p:cNvPr id="953" name="Google Shape;953;p43"/>
          <p:cNvGrpSpPr/>
          <p:nvPr/>
        </p:nvGrpSpPr>
        <p:grpSpPr>
          <a:xfrm>
            <a:off x="7760105" y="-840619"/>
            <a:ext cx="2277538" cy="2277538"/>
            <a:chOff x="987244" y="313753"/>
            <a:chExt cx="555321" cy="555321"/>
          </a:xfrm>
        </p:grpSpPr>
        <p:grpSp>
          <p:nvGrpSpPr>
            <p:cNvPr id="954" name="Google Shape;954;p43"/>
            <p:cNvGrpSpPr/>
            <p:nvPr/>
          </p:nvGrpSpPr>
          <p:grpSpPr>
            <a:xfrm>
              <a:off x="1068575" y="395075"/>
              <a:ext cx="392675" cy="392675"/>
              <a:chOff x="458050" y="265600"/>
              <a:chExt cx="392675" cy="392675"/>
            </a:xfrm>
          </p:grpSpPr>
          <p:sp>
            <p:nvSpPr>
              <p:cNvPr id="955" name="Google Shape;955;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6" name="Google Shape;956;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7" name="Google Shape;957;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8" name="Google Shape;958;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59" name="Google Shape;959;p43"/>
            <p:cNvGrpSpPr/>
            <p:nvPr/>
          </p:nvGrpSpPr>
          <p:grpSpPr>
            <a:xfrm rot="-2700000">
              <a:off x="1068569" y="395078"/>
              <a:ext cx="392671" cy="392671"/>
              <a:chOff x="458050" y="265600"/>
              <a:chExt cx="392675" cy="392675"/>
            </a:xfrm>
          </p:grpSpPr>
          <p:sp>
            <p:nvSpPr>
              <p:cNvPr id="960" name="Google Shape;960;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1" name="Google Shape;961;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2" name="Google Shape;962;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3" name="Google Shape;963;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964" name="Google Shape;964;p43"/>
          <p:cNvGrpSpPr/>
          <p:nvPr/>
        </p:nvGrpSpPr>
        <p:grpSpPr>
          <a:xfrm>
            <a:off x="-154937" y="4829563"/>
            <a:ext cx="392675" cy="392675"/>
            <a:chOff x="458050" y="265600"/>
            <a:chExt cx="392675" cy="392675"/>
          </a:xfrm>
        </p:grpSpPr>
        <p:sp>
          <p:nvSpPr>
            <p:cNvPr id="965" name="Google Shape;965;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6" name="Google Shape;966;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7" name="Google Shape;967;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8" name="Google Shape;968;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69" name="Google Shape;969;p43"/>
          <p:cNvGrpSpPr/>
          <p:nvPr/>
        </p:nvGrpSpPr>
        <p:grpSpPr>
          <a:xfrm>
            <a:off x="384963" y="4829550"/>
            <a:ext cx="392675" cy="392675"/>
            <a:chOff x="458050" y="265600"/>
            <a:chExt cx="392675" cy="392675"/>
          </a:xfrm>
        </p:grpSpPr>
        <p:sp>
          <p:nvSpPr>
            <p:cNvPr id="970" name="Google Shape;970;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1" name="Google Shape;971;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2" name="Google Shape;972;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3" name="Google Shape;973;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74" name="Google Shape;974;p43"/>
          <p:cNvGrpSpPr/>
          <p:nvPr/>
        </p:nvGrpSpPr>
        <p:grpSpPr>
          <a:xfrm>
            <a:off x="119463" y="4436888"/>
            <a:ext cx="392675" cy="392675"/>
            <a:chOff x="458050" y="265600"/>
            <a:chExt cx="392675" cy="392675"/>
          </a:xfrm>
        </p:grpSpPr>
        <p:sp>
          <p:nvSpPr>
            <p:cNvPr id="975" name="Google Shape;975;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6" name="Google Shape;976;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7" name="Google Shape;977;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8" name="Google Shape;978;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979" name="Google Shape;979;p43"/>
          <p:cNvSpPr txBox="1"/>
          <p:nvPr>
            <p:ph idx="1" type="subTitle"/>
          </p:nvPr>
        </p:nvSpPr>
        <p:spPr>
          <a:xfrm>
            <a:off x="483300" y="1252525"/>
            <a:ext cx="24576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80" name="Google Shape;980;p43"/>
          <p:cNvSpPr txBox="1"/>
          <p:nvPr>
            <p:ph idx="2" type="body"/>
          </p:nvPr>
        </p:nvSpPr>
        <p:spPr>
          <a:xfrm>
            <a:off x="483300" y="1805525"/>
            <a:ext cx="245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81" name="Google Shape;981;p43"/>
          <p:cNvSpPr txBox="1"/>
          <p:nvPr>
            <p:ph idx="3" type="subTitle"/>
          </p:nvPr>
        </p:nvSpPr>
        <p:spPr>
          <a:xfrm>
            <a:off x="5807277" y="1252525"/>
            <a:ext cx="24576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82" name="Google Shape;982;p43"/>
          <p:cNvSpPr txBox="1"/>
          <p:nvPr>
            <p:ph idx="4" type="body"/>
          </p:nvPr>
        </p:nvSpPr>
        <p:spPr>
          <a:xfrm>
            <a:off x="5807277" y="1805525"/>
            <a:ext cx="245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83" name="Google Shape;983;p43"/>
          <p:cNvSpPr txBox="1"/>
          <p:nvPr>
            <p:ph idx="5" type="subTitle"/>
          </p:nvPr>
        </p:nvSpPr>
        <p:spPr>
          <a:xfrm>
            <a:off x="3041192" y="1252525"/>
            <a:ext cx="24576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84" name="Google Shape;984;p43"/>
          <p:cNvSpPr txBox="1"/>
          <p:nvPr>
            <p:ph idx="6" type="body"/>
          </p:nvPr>
        </p:nvSpPr>
        <p:spPr>
          <a:xfrm>
            <a:off x="3041192" y="1805525"/>
            <a:ext cx="245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0">
    <p:bg>
      <p:bgPr>
        <a:solidFill>
          <a:schemeClr val="accent5"/>
        </a:solidFill>
      </p:bgPr>
    </p:bg>
    <p:spTree>
      <p:nvGrpSpPr>
        <p:cNvPr id="985" name="Shape 985"/>
        <p:cNvGrpSpPr/>
        <p:nvPr/>
      </p:nvGrpSpPr>
      <p:grpSpPr>
        <a:xfrm>
          <a:off x="0" y="0"/>
          <a:ext cx="0" cy="0"/>
          <a:chOff x="0" y="0"/>
          <a:chExt cx="0" cy="0"/>
        </a:xfrm>
      </p:grpSpPr>
      <p:sp>
        <p:nvSpPr>
          <p:cNvPr id="986" name="Google Shape;986;p44"/>
          <p:cNvSpPr txBox="1"/>
          <p:nvPr>
            <p:ph type="title"/>
          </p:nvPr>
        </p:nvSpPr>
        <p:spPr>
          <a:xfrm>
            <a:off x="3644350" y="269950"/>
            <a:ext cx="4273800" cy="458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sp>
        <p:nvSpPr>
          <p:cNvPr id="987" name="Google Shape;987;p44"/>
          <p:cNvSpPr/>
          <p:nvPr>
            <p:ph idx="2" type="pic"/>
          </p:nvPr>
        </p:nvSpPr>
        <p:spPr>
          <a:xfrm>
            <a:off x="270000" y="266775"/>
            <a:ext cx="2711700" cy="3161100"/>
          </a:xfrm>
          <a:prstGeom prst="snip2DiagRect">
            <a:avLst>
              <a:gd fmla="val 0" name="adj1"/>
              <a:gd fmla="val 16667" name="adj2"/>
            </a:avLst>
          </a:prstGeom>
          <a:noFill/>
          <a:ln>
            <a:noFill/>
          </a:ln>
        </p:spPr>
      </p:sp>
      <p:sp>
        <p:nvSpPr>
          <p:cNvPr id="988" name="Google Shape;988;p44"/>
          <p:cNvSpPr/>
          <p:nvPr/>
        </p:nvSpPr>
        <p:spPr>
          <a:xfrm rot="10800000">
            <a:off x="7634350" y="-519750"/>
            <a:ext cx="2449800" cy="10938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989" name="Google Shape;989;p44"/>
          <p:cNvGrpSpPr/>
          <p:nvPr/>
        </p:nvGrpSpPr>
        <p:grpSpPr>
          <a:xfrm>
            <a:off x="8137738" y="-49687"/>
            <a:ext cx="392675" cy="392675"/>
            <a:chOff x="458050" y="265600"/>
            <a:chExt cx="392675" cy="392675"/>
          </a:xfrm>
        </p:grpSpPr>
        <p:sp>
          <p:nvSpPr>
            <p:cNvPr id="990" name="Google Shape;990;p4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1" name="Google Shape;991;p4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2" name="Google Shape;992;p4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3" name="Google Shape;993;p4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94" name="Google Shape;994;p44"/>
          <p:cNvGrpSpPr/>
          <p:nvPr/>
        </p:nvGrpSpPr>
        <p:grpSpPr>
          <a:xfrm>
            <a:off x="8677638" y="-49700"/>
            <a:ext cx="392675" cy="392675"/>
            <a:chOff x="458050" y="265600"/>
            <a:chExt cx="392675" cy="392675"/>
          </a:xfrm>
        </p:grpSpPr>
        <p:sp>
          <p:nvSpPr>
            <p:cNvPr id="995" name="Google Shape;995;p4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6" name="Google Shape;996;p4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7" name="Google Shape;997;p4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8" name="Google Shape;998;p4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999" name="Google Shape;999;p44"/>
          <p:cNvSpPr/>
          <p:nvPr/>
        </p:nvSpPr>
        <p:spPr>
          <a:xfrm>
            <a:off x="860742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00" name="Google Shape;1000;p44"/>
          <p:cNvSpPr txBox="1"/>
          <p:nvPr>
            <p:ph idx="1" type="body"/>
          </p:nvPr>
        </p:nvSpPr>
        <p:spPr>
          <a:xfrm>
            <a:off x="3644350" y="1061225"/>
            <a:ext cx="5033400" cy="3345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01" name="Google Shape;1001;p44"/>
          <p:cNvSpPr txBox="1"/>
          <p:nvPr>
            <p:ph idx="3" type="subTitle"/>
          </p:nvPr>
        </p:nvSpPr>
        <p:spPr>
          <a:xfrm>
            <a:off x="270000" y="3649925"/>
            <a:ext cx="27519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002" name="Google Shape;1002;p44"/>
          <p:cNvSpPr txBox="1"/>
          <p:nvPr>
            <p:ph idx="4" type="body"/>
          </p:nvPr>
        </p:nvSpPr>
        <p:spPr>
          <a:xfrm>
            <a:off x="270000" y="3941525"/>
            <a:ext cx="2751900" cy="5820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10_1">
    <p:bg>
      <p:bgPr>
        <a:solidFill>
          <a:schemeClr val="dk1"/>
        </a:solidFill>
      </p:bgPr>
    </p:bg>
    <p:spTree>
      <p:nvGrpSpPr>
        <p:cNvPr id="1003" name="Shape 1003"/>
        <p:cNvGrpSpPr/>
        <p:nvPr/>
      </p:nvGrpSpPr>
      <p:grpSpPr>
        <a:xfrm>
          <a:off x="0" y="0"/>
          <a:ext cx="0" cy="0"/>
          <a:chOff x="0" y="0"/>
          <a:chExt cx="0" cy="0"/>
        </a:xfrm>
      </p:grpSpPr>
      <p:sp>
        <p:nvSpPr>
          <p:cNvPr id="1004" name="Google Shape;1004;p45"/>
          <p:cNvSpPr/>
          <p:nvPr/>
        </p:nvSpPr>
        <p:spPr>
          <a:xfrm>
            <a:off x="281600" y="3429450"/>
            <a:ext cx="2711700" cy="1090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DM Sans"/>
              <a:ea typeface="DM Sans"/>
              <a:cs typeface="DM Sans"/>
              <a:sym typeface="DM Sans"/>
            </a:endParaRPr>
          </a:p>
        </p:txBody>
      </p:sp>
      <p:sp>
        <p:nvSpPr>
          <p:cNvPr id="1005" name="Google Shape;1005;p45"/>
          <p:cNvSpPr txBox="1"/>
          <p:nvPr>
            <p:ph type="title"/>
          </p:nvPr>
        </p:nvSpPr>
        <p:spPr>
          <a:xfrm>
            <a:off x="3644350" y="269950"/>
            <a:ext cx="4273800" cy="4581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2000"/>
              <a:buNone/>
              <a:defRPr>
                <a:solidFill>
                  <a:schemeClr val="accent6"/>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sp>
        <p:nvSpPr>
          <p:cNvPr id="1006" name="Google Shape;1006;p45"/>
          <p:cNvSpPr/>
          <p:nvPr>
            <p:ph idx="2" type="pic"/>
          </p:nvPr>
        </p:nvSpPr>
        <p:spPr>
          <a:xfrm>
            <a:off x="270000" y="266775"/>
            <a:ext cx="2711700" cy="3161100"/>
          </a:xfrm>
          <a:prstGeom prst="snip1Rect">
            <a:avLst>
              <a:gd fmla="val 16667" name="adj"/>
            </a:avLst>
          </a:prstGeom>
          <a:noFill/>
          <a:ln>
            <a:noFill/>
          </a:ln>
        </p:spPr>
      </p:sp>
      <p:sp>
        <p:nvSpPr>
          <p:cNvPr id="1007" name="Google Shape;1007;p45"/>
          <p:cNvSpPr txBox="1"/>
          <p:nvPr>
            <p:ph idx="1" type="body"/>
          </p:nvPr>
        </p:nvSpPr>
        <p:spPr>
          <a:xfrm>
            <a:off x="3644350" y="1061225"/>
            <a:ext cx="4680300" cy="3345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08" name="Google Shape;1008;p45"/>
          <p:cNvSpPr txBox="1"/>
          <p:nvPr>
            <p:ph idx="3" type="subTitle"/>
          </p:nvPr>
        </p:nvSpPr>
        <p:spPr>
          <a:xfrm>
            <a:off x="428750" y="3547183"/>
            <a:ext cx="2389200" cy="291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DM Sans Medium"/>
              <a:buNone/>
              <a:defRPr sz="1200">
                <a:solidFill>
                  <a:schemeClr val="lt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009" name="Google Shape;1009;p45"/>
          <p:cNvSpPr txBox="1"/>
          <p:nvPr>
            <p:ph idx="4" type="body"/>
          </p:nvPr>
        </p:nvSpPr>
        <p:spPr>
          <a:xfrm>
            <a:off x="428750" y="3838783"/>
            <a:ext cx="2389200" cy="5763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10" name="Google Shape;1010;p45"/>
          <p:cNvSpPr/>
          <p:nvPr/>
        </p:nvSpPr>
        <p:spPr>
          <a:xfrm>
            <a:off x="8572475" y="-3575"/>
            <a:ext cx="6528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011" name="Google Shape;1011;p45"/>
          <p:cNvGrpSpPr/>
          <p:nvPr/>
        </p:nvGrpSpPr>
        <p:grpSpPr>
          <a:xfrm>
            <a:off x="7760105" y="-840619"/>
            <a:ext cx="2277538" cy="2277538"/>
            <a:chOff x="987244" y="313753"/>
            <a:chExt cx="555321" cy="555321"/>
          </a:xfrm>
        </p:grpSpPr>
        <p:grpSp>
          <p:nvGrpSpPr>
            <p:cNvPr id="1012" name="Google Shape;1012;p45"/>
            <p:cNvGrpSpPr/>
            <p:nvPr/>
          </p:nvGrpSpPr>
          <p:grpSpPr>
            <a:xfrm>
              <a:off x="1068575" y="395075"/>
              <a:ext cx="392675" cy="392675"/>
              <a:chOff x="458050" y="265600"/>
              <a:chExt cx="392675" cy="392675"/>
            </a:xfrm>
          </p:grpSpPr>
          <p:sp>
            <p:nvSpPr>
              <p:cNvPr id="1013" name="Google Shape;1013;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14" name="Google Shape;1014;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15" name="Google Shape;1015;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16" name="Google Shape;1016;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17" name="Google Shape;1017;p45"/>
            <p:cNvGrpSpPr/>
            <p:nvPr/>
          </p:nvGrpSpPr>
          <p:grpSpPr>
            <a:xfrm rot="-2700000">
              <a:off x="1068569" y="395078"/>
              <a:ext cx="392671" cy="392671"/>
              <a:chOff x="458050" y="265600"/>
              <a:chExt cx="392675" cy="392675"/>
            </a:xfrm>
          </p:grpSpPr>
          <p:sp>
            <p:nvSpPr>
              <p:cNvPr id="1018" name="Google Shape;1018;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19" name="Google Shape;1019;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0" name="Google Shape;1020;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1" name="Google Shape;1021;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1022" name="Google Shape;1022;p45"/>
          <p:cNvGrpSpPr/>
          <p:nvPr/>
        </p:nvGrpSpPr>
        <p:grpSpPr>
          <a:xfrm>
            <a:off x="73672" y="4794975"/>
            <a:ext cx="274873" cy="274872"/>
            <a:chOff x="458050" y="265600"/>
            <a:chExt cx="392675" cy="392675"/>
          </a:xfrm>
        </p:grpSpPr>
        <p:sp>
          <p:nvSpPr>
            <p:cNvPr id="1023" name="Google Shape;1023;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4" name="Google Shape;1024;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5" name="Google Shape;1025;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6" name="Google Shape;1026;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27" name="Google Shape;1027;p45"/>
          <p:cNvGrpSpPr/>
          <p:nvPr/>
        </p:nvGrpSpPr>
        <p:grpSpPr>
          <a:xfrm>
            <a:off x="451601" y="4794966"/>
            <a:ext cx="274873" cy="274873"/>
            <a:chOff x="458050" y="265600"/>
            <a:chExt cx="392675" cy="392675"/>
          </a:xfrm>
        </p:grpSpPr>
        <p:sp>
          <p:nvSpPr>
            <p:cNvPr id="1028" name="Google Shape;1028;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9" name="Google Shape;1029;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0" name="Google Shape;1030;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1" name="Google Shape;1031;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32" name="Google Shape;1032;p45"/>
          <p:cNvGrpSpPr/>
          <p:nvPr/>
        </p:nvGrpSpPr>
        <p:grpSpPr>
          <a:xfrm>
            <a:off x="265751" y="4520104"/>
            <a:ext cx="274873" cy="274872"/>
            <a:chOff x="458050" y="265600"/>
            <a:chExt cx="392675" cy="392675"/>
          </a:xfrm>
        </p:grpSpPr>
        <p:sp>
          <p:nvSpPr>
            <p:cNvPr id="1033" name="Google Shape;1033;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4" name="Google Shape;1034;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5" name="Google Shape;1035;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6" name="Google Shape;1036;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11">
    <p:bg>
      <p:bgPr>
        <a:solidFill>
          <a:schemeClr val="accent5"/>
        </a:solidFill>
      </p:bgPr>
    </p:bg>
    <p:spTree>
      <p:nvGrpSpPr>
        <p:cNvPr id="1037" name="Shape 1037"/>
        <p:cNvGrpSpPr/>
        <p:nvPr/>
      </p:nvGrpSpPr>
      <p:grpSpPr>
        <a:xfrm>
          <a:off x="0" y="0"/>
          <a:ext cx="0" cy="0"/>
          <a:chOff x="0" y="0"/>
          <a:chExt cx="0" cy="0"/>
        </a:xfrm>
      </p:grpSpPr>
      <p:sp>
        <p:nvSpPr>
          <p:cNvPr id="1038" name="Google Shape;1038;p46"/>
          <p:cNvSpPr txBox="1"/>
          <p:nvPr>
            <p:ph type="title"/>
          </p:nvPr>
        </p:nvSpPr>
        <p:spPr>
          <a:xfrm>
            <a:off x="715025" y="269950"/>
            <a:ext cx="7468200" cy="458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1039" name="Google Shape;1039;p46"/>
          <p:cNvSpPr/>
          <p:nvPr/>
        </p:nvSpPr>
        <p:spPr>
          <a:xfrm>
            <a:off x="715025" y="892250"/>
            <a:ext cx="7541400" cy="3607500"/>
          </a:xfrm>
          <a:prstGeom prst="snip2DiagRect">
            <a:avLst>
              <a:gd fmla="val 0" name="adj1"/>
              <a:gd fmla="val 754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0" name="Google Shape;1040;p46"/>
          <p:cNvSpPr/>
          <p:nvPr>
            <p:ph idx="2" type="pic"/>
          </p:nvPr>
        </p:nvSpPr>
        <p:spPr>
          <a:xfrm>
            <a:off x="943800" y="1098900"/>
            <a:ext cx="2162700" cy="2521200"/>
          </a:xfrm>
          <a:prstGeom prst="snip1Rect">
            <a:avLst>
              <a:gd fmla="val 16667" name="adj"/>
            </a:avLst>
          </a:prstGeom>
          <a:noFill/>
          <a:ln>
            <a:noFill/>
          </a:ln>
        </p:spPr>
      </p:sp>
      <p:sp>
        <p:nvSpPr>
          <p:cNvPr id="1041" name="Google Shape;1041;p46"/>
          <p:cNvSpPr txBox="1"/>
          <p:nvPr>
            <p:ph idx="1" type="subTitle"/>
          </p:nvPr>
        </p:nvSpPr>
        <p:spPr>
          <a:xfrm>
            <a:off x="943800" y="3737683"/>
            <a:ext cx="2389200" cy="291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DM Sans Medium"/>
              <a:buNone/>
              <a:defRPr sz="1200">
                <a:solidFill>
                  <a:schemeClr val="dk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042" name="Google Shape;1042;p46"/>
          <p:cNvSpPr txBox="1"/>
          <p:nvPr>
            <p:ph idx="3" type="body"/>
          </p:nvPr>
        </p:nvSpPr>
        <p:spPr>
          <a:xfrm>
            <a:off x="943800" y="4029278"/>
            <a:ext cx="2389200" cy="3774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43" name="Google Shape;1043;p46"/>
          <p:cNvSpPr txBox="1"/>
          <p:nvPr>
            <p:ph idx="4" type="body"/>
          </p:nvPr>
        </p:nvSpPr>
        <p:spPr>
          <a:xfrm>
            <a:off x="3457450" y="1098900"/>
            <a:ext cx="4551900" cy="3109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44" name="Google Shape;1044;p46"/>
          <p:cNvSpPr/>
          <p:nvPr/>
        </p:nvSpPr>
        <p:spPr>
          <a:xfrm>
            <a:off x="-7242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5" name="Google Shape;1045;p46"/>
          <p:cNvSpPr/>
          <p:nvPr/>
        </p:nvSpPr>
        <p:spPr>
          <a:xfrm rot="10800000">
            <a:off x="8141400" y="0"/>
            <a:ext cx="1002600" cy="861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6" name="Google Shape;1046;p46"/>
          <p:cNvSpPr/>
          <p:nvPr/>
        </p:nvSpPr>
        <p:spPr>
          <a:xfrm>
            <a:off x="8588401" y="45796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047" name="Google Shape;1047;p46"/>
          <p:cNvGrpSpPr/>
          <p:nvPr/>
        </p:nvGrpSpPr>
        <p:grpSpPr>
          <a:xfrm>
            <a:off x="-307337" y="-123437"/>
            <a:ext cx="392675" cy="392675"/>
            <a:chOff x="458050" y="265600"/>
            <a:chExt cx="392675" cy="392675"/>
          </a:xfrm>
        </p:grpSpPr>
        <p:sp>
          <p:nvSpPr>
            <p:cNvPr id="1048" name="Google Shape;1048;p46"/>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9" name="Google Shape;1049;p46"/>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0" name="Google Shape;1050;p46"/>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1" name="Google Shape;1051;p46"/>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52" name="Google Shape;1052;p46"/>
          <p:cNvGrpSpPr/>
          <p:nvPr/>
        </p:nvGrpSpPr>
        <p:grpSpPr>
          <a:xfrm>
            <a:off x="232563" y="-123450"/>
            <a:ext cx="392675" cy="392675"/>
            <a:chOff x="458050" y="265600"/>
            <a:chExt cx="392675" cy="392675"/>
          </a:xfrm>
        </p:grpSpPr>
        <p:sp>
          <p:nvSpPr>
            <p:cNvPr id="1053" name="Google Shape;1053;p46"/>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4" name="Google Shape;1054;p46"/>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5" name="Google Shape;1055;p46"/>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6" name="Google Shape;1056;p46"/>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8_1">
    <p:bg>
      <p:bgPr>
        <a:solidFill>
          <a:schemeClr val="accent1"/>
        </a:solidFill>
      </p:bgPr>
    </p:bg>
    <p:spTree>
      <p:nvGrpSpPr>
        <p:cNvPr id="1057" name="Shape 1057"/>
        <p:cNvGrpSpPr/>
        <p:nvPr/>
      </p:nvGrpSpPr>
      <p:grpSpPr>
        <a:xfrm>
          <a:off x="0" y="0"/>
          <a:ext cx="0" cy="0"/>
          <a:chOff x="0" y="0"/>
          <a:chExt cx="0" cy="0"/>
        </a:xfrm>
      </p:grpSpPr>
      <p:sp>
        <p:nvSpPr>
          <p:cNvPr id="1058" name="Google Shape;1058;p47"/>
          <p:cNvSpPr txBox="1"/>
          <p:nvPr>
            <p:ph type="title"/>
          </p:nvPr>
        </p:nvSpPr>
        <p:spPr>
          <a:xfrm>
            <a:off x="3928625" y="707675"/>
            <a:ext cx="4903500" cy="458100"/>
          </a:xfrm>
          <a:prstGeom prst="rect">
            <a:avLst/>
          </a:prstGeom>
        </p:spPr>
        <p:txBody>
          <a:bodyPr anchorCtr="0" anchor="b"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1059" name="Google Shape;1059;p47"/>
          <p:cNvSpPr/>
          <p:nvPr>
            <p:ph idx="2" type="pic"/>
          </p:nvPr>
        </p:nvSpPr>
        <p:spPr>
          <a:xfrm>
            <a:off x="-8250" y="0"/>
            <a:ext cx="3030300" cy="5143500"/>
          </a:xfrm>
          <a:prstGeom prst="snip2DiagRect">
            <a:avLst>
              <a:gd fmla="val 0" name="adj1"/>
              <a:gd fmla="val 16667" name="adj2"/>
            </a:avLst>
          </a:prstGeom>
          <a:noFill/>
          <a:ln>
            <a:noFill/>
          </a:ln>
        </p:spPr>
      </p:sp>
      <p:sp>
        <p:nvSpPr>
          <p:cNvPr id="1060" name="Google Shape;1060;p47"/>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061" name="Google Shape;1061;p47"/>
          <p:cNvGrpSpPr/>
          <p:nvPr/>
        </p:nvGrpSpPr>
        <p:grpSpPr>
          <a:xfrm>
            <a:off x="8137738" y="-49687"/>
            <a:ext cx="392675" cy="392675"/>
            <a:chOff x="458050" y="265600"/>
            <a:chExt cx="392675" cy="392675"/>
          </a:xfrm>
        </p:grpSpPr>
        <p:sp>
          <p:nvSpPr>
            <p:cNvPr id="1062" name="Google Shape;1062;p4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3" name="Google Shape;1063;p4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4" name="Google Shape;1064;p4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5" name="Google Shape;1065;p4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66" name="Google Shape;1066;p47"/>
          <p:cNvGrpSpPr/>
          <p:nvPr/>
        </p:nvGrpSpPr>
        <p:grpSpPr>
          <a:xfrm>
            <a:off x="8677638" y="-49700"/>
            <a:ext cx="392675" cy="392675"/>
            <a:chOff x="458050" y="265600"/>
            <a:chExt cx="392675" cy="392675"/>
          </a:xfrm>
        </p:grpSpPr>
        <p:sp>
          <p:nvSpPr>
            <p:cNvPr id="1067" name="Google Shape;1067;p4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8" name="Google Shape;1068;p4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9" name="Google Shape;1069;p4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70" name="Google Shape;1070;p4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071" name="Google Shape;1071;p47"/>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72" name="Google Shape;1072;p47"/>
          <p:cNvSpPr/>
          <p:nvPr/>
        </p:nvSpPr>
        <p:spPr>
          <a:xfrm>
            <a:off x="3928625" y="2664663"/>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73" name="Google Shape;1073;p47"/>
          <p:cNvSpPr/>
          <p:nvPr/>
        </p:nvSpPr>
        <p:spPr>
          <a:xfrm>
            <a:off x="3928625" y="1748800"/>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74" name="Google Shape;1074;p47"/>
          <p:cNvSpPr/>
          <p:nvPr/>
        </p:nvSpPr>
        <p:spPr>
          <a:xfrm>
            <a:off x="3928625" y="358052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1075" name="Google Shape;1075;p47"/>
          <p:cNvPicPr preferRelativeResize="0"/>
          <p:nvPr/>
        </p:nvPicPr>
        <p:blipFill>
          <a:blip r:embed="rId2">
            <a:alphaModFix/>
          </a:blip>
          <a:stretch>
            <a:fillRect/>
          </a:stretch>
        </p:blipFill>
        <p:spPr>
          <a:xfrm>
            <a:off x="3973750" y="1775025"/>
            <a:ext cx="198350" cy="198350"/>
          </a:xfrm>
          <a:prstGeom prst="rect">
            <a:avLst/>
          </a:prstGeom>
          <a:noFill/>
          <a:ln>
            <a:noFill/>
          </a:ln>
        </p:spPr>
      </p:pic>
      <p:pic>
        <p:nvPicPr>
          <p:cNvPr id="1076" name="Google Shape;1076;p47"/>
          <p:cNvPicPr preferRelativeResize="0"/>
          <p:nvPr/>
        </p:nvPicPr>
        <p:blipFill>
          <a:blip r:embed="rId3">
            <a:alphaModFix/>
          </a:blip>
          <a:stretch>
            <a:fillRect/>
          </a:stretch>
        </p:blipFill>
        <p:spPr>
          <a:xfrm>
            <a:off x="3981600" y="3614593"/>
            <a:ext cx="182650" cy="182650"/>
          </a:xfrm>
          <a:prstGeom prst="rect">
            <a:avLst/>
          </a:prstGeom>
          <a:noFill/>
          <a:ln>
            <a:noFill/>
          </a:ln>
        </p:spPr>
      </p:pic>
      <p:pic>
        <p:nvPicPr>
          <p:cNvPr id="1077" name="Google Shape;1077;p47"/>
          <p:cNvPicPr preferRelativeResize="0"/>
          <p:nvPr/>
        </p:nvPicPr>
        <p:blipFill>
          <a:blip r:embed="rId4">
            <a:alphaModFix/>
          </a:blip>
          <a:stretch>
            <a:fillRect/>
          </a:stretch>
        </p:blipFill>
        <p:spPr>
          <a:xfrm>
            <a:off x="3973749" y="2690899"/>
            <a:ext cx="198350" cy="198326"/>
          </a:xfrm>
          <a:prstGeom prst="rect">
            <a:avLst/>
          </a:prstGeom>
          <a:noFill/>
          <a:ln>
            <a:noFill/>
          </a:ln>
        </p:spPr>
      </p:pic>
      <p:sp>
        <p:nvSpPr>
          <p:cNvPr id="1078" name="Google Shape;1078;p47"/>
          <p:cNvSpPr txBox="1"/>
          <p:nvPr>
            <p:ph idx="1" type="body"/>
          </p:nvPr>
        </p:nvSpPr>
        <p:spPr>
          <a:xfrm>
            <a:off x="4316900" y="1999600"/>
            <a:ext cx="4360800" cy="250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79" name="Google Shape;1079;p47"/>
          <p:cNvSpPr txBox="1"/>
          <p:nvPr>
            <p:ph idx="3" type="body"/>
          </p:nvPr>
        </p:nvSpPr>
        <p:spPr>
          <a:xfrm>
            <a:off x="4316900" y="2957975"/>
            <a:ext cx="4360800" cy="250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80" name="Google Shape;1080;p47"/>
          <p:cNvSpPr txBox="1"/>
          <p:nvPr>
            <p:ph idx="4" type="body"/>
          </p:nvPr>
        </p:nvSpPr>
        <p:spPr>
          <a:xfrm>
            <a:off x="4316900" y="3862726"/>
            <a:ext cx="4360800" cy="250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81" name="Google Shape;1081;p47"/>
          <p:cNvSpPr txBox="1"/>
          <p:nvPr/>
        </p:nvSpPr>
        <p:spPr>
          <a:xfrm>
            <a:off x="4316900" y="1748800"/>
            <a:ext cx="43608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082" name="Google Shape;1082;p47"/>
          <p:cNvSpPr txBox="1"/>
          <p:nvPr/>
        </p:nvSpPr>
        <p:spPr>
          <a:xfrm>
            <a:off x="4316900" y="2664675"/>
            <a:ext cx="43608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083" name="Google Shape;1083;p47"/>
          <p:cNvSpPr txBox="1"/>
          <p:nvPr/>
        </p:nvSpPr>
        <p:spPr>
          <a:xfrm>
            <a:off x="4316900" y="3580550"/>
            <a:ext cx="43608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3">
  <p:cSld name="CUSTOM_8_2">
    <p:bg>
      <p:bgPr>
        <a:solidFill>
          <a:schemeClr val="accent1"/>
        </a:solidFill>
      </p:bgPr>
    </p:bg>
    <p:spTree>
      <p:nvGrpSpPr>
        <p:cNvPr id="1084" name="Shape 1084"/>
        <p:cNvGrpSpPr/>
        <p:nvPr/>
      </p:nvGrpSpPr>
      <p:grpSpPr>
        <a:xfrm>
          <a:off x="0" y="0"/>
          <a:ext cx="0" cy="0"/>
          <a:chOff x="0" y="0"/>
          <a:chExt cx="0" cy="0"/>
        </a:xfrm>
      </p:grpSpPr>
      <p:sp>
        <p:nvSpPr>
          <p:cNvPr id="1085" name="Google Shape;1085;p48"/>
          <p:cNvSpPr txBox="1"/>
          <p:nvPr>
            <p:ph type="title"/>
          </p:nvPr>
        </p:nvSpPr>
        <p:spPr>
          <a:xfrm>
            <a:off x="3928625" y="822800"/>
            <a:ext cx="4903500" cy="458100"/>
          </a:xfrm>
          <a:prstGeom prst="rect">
            <a:avLst/>
          </a:prstGeom>
        </p:spPr>
        <p:txBody>
          <a:bodyPr anchorCtr="0" anchor="b"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1086" name="Google Shape;1086;p48"/>
          <p:cNvSpPr/>
          <p:nvPr>
            <p:ph idx="2" type="pic"/>
          </p:nvPr>
        </p:nvSpPr>
        <p:spPr>
          <a:xfrm>
            <a:off x="-8250" y="0"/>
            <a:ext cx="3030300" cy="5143500"/>
          </a:xfrm>
          <a:prstGeom prst="snip2DiagRect">
            <a:avLst>
              <a:gd fmla="val 0" name="adj1"/>
              <a:gd fmla="val 16667" name="adj2"/>
            </a:avLst>
          </a:prstGeom>
          <a:noFill/>
          <a:ln>
            <a:noFill/>
          </a:ln>
        </p:spPr>
      </p:sp>
      <p:sp>
        <p:nvSpPr>
          <p:cNvPr id="1087" name="Google Shape;1087;p48"/>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088" name="Google Shape;1088;p48"/>
          <p:cNvGrpSpPr/>
          <p:nvPr/>
        </p:nvGrpSpPr>
        <p:grpSpPr>
          <a:xfrm>
            <a:off x="8137738" y="-49687"/>
            <a:ext cx="392675" cy="392675"/>
            <a:chOff x="458050" y="265600"/>
            <a:chExt cx="392675" cy="392675"/>
          </a:xfrm>
        </p:grpSpPr>
        <p:sp>
          <p:nvSpPr>
            <p:cNvPr id="1089" name="Google Shape;1089;p4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0" name="Google Shape;1090;p4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1" name="Google Shape;1091;p4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2" name="Google Shape;1092;p4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93" name="Google Shape;1093;p48"/>
          <p:cNvGrpSpPr/>
          <p:nvPr/>
        </p:nvGrpSpPr>
        <p:grpSpPr>
          <a:xfrm>
            <a:off x="8677638" y="-49700"/>
            <a:ext cx="392675" cy="392675"/>
            <a:chOff x="458050" y="265600"/>
            <a:chExt cx="392675" cy="392675"/>
          </a:xfrm>
        </p:grpSpPr>
        <p:sp>
          <p:nvSpPr>
            <p:cNvPr id="1094" name="Google Shape;1094;p4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5" name="Google Shape;1095;p4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6" name="Google Shape;1096;p4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7" name="Google Shape;1097;p4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098" name="Google Shape;1098;p48"/>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9" name="Google Shape;1099;p48"/>
          <p:cNvSpPr/>
          <p:nvPr/>
        </p:nvSpPr>
        <p:spPr>
          <a:xfrm>
            <a:off x="3931600" y="192812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00" name="Google Shape;1100;p48"/>
          <p:cNvSpPr/>
          <p:nvPr/>
        </p:nvSpPr>
        <p:spPr>
          <a:xfrm>
            <a:off x="6114375" y="192812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01" name="Google Shape;1101;p48"/>
          <p:cNvSpPr/>
          <p:nvPr/>
        </p:nvSpPr>
        <p:spPr>
          <a:xfrm>
            <a:off x="3931600" y="338167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02" name="Google Shape;1102;p48"/>
          <p:cNvSpPr/>
          <p:nvPr/>
        </p:nvSpPr>
        <p:spPr>
          <a:xfrm>
            <a:off x="6114375" y="338167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1103" name="Google Shape;1103;p48"/>
          <p:cNvPicPr preferRelativeResize="0"/>
          <p:nvPr/>
        </p:nvPicPr>
        <p:blipFill>
          <a:blip r:embed="rId2">
            <a:alphaModFix/>
          </a:blip>
          <a:stretch>
            <a:fillRect/>
          </a:stretch>
        </p:blipFill>
        <p:spPr>
          <a:xfrm>
            <a:off x="3976725" y="3407900"/>
            <a:ext cx="198350" cy="198350"/>
          </a:xfrm>
          <a:prstGeom prst="rect">
            <a:avLst/>
          </a:prstGeom>
          <a:noFill/>
          <a:ln>
            <a:noFill/>
          </a:ln>
        </p:spPr>
      </p:pic>
      <p:pic>
        <p:nvPicPr>
          <p:cNvPr id="1104" name="Google Shape;1104;p48"/>
          <p:cNvPicPr preferRelativeResize="0"/>
          <p:nvPr/>
        </p:nvPicPr>
        <p:blipFill>
          <a:blip r:embed="rId3">
            <a:alphaModFix/>
          </a:blip>
          <a:stretch>
            <a:fillRect/>
          </a:stretch>
        </p:blipFill>
        <p:spPr>
          <a:xfrm>
            <a:off x="6167350" y="3415743"/>
            <a:ext cx="182650" cy="182650"/>
          </a:xfrm>
          <a:prstGeom prst="rect">
            <a:avLst/>
          </a:prstGeom>
          <a:noFill/>
          <a:ln>
            <a:noFill/>
          </a:ln>
        </p:spPr>
      </p:pic>
      <p:pic>
        <p:nvPicPr>
          <p:cNvPr id="1105" name="Google Shape;1105;p48"/>
          <p:cNvPicPr preferRelativeResize="0"/>
          <p:nvPr/>
        </p:nvPicPr>
        <p:blipFill>
          <a:blip r:embed="rId4">
            <a:alphaModFix/>
          </a:blip>
          <a:stretch>
            <a:fillRect/>
          </a:stretch>
        </p:blipFill>
        <p:spPr>
          <a:xfrm>
            <a:off x="3985347" y="1962963"/>
            <a:ext cx="181100" cy="181124"/>
          </a:xfrm>
          <a:prstGeom prst="rect">
            <a:avLst/>
          </a:prstGeom>
          <a:noFill/>
          <a:ln>
            <a:noFill/>
          </a:ln>
        </p:spPr>
      </p:pic>
      <p:pic>
        <p:nvPicPr>
          <p:cNvPr id="1106" name="Google Shape;1106;p48"/>
          <p:cNvPicPr preferRelativeResize="0"/>
          <p:nvPr/>
        </p:nvPicPr>
        <p:blipFill>
          <a:blip r:embed="rId5">
            <a:alphaModFix/>
          </a:blip>
          <a:stretch>
            <a:fillRect/>
          </a:stretch>
        </p:blipFill>
        <p:spPr>
          <a:xfrm>
            <a:off x="6159499" y="1954362"/>
            <a:ext cx="198350" cy="198326"/>
          </a:xfrm>
          <a:prstGeom prst="rect">
            <a:avLst/>
          </a:prstGeom>
          <a:noFill/>
          <a:ln>
            <a:noFill/>
          </a:ln>
        </p:spPr>
      </p:pic>
      <p:sp>
        <p:nvSpPr>
          <p:cNvPr id="1107" name="Google Shape;1107;p48"/>
          <p:cNvSpPr txBox="1"/>
          <p:nvPr>
            <p:ph idx="1" type="body"/>
          </p:nvPr>
        </p:nvSpPr>
        <p:spPr>
          <a:xfrm>
            <a:off x="4319875" y="2218350"/>
            <a:ext cx="1609500" cy="392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108" name="Google Shape;1108;p48"/>
          <p:cNvSpPr txBox="1"/>
          <p:nvPr>
            <p:ph idx="3" type="body"/>
          </p:nvPr>
        </p:nvSpPr>
        <p:spPr>
          <a:xfrm>
            <a:off x="6502650" y="2218350"/>
            <a:ext cx="1609500" cy="392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109" name="Google Shape;1109;p48"/>
          <p:cNvSpPr txBox="1"/>
          <p:nvPr>
            <p:ph idx="4" type="body"/>
          </p:nvPr>
        </p:nvSpPr>
        <p:spPr>
          <a:xfrm>
            <a:off x="4319875" y="3700900"/>
            <a:ext cx="1609500" cy="392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110" name="Google Shape;1110;p48"/>
          <p:cNvSpPr txBox="1"/>
          <p:nvPr>
            <p:ph idx="5" type="body"/>
          </p:nvPr>
        </p:nvSpPr>
        <p:spPr>
          <a:xfrm>
            <a:off x="6502650" y="3700900"/>
            <a:ext cx="1609500" cy="392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111" name="Google Shape;1111;p48"/>
          <p:cNvSpPr txBox="1"/>
          <p:nvPr/>
        </p:nvSpPr>
        <p:spPr>
          <a:xfrm>
            <a:off x="4319875" y="1928125"/>
            <a:ext cx="16095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Address</a:t>
            </a:r>
            <a:endParaRPr sz="1200">
              <a:solidFill>
                <a:schemeClr val="accent6"/>
              </a:solidFill>
              <a:latin typeface="DM Sans Medium"/>
              <a:ea typeface="DM Sans Medium"/>
              <a:cs typeface="DM Sans Medium"/>
              <a:sym typeface="DM Sans Medium"/>
            </a:endParaRPr>
          </a:p>
        </p:txBody>
      </p:sp>
      <p:sp>
        <p:nvSpPr>
          <p:cNvPr id="1112" name="Google Shape;1112;p48"/>
          <p:cNvSpPr txBox="1"/>
          <p:nvPr/>
        </p:nvSpPr>
        <p:spPr>
          <a:xfrm>
            <a:off x="6502650" y="1928125"/>
            <a:ext cx="16095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113" name="Google Shape;1113;p48"/>
          <p:cNvSpPr txBox="1"/>
          <p:nvPr/>
        </p:nvSpPr>
        <p:spPr>
          <a:xfrm>
            <a:off x="4319875" y="3381675"/>
            <a:ext cx="16095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114" name="Google Shape;1114;p48"/>
          <p:cNvSpPr txBox="1"/>
          <p:nvPr/>
        </p:nvSpPr>
        <p:spPr>
          <a:xfrm>
            <a:off x="6502650" y="3381675"/>
            <a:ext cx="16095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4 v1">
  <p:cSld name="CUSTOM_29_2">
    <p:spTree>
      <p:nvGrpSpPr>
        <p:cNvPr id="1115" name="Shape 1115"/>
        <p:cNvGrpSpPr/>
        <p:nvPr/>
      </p:nvGrpSpPr>
      <p:grpSpPr>
        <a:xfrm>
          <a:off x="0" y="0"/>
          <a:ext cx="0" cy="0"/>
          <a:chOff x="0" y="0"/>
          <a:chExt cx="0" cy="0"/>
        </a:xfrm>
      </p:grpSpPr>
      <p:sp>
        <p:nvSpPr>
          <p:cNvPr id="1116" name="Google Shape;1116;p49"/>
          <p:cNvSpPr txBox="1"/>
          <p:nvPr>
            <p:ph type="title"/>
          </p:nvPr>
        </p:nvSpPr>
        <p:spPr>
          <a:xfrm>
            <a:off x="379400" y="559050"/>
            <a:ext cx="8198400" cy="863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17" name="Google Shape;1117;p49"/>
          <p:cNvSpPr/>
          <p:nvPr/>
        </p:nvSpPr>
        <p:spPr>
          <a:xfrm>
            <a:off x="379400" y="2520575"/>
            <a:ext cx="8154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118" name="Google Shape;1118;p49"/>
          <p:cNvSpPr/>
          <p:nvPr/>
        </p:nvSpPr>
        <p:spPr>
          <a:xfrm>
            <a:off x="4581475" y="2520575"/>
            <a:ext cx="8154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119" name="Google Shape;1119;p49"/>
          <p:cNvSpPr/>
          <p:nvPr/>
        </p:nvSpPr>
        <p:spPr>
          <a:xfrm>
            <a:off x="379400" y="3705550"/>
            <a:ext cx="8154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120" name="Google Shape;1120;p49"/>
          <p:cNvSpPr/>
          <p:nvPr/>
        </p:nvSpPr>
        <p:spPr>
          <a:xfrm>
            <a:off x="4581475" y="3705550"/>
            <a:ext cx="815400" cy="7305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121" name="Google Shape;1121;p49"/>
          <p:cNvSpPr txBox="1"/>
          <p:nvPr>
            <p:ph idx="1" type="body"/>
          </p:nvPr>
        </p:nvSpPr>
        <p:spPr>
          <a:xfrm>
            <a:off x="1321375" y="26201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122" name="Google Shape;1122;p49"/>
          <p:cNvSpPr txBox="1"/>
          <p:nvPr>
            <p:ph idx="2" type="body"/>
          </p:nvPr>
        </p:nvSpPr>
        <p:spPr>
          <a:xfrm>
            <a:off x="5523450" y="26201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123" name="Google Shape;1123;p49"/>
          <p:cNvSpPr txBox="1"/>
          <p:nvPr>
            <p:ph idx="3" type="body"/>
          </p:nvPr>
        </p:nvSpPr>
        <p:spPr>
          <a:xfrm>
            <a:off x="1321375" y="38185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124" name="Google Shape;1124;p49"/>
          <p:cNvSpPr txBox="1"/>
          <p:nvPr>
            <p:ph idx="4" type="body"/>
          </p:nvPr>
        </p:nvSpPr>
        <p:spPr>
          <a:xfrm>
            <a:off x="5523450" y="38185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125" name="Google Shape;1125;p49"/>
          <p:cNvSpPr txBox="1"/>
          <p:nvPr>
            <p:ph idx="5" type="subTitle"/>
          </p:nvPr>
        </p:nvSpPr>
        <p:spPr>
          <a:xfrm>
            <a:off x="542300" y="26695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126" name="Google Shape;1126;p49"/>
          <p:cNvSpPr txBox="1"/>
          <p:nvPr>
            <p:ph idx="6" type="subTitle"/>
          </p:nvPr>
        </p:nvSpPr>
        <p:spPr>
          <a:xfrm>
            <a:off x="4744375" y="26695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127" name="Google Shape;1127;p49"/>
          <p:cNvSpPr txBox="1"/>
          <p:nvPr>
            <p:ph idx="7" type="subTitle"/>
          </p:nvPr>
        </p:nvSpPr>
        <p:spPr>
          <a:xfrm>
            <a:off x="542300" y="38679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128" name="Google Shape;1128;p49"/>
          <p:cNvSpPr txBox="1"/>
          <p:nvPr>
            <p:ph idx="8" type="subTitle"/>
          </p:nvPr>
        </p:nvSpPr>
        <p:spPr>
          <a:xfrm>
            <a:off x="4744375" y="38679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129" name="Google Shape;1129;p49"/>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130" name="Google Shape;1130;p49"/>
          <p:cNvGrpSpPr/>
          <p:nvPr/>
        </p:nvGrpSpPr>
        <p:grpSpPr>
          <a:xfrm>
            <a:off x="8137738" y="-49687"/>
            <a:ext cx="392675" cy="392675"/>
            <a:chOff x="458050" y="265600"/>
            <a:chExt cx="392675" cy="392675"/>
          </a:xfrm>
        </p:grpSpPr>
        <p:sp>
          <p:nvSpPr>
            <p:cNvPr id="1131" name="Google Shape;1131;p4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2" name="Google Shape;1132;p4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3" name="Google Shape;1133;p4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4" name="Google Shape;1134;p4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35" name="Google Shape;1135;p49"/>
          <p:cNvGrpSpPr/>
          <p:nvPr/>
        </p:nvGrpSpPr>
        <p:grpSpPr>
          <a:xfrm>
            <a:off x="8677638" y="-49700"/>
            <a:ext cx="392675" cy="392675"/>
            <a:chOff x="458050" y="265600"/>
            <a:chExt cx="392675" cy="392675"/>
          </a:xfrm>
        </p:grpSpPr>
        <p:sp>
          <p:nvSpPr>
            <p:cNvPr id="1136" name="Google Shape;1136;p4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7" name="Google Shape;1137;p4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8" name="Google Shape;1138;p4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9" name="Google Shape;1139;p4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140" name="Google Shape;1140;p49"/>
          <p:cNvSpPr/>
          <p:nvPr/>
        </p:nvSpPr>
        <p:spPr>
          <a:xfrm>
            <a:off x="-772574"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1" name="Google Shape;1141;p49"/>
          <p:cNvSpPr/>
          <p:nvPr/>
        </p:nvSpPr>
        <p:spPr>
          <a:xfrm rot="10800000">
            <a:off x="7786750" y="-3673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142" name="Google Shape;1142;p49"/>
          <p:cNvGrpSpPr/>
          <p:nvPr/>
        </p:nvGrpSpPr>
        <p:grpSpPr>
          <a:xfrm>
            <a:off x="8290138" y="102713"/>
            <a:ext cx="392675" cy="392675"/>
            <a:chOff x="458050" y="265600"/>
            <a:chExt cx="392675" cy="392675"/>
          </a:xfrm>
        </p:grpSpPr>
        <p:sp>
          <p:nvSpPr>
            <p:cNvPr id="1143" name="Google Shape;1143;p4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4" name="Google Shape;1144;p4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5" name="Google Shape;1145;p4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6" name="Google Shape;1146;p4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47" name="Google Shape;1147;p49"/>
          <p:cNvGrpSpPr/>
          <p:nvPr/>
        </p:nvGrpSpPr>
        <p:grpSpPr>
          <a:xfrm>
            <a:off x="8830038" y="102700"/>
            <a:ext cx="392675" cy="392675"/>
            <a:chOff x="458050" y="265600"/>
            <a:chExt cx="392675" cy="392675"/>
          </a:xfrm>
        </p:grpSpPr>
        <p:sp>
          <p:nvSpPr>
            <p:cNvPr id="1148" name="Google Shape;1148;p4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9" name="Google Shape;1149;p4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50" name="Google Shape;1150;p4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51" name="Google Shape;1151;p4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152" name="Google Shape;1152;p49"/>
          <p:cNvSpPr/>
          <p:nvPr/>
        </p:nvSpPr>
        <p:spPr>
          <a:xfrm>
            <a:off x="-620174" y="47833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extLst>
    <p:ext uri="{DCECCB84-F9BA-43D5-87BE-67443E8EF086}">
      <p15:sldGuideLst>
        <p15:guide id="1" orient="horz" pos="1763">
          <p15:clr>
            <a:srgbClr val="E46962"/>
          </p15:clr>
        </p15:guide>
        <p15:guide id="2" orient="horz" pos="1017">
          <p15:clr>
            <a:srgbClr val="E46962"/>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4 v2">
  <p:cSld name="CUSTOM_29_1">
    <p:spTree>
      <p:nvGrpSpPr>
        <p:cNvPr id="1153" name="Shape 1153"/>
        <p:cNvGrpSpPr/>
        <p:nvPr/>
      </p:nvGrpSpPr>
      <p:grpSpPr>
        <a:xfrm>
          <a:off x="0" y="0"/>
          <a:ext cx="0" cy="0"/>
          <a:chOff x="0" y="0"/>
          <a:chExt cx="0" cy="0"/>
        </a:xfrm>
      </p:grpSpPr>
      <p:sp>
        <p:nvSpPr>
          <p:cNvPr id="1154" name="Google Shape;1154;p50"/>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155" name="Google Shape;1155;p50"/>
          <p:cNvGrpSpPr/>
          <p:nvPr/>
        </p:nvGrpSpPr>
        <p:grpSpPr>
          <a:xfrm>
            <a:off x="7939157" y="-559388"/>
            <a:ext cx="1572280" cy="1572280"/>
            <a:chOff x="987244" y="313753"/>
            <a:chExt cx="555321" cy="555321"/>
          </a:xfrm>
        </p:grpSpPr>
        <p:grpSp>
          <p:nvGrpSpPr>
            <p:cNvPr id="1156" name="Google Shape;1156;p50"/>
            <p:cNvGrpSpPr/>
            <p:nvPr/>
          </p:nvGrpSpPr>
          <p:grpSpPr>
            <a:xfrm>
              <a:off x="1068575" y="395075"/>
              <a:ext cx="392675" cy="392675"/>
              <a:chOff x="458050" y="265600"/>
              <a:chExt cx="392675" cy="392675"/>
            </a:xfrm>
          </p:grpSpPr>
          <p:sp>
            <p:nvSpPr>
              <p:cNvPr id="1157" name="Google Shape;1157;p5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58" name="Google Shape;1158;p5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59" name="Google Shape;1159;p5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0" name="Google Shape;1160;p5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61" name="Google Shape;1161;p50"/>
            <p:cNvGrpSpPr/>
            <p:nvPr/>
          </p:nvGrpSpPr>
          <p:grpSpPr>
            <a:xfrm rot="-2700000">
              <a:off x="1068569" y="395078"/>
              <a:ext cx="392671" cy="392671"/>
              <a:chOff x="458050" y="265600"/>
              <a:chExt cx="392675" cy="392675"/>
            </a:xfrm>
          </p:grpSpPr>
          <p:sp>
            <p:nvSpPr>
              <p:cNvPr id="1162" name="Google Shape;1162;p5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3" name="Google Shape;1163;p5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4" name="Google Shape;1164;p5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5" name="Google Shape;1165;p5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166" name="Google Shape;1166;p50"/>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167" name="Google Shape;1167;p50"/>
          <p:cNvGrpSpPr/>
          <p:nvPr/>
        </p:nvGrpSpPr>
        <p:grpSpPr>
          <a:xfrm rot="5400000">
            <a:off x="4164913" y="48982"/>
            <a:ext cx="230579" cy="230579"/>
            <a:chOff x="458050" y="265600"/>
            <a:chExt cx="392675" cy="392675"/>
          </a:xfrm>
        </p:grpSpPr>
        <p:sp>
          <p:nvSpPr>
            <p:cNvPr id="1168" name="Google Shape;1168;p5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9" name="Google Shape;1169;p5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0" name="Google Shape;1170;p5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1" name="Google Shape;1171;p5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72" name="Google Shape;1172;p50"/>
          <p:cNvGrpSpPr/>
          <p:nvPr/>
        </p:nvGrpSpPr>
        <p:grpSpPr>
          <a:xfrm rot="5400000">
            <a:off x="3985952" y="276513"/>
            <a:ext cx="230579" cy="230579"/>
            <a:chOff x="458050" y="265600"/>
            <a:chExt cx="392675" cy="392675"/>
          </a:xfrm>
        </p:grpSpPr>
        <p:sp>
          <p:nvSpPr>
            <p:cNvPr id="1173" name="Google Shape;1173;p5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4" name="Google Shape;1174;p5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5" name="Google Shape;1175;p5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6" name="Google Shape;1176;p5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77" name="Google Shape;1177;p50"/>
          <p:cNvGrpSpPr/>
          <p:nvPr/>
        </p:nvGrpSpPr>
        <p:grpSpPr>
          <a:xfrm rot="5400000">
            <a:off x="44813" y="4583832"/>
            <a:ext cx="230579" cy="230579"/>
            <a:chOff x="458050" y="265600"/>
            <a:chExt cx="392675" cy="392675"/>
          </a:xfrm>
        </p:grpSpPr>
        <p:sp>
          <p:nvSpPr>
            <p:cNvPr id="1178" name="Google Shape;1178;p5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9" name="Google Shape;1179;p5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0" name="Google Shape;1180;p5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1" name="Google Shape;1181;p5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82" name="Google Shape;1182;p50"/>
          <p:cNvGrpSpPr/>
          <p:nvPr/>
        </p:nvGrpSpPr>
        <p:grpSpPr>
          <a:xfrm rot="5400000">
            <a:off x="44827" y="4857688"/>
            <a:ext cx="230579" cy="230579"/>
            <a:chOff x="458050" y="265600"/>
            <a:chExt cx="392675" cy="392675"/>
          </a:xfrm>
        </p:grpSpPr>
        <p:sp>
          <p:nvSpPr>
            <p:cNvPr id="1183" name="Google Shape;1183;p5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4" name="Google Shape;1184;p5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5" name="Google Shape;1185;p5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6" name="Google Shape;1186;p5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87" name="Google Shape;1187;p50"/>
          <p:cNvGrpSpPr/>
          <p:nvPr/>
        </p:nvGrpSpPr>
        <p:grpSpPr>
          <a:xfrm rot="5400000">
            <a:off x="275388" y="4742007"/>
            <a:ext cx="230579" cy="230579"/>
            <a:chOff x="458050" y="265600"/>
            <a:chExt cx="392675" cy="392675"/>
          </a:xfrm>
        </p:grpSpPr>
        <p:sp>
          <p:nvSpPr>
            <p:cNvPr id="1188" name="Google Shape;1188;p5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9" name="Google Shape;1189;p5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0" name="Google Shape;1190;p5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1" name="Google Shape;1191;p5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92" name="Google Shape;1192;p50"/>
          <p:cNvGrpSpPr/>
          <p:nvPr/>
        </p:nvGrpSpPr>
        <p:grpSpPr>
          <a:xfrm rot="5400000">
            <a:off x="275402" y="5015863"/>
            <a:ext cx="230579" cy="230579"/>
            <a:chOff x="458050" y="265600"/>
            <a:chExt cx="392675" cy="392675"/>
          </a:xfrm>
        </p:grpSpPr>
        <p:sp>
          <p:nvSpPr>
            <p:cNvPr id="1193" name="Google Shape;1193;p5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4" name="Google Shape;1194;p5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5" name="Google Shape;1195;p5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6" name="Google Shape;1196;p5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197" name="Google Shape;1197;p50"/>
          <p:cNvSpPr txBox="1"/>
          <p:nvPr>
            <p:ph type="title"/>
          </p:nvPr>
        </p:nvSpPr>
        <p:spPr>
          <a:xfrm>
            <a:off x="566250" y="2285400"/>
            <a:ext cx="31836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98" name="Google Shape;1198;p50"/>
          <p:cNvSpPr/>
          <p:nvPr/>
        </p:nvSpPr>
        <p:spPr>
          <a:xfrm>
            <a:off x="5224525" y="699375"/>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199" name="Google Shape;1199;p50"/>
          <p:cNvSpPr/>
          <p:nvPr/>
        </p:nvSpPr>
        <p:spPr>
          <a:xfrm>
            <a:off x="5224525" y="1704125"/>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00" name="Google Shape;1200;p50"/>
          <p:cNvSpPr/>
          <p:nvPr/>
        </p:nvSpPr>
        <p:spPr>
          <a:xfrm>
            <a:off x="5224525" y="2708875"/>
            <a:ext cx="26046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01" name="Google Shape;1201;p50"/>
          <p:cNvSpPr/>
          <p:nvPr/>
        </p:nvSpPr>
        <p:spPr>
          <a:xfrm>
            <a:off x="5224525" y="3713625"/>
            <a:ext cx="2604600" cy="7305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02" name="Google Shape;1202;p50"/>
          <p:cNvSpPr txBox="1"/>
          <p:nvPr>
            <p:ph idx="1" type="body"/>
          </p:nvPr>
        </p:nvSpPr>
        <p:spPr>
          <a:xfrm>
            <a:off x="5862914" y="8252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03" name="Google Shape;1203;p50"/>
          <p:cNvSpPr txBox="1"/>
          <p:nvPr>
            <p:ph idx="2" type="body"/>
          </p:nvPr>
        </p:nvSpPr>
        <p:spPr>
          <a:xfrm>
            <a:off x="5860050" y="18274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04" name="Google Shape;1204;p50"/>
          <p:cNvSpPr txBox="1"/>
          <p:nvPr>
            <p:ph idx="3" type="body"/>
          </p:nvPr>
        </p:nvSpPr>
        <p:spPr>
          <a:xfrm>
            <a:off x="5860050" y="284513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05" name="Google Shape;1205;p50"/>
          <p:cNvSpPr txBox="1"/>
          <p:nvPr>
            <p:ph idx="4" type="body"/>
          </p:nvPr>
        </p:nvSpPr>
        <p:spPr>
          <a:xfrm>
            <a:off x="5860050" y="38369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06" name="Google Shape;1206;p50"/>
          <p:cNvSpPr txBox="1"/>
          <p:nvPr>
            <p:ph idx="5" type="subTitle"/>
          </p:nvPr>
        </p:nvSpPr>
        <p:spPr>
          <a:xfrm>
            <a:off x="5357325" y="8514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07" name="Google Shape;1207;p50"/>
          <p:cNvSpPr txBox="1"/>
          <p:nvPr>
            <p:ph idx="6" type="subTitle"/>
          </p:nvPr>
        </p:nvSpPr>
        <p:spPr>
          <a:xfrm>
            <a:off x="5357325" y="1848275"/>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08" name="Google Shape;1208;p50"/>
          <p:cNvSpPr txBox="1"/>
          <p:nvPr>
            <p:ph idx="7" type="subTitle"/>
          </p:nvPr>
        </p:nvSpPr>
        <p:spPr>
          <a:xfrm>
            <a:off x="5357325" y="28660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09" name="Google Shape;1209;p50"/>
          <p:cNvSpPr txBox="1"/>
          <p:nvPr>
            <p:ph idx="8" type="subTitle"/>
          </p:nvPr>
        </p:nvSpPr>
        <p:spPr>
          <a:xfrm>
            <a:off x="5404650" y="386726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3 v1">
  <p:cSld name="CUSTOM_30">
    <p:spTree>
      <p:nvGrpSpPr>
        <p:cNvPr id="1210" name="Shape 1210"/>
        <p:cNvGrpSpPr/>
        <p:nvPr/>
      </p:nvGrpSpPr>
      <p:grpSpPr>
        <a:xfrm>
          <a:off x="0" y="0"/>
          <a:ext cx="0" cy="0"/>
          <a:chOff x="0" y="0"/>
          <a:chExt cx="0" cy="0"/>
        </a:xfrm>
      </p:grpSpPr>
      <p:sp>
        <p:nvSpPr>
          <p:cNvPr id="1211" name="Google Shape;1211;p51"/>
          <p:cNvSpPr txBox="1"/>
          <p:nvPr>
            <p:ph type="title"/>
          </p:nvPr>
        </p:nvSpPr>
        <p:spPr>
          <a:xfrm>
            <a:off x="379400" y="445025"/>
            <a:ext cx="83721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12" name="Google Shape;1212;p51"/>
          <p:cNvSpPr/>
          <p:nvPr/>
        </p:nvSpPr>
        <p:spPr>
          <a:xfrm>
            <a:off x="379400" y="2644450"/>
            <a:ext cx="639300" cy="5727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13" name="Google Shape;1213;p51"/>
          <p:cNvSpPr txBox="1"/>
          <p:nvPr>
            <p:ph idx="1" type="body"/>
          </p:nvPr>
        </p:nvSpPr>
        <p:spPr>
          <a:xfrm>
            <a:off x="1112700"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14" name="Google Shape;1214;p51"/>
          <p:cNvSpPr txBox="1"/>
          <p:nvPr>
            <p:ph idx="2" type="body"/>
          </p:nvPr>
        </p:nvSpPr>
        <p:spPr>
          <a:xfrm>
            <a:off x="4043713"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15" name="Google Shape;1215;p51"/>
          <p:cNvSpPr txBox="1"/>
          <p:nvPr>
            <p:ph idx="3" type="body"/>
          </p:nvPr>
        </p:nvSpPr>
        <p:spPr>
          <a:xfrm>
            <a:off x="6877225"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16" name="Google Shape;1216;p51"/>
          <p:cNvSpPr/>
          <p:nvPr/>
        </p:nvSpPr>
        <p:spPr>
          <a:xfrm>
            <a:off x="3253500" y="2644450"/>
            <a:ext cx="639300" cy="5727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17" name="Google Shape;1217;p51"/>
          <p:cNvSpPr/>
          <p:nvPr/>
        </p:nvSpPr>
        <p:spPr>
          <a:xfrm>
            <a:off x="6133400" y="2644450"/>
            <a:ext cx="639300" cy="5727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18" name="Google Shape;1218;p51"/>
          <p:cNvSpPr txBox="1"/>
          <p:nvPr>
            <p:ph idx="4" type="subTitle"/>
          </p:nvPr>
        </p:nvSpPr>
        <p:spPr>
          <a:xfrm>
            <a:off x="454250"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19" name="Google Shape;1219;p51"/>
          <p:cNvSpPr txBox="1"/>
          <p:nvPr>
            <p:ph idx="5" type="subTitle"/>
          </p:nvPr>
        </p:nvSpPr>
        <p:spPr>
          <a:xfrm>
            <a:off x="3331250"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20" name="Google Shape;1220;p51"/>
          <p:cNvSpPr txBox="1"/>
          <p:nvPr>
            <p:ph idx="6" type="subTitle"/>
          </p:nvPr>
        </p:nvSpPr>
        <p:spPr>
          <a:xfrm>
            <a:off x="6211935"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21" name="Google Shape;1221;p51"/>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222" name="Google Shape;1222;p51"/>
          <p:cNvGrpSpPr/>
          <p:nvPr/>
        </p:nvGrpSpPr>
        <p:grpSpPr>
          <a:xfrm>
            <a:off x="8137738" y="-49687"/>
            <a:ext cx="392675" cy="392675"/>
            <a:chOff x="458050" y="265600"/>
            <a:chExt cx="392675" cy="392675"/>
          </a:xfrm>
        </p:grpSpPr>
        <p:sp>
          <p:nvSpPr>
            <p:cNvPr id="1223" name="Google Shape;1223;p51"/>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4" name="Google Shape;1224;p51"/>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5" name="Google Shape;1225;p51"/>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6" name="Google Shape;1226;p51"/>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27" name="Google Shape;1227;p51"/>
          <p:cNvGrpSpPr/>
          <p:nvPr/>
        </p:nvGrpSpPr>
        <p:grpSpPr>
          <a:xfrm>
            <a:off x="8677638" y="-49700"/>
            <a:ext cx="392675" cy="392675"/>
            <a:chOff x="458050" y="265600"/>
            <a:chExt cx="392675" cy="392675"/>
          </a:xfrm>
        </p:grpSpPr>
        <p:sp>
          <p:nvSpPr>
            <p:cNvPr id="1228" name="Google Shape;1228;p51"/>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9" name="Google Shape;1229;p51"/>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30" name="Google Shape;1230;p51"/>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31" name="Google Shape;1231;p51"/>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232" name="Google Shape;1232;p51"/>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3 v2">
  <p:cSld name="CUSTOM_31">
    <p:spTree>
      <p:nvGrpSpPr>
        <p:cNvPr id="1233" name="Shape 1233"/>
        <p:cNvGrpSpPr/>
        <p:nvPr/>
      </p:nvGrpSpPr>
      <p:grpSpPr>
        <a:xfrm>
          <a:off x="0" y="0"/>
          <a:ext cx="0" cy="0"/>
          <a:chOff x="0" y="0"/>
          <a:chExt cx="0" cy="0"/>
        </a:xfrm>
      </p:grpSpPr>
      <p:sp>
        <p:nvSpPr>
          <p:cNvPr id="1234" name="Google Shape;1234;p52"/>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235" name="Google Shape;1235;p52"/>
          <p:cNvGrpSpPr/>
          <p:nvPr/>
        </p:nvGrpSpPr>
        <p:grpSpPr>
          <a:xfrm>
            <a:off x="7939157" y="-559388"/>
            <a:ext cx="1572280" cy="1572280"/>
            <a:chOff x="987244" y="313753"/>
            <a:chExt cx="555321" cy="555321"/>
          </a:xfrm>
        </p:grpSpPr>
        <p:grpSp>
          <p:nvGrpSpPr>
            <p:cNvPr id="1236" name="Google Shape;1236;p52"/>
            <p:cNvGrpSpPr/>
            <p:nvPr/>
          </p:nvGrpSpPr>
          <p:grpSpPr>
            <a:xfrm>
              <a:off x="1068575" y="395075"/>
              <a:ext cx="392675" cy="392675"/>
              <a:chOff x="458050" y="265600"/>
              <a:chExt cx="392675" cy="392675"/>
            </a:xfrm>
          </p:grpSpPr>
          <p:sp>
            <p:nvSpPr>
              <p:cNvPr id="1237" name="Google Shape;1237;p52"/>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38" name="Google Shape;1238;p52"/>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39" name="Google Shape;1239;p52"/>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0" name="Google Shape;1240;p52"/>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41" name="Google Shape;1241;p52"/>
            <p:cNvGrpSpPr/>
            <p:nvPr/>
          </p:nvGrpSpPr>
          <p:grpSpPr>
            <a:xfrm rot="-2700000">
              <a:off x="1068569" y="395078"/>
              <a:ext cx="392671" cy="392671"/>
              <a:chOff x="458050" y="265600"/>
              <a:chExt cx="392675" cy="392675"/>
            </a:xfrm>
          </p:grpSpPr>
          <p:sp>
            <p:nvSpPr>
              <p:cNvPr id="1242" name="Google Shape;1242;p52"/>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3" name="Google Shape;1243;p52"/>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4" name="Google Shape;1244;p52"/>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5" name="Google Shape;1245;p52"/>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246" name="Google Shape;1246;p52"/>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247" name="Google Shape;1247;p52"/>
          <p:cNvGrpSpPr/>
          <p:nvPr/>
        </p:nvGrpSpPr>
        <p:grpSpPr>
          <a:xfrm rot="5400000">
            <a:off x="4164913" y="48982"/>
            <a:ext cx="230579" cy="230579"/>
            <a:chOff x="458050" y="265600"/>
            <a:chExt cx="392675" cy="392675"/>
          </a:xfrm>
        </p:grpSpPr>
        <p:sp>
          <p:nvSpPr>
            <p:cNvPr id="1248" name="Google Shape;1248;p52"/>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9" name="Google Shape;1249;p52"/>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0" name="Google Shape;1250;p52"/>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1" name="Google Shape;1251;p52"/>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52" name="Google Shape;1252;p52"/>
          <p:cNvGrpSpPr/>
          <p:nvPr/>
        </p:nvGrpSpPr>
        <p:grpSpPr>
          <a:xfrm rot="5400000">
            <a:off x="3985952" y="276513"/>
            <a:ext cx="230579" cy="230579"/>
            <a:chOff x="458050" y="265600"/>
            <a:chExt cx="392675" cy="392675"/>
          </a:xfrm>
        </p:grpSpPr>
        <p:sp>
          <p:nvSpPr>
            <p:cNvPr id="1253" name="Google Shape;1253;p52"/>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4" name="Google Shape;1254;p52"/>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5" name="Google Shape;1255;p52"/>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6" name="Google Shape;1256;p52"/>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57" name="Google Shape;1257;p52"/>
          <p:cNvGrpSpPr/>
          <p:nvPr/>
        </p:nvGrpSpPr>
        <p:grpSpPr>
          <a:xfrm rot="5400000">
            <a:off x="44813" y="4583832"/>
            <a:ext cx="230579" cy="230579"/>
            <a:chOff x="458050" y="265600"/>
            <a:chExt cx="392675" cy="392675"/>
          </a:xfrm>
        </p:grpSpPr>
        <p:sp>
          <p:nvSpPr>
            <p:cNvPr id="1258" name="Google Shape;1258;p52"/>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9" name="Google Shape;1259;p52"/>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0" name="Google Shape;1260;p52"/>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1" name="Google Shape;1261;p52"/>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62" name="Google Shape;1262;p52"/>
          <p:cNvGrpSpPr/>
          <p:nvPr/>
        </p:nvGrpSpPr>
        <p:grpSpPr>
          <a:xfrm rot="5400000">
            <a:off x="44827" y="4857688"/>
            <a:ext cx="230579" cy="230579"/>
            <a:chOff x="458050" y="265600"/>
            <a:chExt cx="392675" cy="392675"/>
          </a:xfrm>
        </p:grpSpPr>
        <p:sp>
          <p:nvSpPr>
            <p:cNvPr id="1263" name="Google Shape;1263;p52"/>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4" name="Google Shape;1264;p52"/>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5" name="Google Shape;1265;p52"/>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6" name="Google Shape;1266;p52"/>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67" name="Google Shape;1267;p52"/>
          <p:cNvGrpSpPr/>
          <p:nvPr/>
        </p:nvGrpSpPr>
        <p:grpSpPr>
          <a:xfrm rot="5400000">
            <a:off x="275388" y="4742007"/>
            <a:ext cx="230579" cy="230579"/>
            <a:chOff x="458050" y="265600"/>
            <a:chExt cx="392675" cy="392675"/>
          </a:xfrm>
        </p:grpSpPr>
        <p:sp>
          <p:nvSpPr>
            <p:cNvPr id="1268" name="Google Shape;1268;p52"/>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9" name="Google Shape;1269;p52"/>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0" name="Google Shape;1270;p52"/>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1" name="Google Shape;1271;p52"/>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72" name="Google Shape;1272;p52"/>
          <p:cNvGrpSpPr/>
          <p:nvPr/>
        </p:nvGrpSpPr>
        <p:grpSpPr>
          <a:xfrm rot="5400000">
            <a:off x="275402" y="5015863"/>
            <a:ext cx="230579" cy="230579"/>
            <a:chOff x="458050" y="265600"/>
            <a:chExt cx="392675" cy="392675"/>
          </a:xfrm>
        </p:grpSpPr>
        <p:sp>
          <p:nvSpPr>
            <p:cNvPr id="1273" name="Google Shape;1273;p52"/>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4" name="Google Shape;1274;p52"/>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5" name="Google Shape;1275;p52"/>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6" name="Google Shape;1276;p52"/>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277" name="Google Shape;1277;p52"/>
          <p:cNvSpPr txBox="1"/>
          <p:nvPr>
            <p:ph type="title"/>
          </p:nvPr>
        </p:nvSpPr>
        <p:spPr>
          <a:xfrm>
            <a:off x="566250" y="2285400"/>
            <a:ext cx="29148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78" name="Google Shape;1278;p52"/>
          <p:cNvSpPr/>
          <p:nvPr/>
        </p:nvSpPr>
        <p:spPr>
          <a:xfrm>
            <a:off x="5224525" y="822325"/>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79" name="Google Shape;1279;p52"/>
          <p:cNvSpPr/>
          <p:nvPr/>
        </p:nvSpPr>
        <p:spPr>
          <a:xfrm>
            <a:off x="5224525" y="2206500"/>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80" name="Google Shape;1280;p52"/>
          <p:cNvSpPr/>
          <p:nvPr/>
        </p:nvSpPr>
        <p:spPr>
          <a:xfrm>
            <a:off x="5224525" y="3590675"/>
            <a:ext cx="26046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81" name="Google Shape;1281;p52"/>
          <p:cNvSpPr txBox="1"/>
          <p:nvPr>
            <p:ph idx="1" type="body"/>
          </p:nvPr>
        </p:nvSpPr>
        <p:spPr>
          <a:xfrm>
            <a:off x="5862914" y="94817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82" name="Google Shape;1282;p52"/>
          <p:cNvSpPr txBox="1"/>
          <p:nvPr>
            <p:ph idx="2" type="body"/>
          </p:nvPr>
        </p:nvSpPr>
        <p:spPr>
          <a:xfrm>
            <a:off x="5860050" y="2329800"/>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83" name="Google Shape;1283;p52"/>
          <p:cNvSpPr txBox="1"/>
          <p:nvPr>
            <p:ph idx="3" type="body"/>
          </p:nvPr>
        </p:nvSpPr>
        <p:spPr>
          <a:xfrm>
            <a:off x="5860050" y="372693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84" name="Google Shape;1284;p52"/>
          <p:cNvSpPr txBox="1"/>
          <p:nvPr>
            <p:ph idx="4" type="subTitle"/>
          </p:nvPr>
        </p:nvSpPr>
        <p:spPr>
          <a:xfrm>
            <a:off x="5357325" y="97435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85" name="Google Shape;1285;p52"/>
          <p:cNvSpPr txBox="1"/>
          <p:nvPr>
            <p:ph idx="5" type="subTitle"/>
          </p:nvPr>
        </p:nvSpPr>
        <p:spPr>
          <a:xfrm>
            <a:off x="5357325" y="235065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86" name="Google Shape;1286;p52"/>
          <p:cNvSpPr txBox="1"/>
          <p:nvPr>
            <p:ph idx="6" type="subTitle"/>
          </p:nvPr>
        </p:nvSpPr>
        <p:spPr>
          <a:xfrm>
            <a:off x="5357325" y="37478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2 v1">
  <p:cSld name="CUSTOM_32">
    <p:spTree>
      <p:nvGrpSpPr>
        <p:cNvPr id="1287" name="Shape 1287"/>
        <p:cNvGrpSpPr/>
        <p:nvPr/>
      </p:nvGrpSpPr>
      <p:grpSpPr>
        <a:xfrm>
          <a:off x="0" y="0"/>
          <a:ext cx="0" cy="0"/>
          <a:chOff x="0" y="0"/>
          <a:chExt cx="0" cy="0"/>
        </a:xfrm>
      </p:grpSpPr>
      <p:sp>
        <p:nvSpPr>
          <p:cNvPr id="1288" name="Google Shape;1288;p53"/>
          <p:cNvSpPr txBox="1"/>
          <p:nvPr>
            <p:ph type="title"/>
          </p:nvPr>
        </p:nvSpPr>
        <p:spPr>
          <a:xfrm>
            <a:off x="566250" y="445025"/>
            <a:ext cx="80115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89" name="Google Shape;1289;p53"/>
          <p:cNvSpPr/>
          <p:nvPr/>
        </p:nvSpPr>
        <p:spPr>
          <a:xfrm>
            <a:off x="513900" y="2454550"/>
            <a:ext cx="816000" cy="7233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90" name="Google Shape;1290;p53"/>
          <p:cNvSpPr txBox="1"/>
          <p:nvPr>
            <p:ph idx="1" type="body"/>
          </p:nvPr>
        </p:nvSpPr>
        <p:spPr>
          <a:xfrm>
            <a:off x="1501026" y="2444234"/>
            <a:ext cx="2586000" cy="7440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91" name="Google Shape;1291;p53"/>
          <p:cNvSpPr txBox="1"/>
          <p:nvPr>
            <p:ph idx="2" type="body"/>
          </p:nvPr>
        </p:nvSpPr>
        <p:spPr>
          <a:xfrm>
            <a:off x="5991742" y="2448697"/>
            <a:ext cx="2586000" cy="7440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92" name="Google Shape;1292;p53"/>
          <p:cNvSpPr/>
          <p:nvPr/>
        </p:nvSpPr>
        <p:spPr>
          <a:xfrm>
            <a:off x="4924925" y="2459596"/>
            <a:ext cx="816000" cy="7311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93" name="Google Shape;1293;p53"/>
          <p:cNvSpPr txBox="1"/>
          <p:nvPr>
            <p:ph idx="3" type="subTitle"/>
          </p:nvPr>
        </p:nvSpPr>
        <p:spPr>
          <a:xfrm>
            <a:off x="677100" y="260885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94" name="Google Shape;1294;p53"/>
          <p:cNvSpPr txBox="1"/>
          <p:nvPr>
            <p:ph idx="4" type="subTitle"/>
          </p:nvPr>
        </p:nvSpPr>
        <p:spPr>
          <a:xfrm>
            <a:off x="5088125" y="260885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95" name="Google Shape;1295;p53"/>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296" name="Google Shape;1296;p53"/>
          <p:cNvGrpSpPr/>
          <p:nvPr/>
        </p:nvGrpSpPr>
        <p:grpSpPr>
          <a:xfrm>
            <a:off x="8137738" y="-49687"/>
            <a:ext cx="392675" cy="392675"/>
            <a:chOff x="458050" y="265600"/>
            <a:chExt cx="392675" cy="392675"/>
          </a:xfrm>
        </p:grpSpPr>
        <p:sp>
          <p:nvSpPr>
            <p:cNvPr id="1297" name="Google Shape;1297;p5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98" name="Google Shape;1298;p5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99" name="Google Shape;1299;p5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00" name="Google Shape;1300;p5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01" name="Google Shape;1301;p53"/>
          <p:cNvGrpSpPr/>
          <p:nvPr/>
        </p:nvGrpSpPr>
        <p:grpSpPr>
          <a:xfrm>
            <a:off x="8677638" y="-49700"/>
            <a:ext cx="392675" cy="392675"/>
            <a:chOff x="458050" y="265600"/>
            <a:chExt cx="392675" cy="392675"/>
          </a:xfrm>
        </p:grpSpPr>
        <p:sp>
          <p:nvSpPr>
            <p:cNvPr id="1302" name="Google Shape;1302;p5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03" name="Google Shape;1303;p5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04" name="Google Shape;1304;p5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05" name="Google Shape;1305;p5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306" name="Google Shape;1306;p53"/>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2 v2">
  <p:cSld name="CUSTOM_33">
    <p:spTree>
      <p:nvGrpSpPr>
        <p:cNvPr id="1307" name="Shape 1307"/>
        <p:cNvGrpSpPr/>
        <p:nvPr/>
      </p:nvGrpSpPr>
      <p:grpSpPr>
        <a:xfrm>
          <a:off x="0" y="0"/>
          <a:ext cx="0" cy="0"/>
          <a:chOff x="0" y="0"/>
          <a:chExt cx="0" cy="0"/>
        </a:xfrm>
      </p:grpSpPr>
      <p:sp>
        <p:nvSpPr>
          <p:cNvPr id="1308" name="Google Shape;1308;p54"/>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09" name="Google Shape;1309;p54"/>
          <p:cNvGrpSpPr/>
          <p:nvPr/>
        </p:nvGrpSpPr>
        <p:grpSpPr>
          <a:xfrm>
            <a:off x="7939157" y="-559388"/>
            <a:ext cx="1572280" cy="1572280"/>
            <a:chOff x="987244" y="313753"/>
            <a:chExt cx="555321" cy="555321"/>
          </a:xfrm>
        </p:grpSpPr>
        <p:grpSp>
          <p:nvGrpSpPr>
            <p:cNvPr id="1310" name="Google Shape;1310;p54"/>
            <p:cNvGrpSpPr/>
            <p:nvPr/>
          </p:nvGrpSpPr>
          <p:grpSpPr>
            <a:xfrm>
              <a:off x="1068575" y="395075"/>
              <a:ext cx="392675" cy="392675"/>
              <a:chOff x="458050" y="265600"/>
              <a:chExt cx="392675" cy="392675"/>
            </a:xfrm>
          </p:grpSpPr>
          <p:sp>
            <p:nvSpPr>
              <p:cNvPr id="1311" name="Google Shape;1311;p54"/>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2" name="Google Shape;1312;p54"/>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3" name="Google Shape;1313;p54"/>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4" name="Google Shape;1314;p54"/>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15" name="Google Shape;1315;p54"/>
            <p:cNvGrpSpPr/>
            <p:nvPr/>
          </p:nvGrpSpPr>
          <p:grpSpPr>
            <a:xfrm rot="-2700000">
              <a:off x="1068569" y="395078"/>
              <a:ext cx="392671" cy="392671"/>
              <a:chOff x="458050" y="265600"/>
              <a:chExt cx="392675" cy="392675"/>
            </a:xfrm>
          </p:grpSpPr>
          <p:sp>
            <p:nvSpPr>
              <p:cNvPr id="1316" name="Google Shape;1316;p54"/>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7" name="Google Shape;1317;p54"/>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8" name="Google Shape;1318;p54"/>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9" name="Google Shape;1319;p54"/>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320" name="Google Shape;1320;p54"/>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21" name="Google Shape;1321;p54"/>
          <p:cNvGrpSpPr/>
          <p:nvPr/>
        </p:nvGrpSpPr>
        <p:grpSpPr>
          <a:xfrm rot="5400000">
            <a:off x="4164913" y="48982"/>
            <a:ext cx="230579" cy="230579"/>
            <a:chOff x="458050" y="265600"/>
            <a:chExt cx="392675" cy="392675"/>
          </a:xfrm>
        </p:grpSpPr>
        <p:sp>
          <p:nvSpPr>
            <p:cNvPr id="1322" name="Google Shape;1322;p54"/>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3" name="Google Shape;1323;p54"/>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4" name="Google Shape;1324;p54"/>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5" name="Google Shape;1325;p54"/>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26" name="Google Shape;1326;p54"/>
          <p:cNvGrpSpPr/>
          <p:nvPr/>
        </p:nvGrpSpPr>
        <p:grpSpPr>
          <a:xfrm rot="5400000">
            <a:off x="3985952" y="276513"/>
            <a:ext cx="230579" cy="230579"/>
            <a:chOff x="458050" y="265600"/>
            <a:chExt cx="392675" cy="392675"/>
          </a:xfrm>
        </p:grpSpPr>
        <p:sp>
          <p:nvSpPr>
            <p:cNvPr id="1327" name="Google Shape;1327;p54"/>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8" name="Google Shape;1328;p54"/>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9" name="Google Shape;1329;p54"/>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0" name="Google Shape;1330;p54"/>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31" name="Google Shape;1331;p54"/>
          <p:cNvGrpSpPr/>
          <p:nvPr/>
        </p:nvGrpSpPr>
        <p:grpSpPr>
          <a:xfrm rot="5400000">
            <a:off x="44813" y="4583832"/>
            <a:ext cx="230579" cy="230579"/>
            <a:chOff x="458050" y="265600"/>
            <a:chExt cx="392675" cy="392675"/>
          </a:xfrm>
        </p:grpSpPr>
        <p:sp>
          <p:nvSpPr>
            <p:cNvPr id="1332" name="Google Shape;1332;p5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3" name="Google Shape;1333;p5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4" name="Google Shape;1334;p5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5" name="Google Shape;1335;p5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36" name="Google Shape;1336;p54"/>
          <p:cNvGrpSpPr/>
          <p:nvPr/>
        </p:nvGrpSpPr>
        <p:grpSpPr>
          <a:xfrm rot="5400000">
            <a:off x="44827" y="4857688"/>
            <a:ext cx="230579" cy="230579"/>
            <a:chOff x="458050" y="265600"/>
            <a:chExt cx="392675" cy="392675"/>
          </a:xfrm>
        </p:grpSpPr>
        <p:sp>
          <p:nvSpPr>
            <p:cNvPr id="1337" name="Google Shape;1337;p5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8" name="Google Shape;1338;p5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9" name="Google Shape;1339;p5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0" name="Google Shape;1340;p5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41" name="Google Shape;1341;p54"/>
          <p:cNvGrpSpPr/>
          <p:nvPr/>
        </p:nvGrpSpPr>
        <p:grpSpPr>
          <a:xfrm rot="5400000">
            <a:off x="275388" y="4742007"/>
            <a:ext cx="230579" cy="230579"/>
            <a:chOff x="458050" y="265600"/>
            <a:chExt cx="392675" cy="392675"/>
          </a:xfrm>
        </p:grpSpPr>
        <p:sp>
          <p:nvSpPr>
            <p:cNvPr id="1342" name="Google Shape;1342;p5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3" name="Google Shape;1343;p5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4" name="Google Shape;1344;p5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5" name="Google Shape;1345;p5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46" name="Google Shape;1346;p54"/>
          <p:cNvGrpSpPr/>
          <p:nvPr/>
        </p:nvGrpSpPr>
        <p:grpSpPr>
          <a:xfrm rot="5400000">
            <a:off x="275402" y="5015863"/>
            <a:ext cx="230579" cy="230579"/>
            <a:chOff x="458050" y="265600"/>
            <a:chExt cx="392675" cy="392675"/>
          </a:xfrm>
        </p:grpSpPr>
        <p:sp>
          <p:nvSpPr>
            <p:cNvPr id="1347" name="Google Shape;1347;p5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8" name="Google Shape;1348;p5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9" name="Google Shape;1349;p5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50" name="Google Shape;1350;p5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351" name="Google Shape;1351;p54"/>
          <p:cNvSpPr txBox="1"/>
          <p:nvPr>
            <p:ph type="title"/>
          </p:nvPr>
        </p:nvSpPr>
        <p:spPr>
          <a:xfrm>
            <a:off x="566250" y="2285400"/>
            <a:ext cx="29148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52" name="Google Shape;1352;p54"/>
          <p:cNvSpPr/>
          <p:nvPr/>
        </p:nvSpPr>
        <p:spPr>
          <a:xfrm>
            <a:off x="5224525" y="1500838"/>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353" name="Google Shape;1353;p54"/>
          <p:cNvSpPr/>
          <p:nvPr/>
        </p:nvSpPr>
        <p:spPr>
          <a:xfrm>
            <a:off x="5224525" y="2885013"/>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354" name="Google Shape;1354;p54"/>
          <p:cNvSpPr txBox="1"/>
          <p:nvPr>
            <p:ph idx="1" type="body"/>
          </p:nvPr>
        </p:nvSpPr>
        <p:spPr>
          <a:xfrm>
            <a:off x="5862914" y="162668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355" name="Google Shape;1355;p54"/>
          <p:cNvSpPr txBox="1"/>
          <p:nvPr>
            <p:ph idx="2" type="body"/>
          </p:nvPr>
        </p:nvSpPr>
        <p:spPr>
          <a:xfrm>
            <a:off x="5860050" y="3008313"/>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356" name="Google Shape;1356;p54"/>
          <p:cNvSpPr txBox="1"/>
          <p:nvPr>
            <p:ph idx="3" type="subTitle"/>
          </p:nvPr>
        </p:nvSpPr>
        <p:spPr>
          <a:xfrm>
            <a:off x="5357325" y="1652863"/>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357" name="Google Shape;1357;p54"/>
          <p:cNvSpPr txBox="1"/>
          <p:nvPr>
            <p:ph idx="4" type="subTitle"/>
          </p:nvPr>
        </p:nvSpPr>
        <p:spPr>
          <a:xfrm>
            <a:off x="5357325" y="3029163"/>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4 v1">
  <p:cSld name="CUSTOM_35">
    <p:spTree>
      <p:nvGrpSpPr>
        <p:cNvPr id="1358" name="Shape 1358"/>
        <p:cNvGrpSpPr/>
        <p:nvPr/>
      </p:nvGrpSpPr>
      <p:grpSpPr>
        <a:xfrm>
          <a:off x="0" y="0"/>
          <a:ext cx="0" cy="0"/>
          <a:chOff x="0" y="0"/>
          <a:chExt cx="0" cy="0"/>
        </a:xfrm>
      </p:grpSpPr>
      <p:sp>
        <p:nvSpPr>
          <p:cNvPr id="1359" name="Google Shape;1359;p55"/>
          <p:cNvSpPr txBox="1"/>
          <p:nvPr>
            <p:ph type="title"/>
          </p:nvPr>
        </p:nvSpPr>
        <p:spPr>
          <a:xfrm>
            <a:off x="566250" y="445025"/>
            <a:ext cx="80115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60" name="Google Shape;1360;p55"/>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61" name="Google Shape;1361;p55"/>
          <p:cNvGrpSpPr/>
          <p:nvPr/>
        </p:nvGrpSpPr>
        <p:grpSpPr>
          <a:xfrm>
            <a:off x="8137738" y="-49687"/>
            <a:ext cx="392675" cy="392675"/>
            <a:chOff x="458050" y="265600"/>
            <a:chExt cx="392675" cy="392675"/>
          </a:xfrm>
        </p:grpSpPr>
        <p:sp>
          <p:nvSpPr>
            <p:cNvPr id="1362" name="Google Shape;1362;p5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3" name="Google Shape;1363;p5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4" name="Google Shape;1364;p5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5" name="Google Shape;1365;p5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66" name="Google Shape;1366;p55"/>
          <p:cNvGrpSpPr/>
          <p:nvPr/>
        </p:nvGrpSpPr>
        <p:grpSpPr>
          <a:xfrm>
            <a:off x="8677638" y="-49700"/>
            <a:ext cx="392675" cy="392675"/>
            <a:chOff x="458050" y="265600"/>
            <a:chExt cx="392675" cy="392675"/>
          </a:xfrm>
        </p:grpSpPr>
        <p:sp>
          <p:nvSpPr>
            <p:cNvPr id="1367" name="Google Shape;1367;p5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8" name="Google Shape;1368;p5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9" name="Google Shape;1369;p5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70" name="Google Shape;1370;p5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371" name="Google Shape;1371;p55"/>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72" name="Google Shape;1372;p55"/>
          <p:cNvSpPr/>
          <p:nvPr/>
        </p:nvSpPr>
        <p:spPr>
          <a:xfrm>
            <a:off x="379400" y="2428775"/>
            <a:ext cx="8154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373" name="Google Shape;1373;p55"/>
          <p:cNvSpPr/>
          <p:nvPr/>
        </p:nvSpPr>
        <p:spPr>
          <a:xfrm>
            <a:off x="4581475" y="2428775"/>
            <a:ext cx="8154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374" name="Google Shape;1374;p55"/>
          <p:cNvSpPr/>
          <p:nvPr/>
        </p:nvSpPr>
        <p:spPr>
          <a:xfrm>
            <a:off x="379400" y="3613750"/>
            <a:ext cx="8154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375" name="Google Shape;1375;p55"/>
          <p:cNvSpPr/>
          <p:nvPr/>
        </p:nvSpPr>
        <p:spPr>
          <a:xfrm>
            <a:off x="4581475" y="3613750"/>
            <a:ext cx="815400" cy="7305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376" name="Google Shape;1376;p55"/>
          <p:cNvSpPr txBox="1"/>
          <p:nvPr>
            <p:ph idx="1" type="body"/>
          </p:nvPr>
        </p:nvSpPr>
        <p:spPr>
          <a:xfrm>
            <a:off x="1321375" y="25283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77" name="Google Shape;1377;p55"/>
          <p:cNvSpPr txBox="1"/>
          <p:nvPr>
            <p:ph idx="2" type="body"/>
          </p:nvPr>
        </p:nvSpPr>
        <p:spPr>
          <a:xfrm>
            <a:off x="5523450" y="25283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78" name="Google Shape;1378;p55"/>
          <p:cNvSpPr txBox="1"/>
          <p:nvPr>
            <p:ph idx="3" type="body"/>
          </p:nvPr>
        </p:nvSpPr>
        <p:spPr>
          <a:xfrm>
            <a:off x="1321375" y="37267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79" name="Google Shape;1379;p55"/>
          <p:cNvSpPr txBox="1"/>
          <p:nvPr>
            <p:ph idx="4" type="body"/>
          </p:nvPr>
        </p:nvSpPr>
        <p:spPr>
          <a:xfrm>
            <a:off x="5523450" y="37267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80" name="Google Shape;1380;p55"/>
          <p:cNvSpPr txBox="1"/>
          <p:nvPr>
            <p:ph idx="5" type="subTitle"/>
          </p:nvPr>
        </p:nvSpPr>
        <p:spPr>
          <a:xfrm>
            <a:off x="542300" y="25777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381" name="Google Shape;1381;p55"/>
          <p:cNvSpPr txBox="1"/>
          <p:nvPr>
            <p:ph idx="6" type="subTitle"/>
          </p:nvPr>
        </p:nvSpPr>
        <p:spPr>
          <a:xfrm>
            <a:off x="4744375" y="25777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382" name="Google Shape;1382;p55"/>
          <p:cNvSpPr txBox="1"/>
          <p:nvPr>
            <p:ph idx="7" type="subTitle"/>
          </p:nvPr>
        </p:nvSpPr>
        <p:spPr>
          <a:xfrm>
            <a:off x="542300" y="37761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383" name="Google Shape;1383;p55"/>
          <p:cNvSpPr txBox="1"/>
          <p:nvPr>
            <p:ph idx="8" type="subTitle"/>
          </p:nvPr>
        </p:nvSpPr>
        <p:spPr>
          <a:xfrm>
            <a:off x="4744375" y="37761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4 v2">
  <p:cSld name="CUSTOM_36">
    <p:spTree>
      <p:nvGrpSpPr>
        <p:cNvPr id="1384" name="Shape 1384"/>
        <p:cNvGrpSpPr/>
        <p:nvPr/>
      </p:nvGrpSpPr>
      <p:grpSpPr>
        <a:xfrm>
          <a:off x="0" y="0"/>
          <a:ext cx="0" cy="0"/>
          <a:chOff x="0" y="0"/>
          <a:chExt cx="0" cy="0"/>
        </a:xfrm>
      </p:grpSpPr>
      <p:sp>
        <p:nvSpPr>
          <p:cNvPr id="1385" name="Google Shape;1385;p56"/>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86" name="Google Shape;1386;p56"/>
          <p:cNvGrpSpPr/>
          <p:nvPr/>
        </p:nvGrpSpPr>
        <p:grpSpPr>
          <a:xfrm>
            <a:off x="7939157" y="-559388"/>
            <a:ext cx="1572280" cy="1572280"/>
            <a:chOff x="987244" y="313753"/>
            <a:chExt cx="555321" cy="555321"/>
          </a:xfrm>
        </p:grpSpPr>
        <p:grpSp>
          <p:nvGrpSpPr>
            <p:cNvPr id="1387" name="Google Shape;1387;p56"/>
            <p:cNvGrpSpPr/>
            <p:nvPr/>
          </p:nvGrpSpPr>
          <p:grpSpPr>
            <a:xfrm>
              <a:off x="1068575" y="395075"/>
              <a:ext cx="392675" cy="392675"/>
              <a:chOff x="458050" y="265600"/>
              <a:chExt cx="392675" cy="392675"/>
            </a:xfrm>
          </p:grpSpPr>
          <p:sp>
            <p:nvSpPr>
              <p:cNvPr id="1388" name="Google Shape;1388;p56"/>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89" name="Google Shape;1389;p56"/>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0" name="Google Shape;1390;p56"/>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1" name="Google Shape;1391;p56"/>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92" name="Google Shape;1392;p56"/>
            <p:cNvGrpSpPr/>
            <p:nvPr/>
          </p:nvGrpSpPr>
          <p:grpSpPr>
            <a:xfrm rot="-2700000">
              <a:off x="1068569" y="395078"/>
              <a:ext cx="392671" cy="392671"/>
              <a:chOff x="458050" y="265600"/>
              <a:chExt cx="392675" cy="392675"/>
            </a:xfrm>
          </p:grpSpPr>
          <p:sp>
            <p:nvSpPr>
              <p:cNvPr id="1393" name="Google Shape;1393;p56"/>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4" name="Google Shape;1394;p56"/>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5" name="Google Shape;1395;p56"/>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6" name="Google Shape;1396;p56"/>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397" name="Google Shape;1397;p56"/>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98" name="Google Shape;1398;p56"/>
          <p:cNvGrpSpPr/>
          <p:nvPr/>
        </p:nvGrpSpPr>
        <p:grpSpPr>
          <a:xfrm rot="5400000">
            <a:off x="4164913" y="48982"/>
            <a:ext cx="230579" cy="230579"/>
            <a:chOff x="458050" y="265600"/>
            <a:chExt cx="392675" cy="392675"/>
          </a:xfrm>
        </p:grpSpPr>
        <p:sp>
          <p:nvSpPr>
            <p:cNvPr id="1399" name="Google Shape;1399;p56"/>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0" name="Google Shape;1400;p56"/>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1" name="Google Shape;1401;p56"/>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2" name="Google Shape;1402;p56"/>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03" name="Google Shape;1403;p56"/>
          <p:cNvGrpSpPr/>
          <p:nvPr/>
        </p:nvGrpSpPr>
        <p:grpSpPr>
          <a:xfrm rot="5400000">
            <a:off x="3985952" y="276513"/>
            <a:ext cx="230579" cy="230579"/>
            <a:chOff x="458050" y="265600"/>
            <a:chExt cx="392675" cy="392675"/>
          </a:xfrm>
        </p:grpSpPr>
        <p:sp>
          <p:nvSpPr>
            <p:cNvPr id="1404" name="Google Shape;1404;p56"/>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5" name="Google Shape;1405;p56"/>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6" name="Google Shape;1406;p56"/>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7" name="Google Shape;1407;p56"/>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08" name="Google Shape;1408;p56"/>
          <p:cNvGrpSpPr/>
          <p:nvPr/>
        </p:nvGrpSpPr>
        <p:grpSpPr>
          <a:xfrm rot="5400000">
            <a:off x="44813" y="4583832"/>
            <a:ext cx="230579" cy="230579"/>
            <a:chOff x="458050" y="265600"/>
            <a:chExt cx="392675" cy="392675"/>
          </a:xfrm>
        </p:grpSpPr>
        <p:sp>
          <p:nvSpPr>
            <p:cNvPr id="1409" name="Google Shape;1409;p56"/>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0" name="Google Shape;1410;p56"/>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1" name="Google Shape;1411;p56"/>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2" name="Google Shape;1412;p56"/>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13" name="Google Shape;1413;p56"/>
          <p:cNvGrpSpPr/>
          <p:nvPr/>
        </p:nvGrpSpPr>
        <p:grpSpPr>
          <a:xfrm rot="5400000">
            <a:off x="44827" y="4857688"/>
            <a:ext cx="230579" cy="230579"/>
            <a:chOff x="458050" y="265600"/>
            <a:chExt cx="392675" cy="392675"/>
          </a:xfrm>
        </p:grpSpPr>
        <p:sp>
          <p:nvSpPr>
            <p:cNvPr id="1414" name="Google Shape;1414;p56"/>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5" name="Google Shape;1415;p56"/>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6" name="Google Shape;1416;p56"/>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7" name="Google Shape;1417;p56"/>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18" name="Google Shape;1418;p56"/>
          <p:cNvGrpSpPr/>
          <p:nvPr/>
        </p:nvGrpSpPr>
        <p:grpSpPr>
          <a:xfrm rot="5400000">
            <a:off x="275388" y="4742007"/>
            <a:ext cx="230579" cy="230579"/>
            <a:chOff x="458050" y="265600"/>
            <a:chExt cx="392675" cy="392675"/>
          </a:xfrm>
        </p:grpSpPr>
        <p:sp>
          <p:nvSpPr>
            <p:cNvPr id="1419" name="Google Shape;1419;p56"/>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0" name="Google Shape;1420;p56"/>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1" name="Google Shape;1421;p56"/>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2" name="Google Shape;1422;p56"/>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23" name="Google Shape;1423;p56"/>
          <p:cNvGrpSpPr/>
          <p:nvPr/>
        </p:nvGrpSpPr>
        <p:grpSpPr>
          <a:xfrm rot="5400000">
            <a:off x="275402" y="5015863"/>
            <a:ext cx="230579" cy="230579"/>
            <a:chOff x="458050" y="265600"/>
            <a:chExt cx="392675" cy="392675"/>
          </a:xfrm>
        </p:grpSpPr>
        <p:sp>
          <p:nvSpPr>
            <p:cNvPr id="1424" name="Google Shape;1424;p56"/>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5" name="Google Shape;1425;p56"/>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6" name="Google Shape;1426;p56"/>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7" name="Google Shape;1427;p56"/>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428" name="Google Shape;1428;p56"/>
          <p:cNvSpPr txBox="1"/>
          <p:nvPr>
            <p:ph type="title"/>
          </p:nvPr>
        </p:nvSpPr>
        <p:spPr>
          <a:xfrm>
            <a:off x="566250" y="2285400"/>
            <a:ext cx="29751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9" name="Google Shape;1429;p56"/>
          <p:cNvSpPr/>
          <p:nvPr/>
        </p:nvSpPr>
        <p:spPr>
          <a:xfrm>
            <a:off x="5224525" y="699375"/>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430" name="Google Shape;1430;p56"/>
          <p:cNvSpPr/>
          <p:nvPr/>
        </p:nvSpPr>
        <p:spPr>
          <a:xfrm>
            <a:off x="5224525" y="1704125"/>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431" name="Google Shape;1431;p56"/>
          <p:cNvSpPr/>
          <p:nvPr/>
        </p:nvSpPr>
        <p:spPr>
          <a:xfrm>
            <a:off x="5224525" y="2708875"/>
            <a:ext cx="26046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432" name="Google Shape;1432;p56"/>
          <p:cNvSpPr/>
          <p:nvPr/>
        </p:nvSpPr>
        <p:spPr>
          <a:xfrm>
            <a:off x="5224525" y="3713625"/>
            <a:ext cx="2604600" cy="7305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433" name="Google Shape;1433;p56"/>
          <p:cNvSpPr txBox="1"/>
          <p:nvPr>
            <p:ph idx="1" type="body"/>
          </p:nvPr>
        </p:nvSpPr>
        <p:spPr>
          <a:xfrm>
            <a:off x="5862914" y="8252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434" name="Google Shape;1434;p56"/>
          <p:cNvSpPr txBox="1"/>
          <p:nvPr>
            <p:ph idx="2" type="body"/>
          </p:nvPr>
        </p:nvSpPr>
        <p:spPr>
          <a:xfrm>
            <a:off x="5860050" y="18274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435" name="Google Shape;1435;p56"/>
          <p:cNvSpPr txBox="1"/>
          <p:nvPr>
            <p:ph idx="3" type="body"/>
          </p:nvPr>
        </p:nvSpPr>
        <p:spPr>
          <a:xfrm>
            <a:off x="5860050" y="284513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436" name="Google Shape;1436;p56"/>
          <p:cNvSpPr txBox="1"/>
          <p:nvPr>
            <p:ph idx="4" type="body"/>
          </p:nvPr>
        </p:nvSpPr>
        <p:spPr>
          <a:xfrm>
            <a:off x="5860050" y="38369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437" name="Google Shape;1437;p56"/>
          <p:cNvSpPr txBox="1"/>
          <p:nvPr>
            <p:ph idx="5" type="subTitle"/>
          </p:nvPr>
        </p:nvSpPr>
        <p:spPr>
          <a:xfrm>
            <a:off x="5357325" y="8514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438" name="Google Shape;1438;p56"/>
          <p:cNvSpPr txBox="1"/>
          <p:nvPr>
            <p:ph idx="6" type="subTitle"/>
          </p:nvPr>
        </p:nvSpPr>
        <p:spPr>
          <a:xfrm>
            <a:off x="5357325" y="1848275"/>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439" name="Google Shape;1439;p56"/>
          <p:cNvSpPr txBox="1"/>
          <p:nvPr>
            <p:ph idx="7" type="subTitle"/>
          </p:nvPr>
        </p:nvSpPr>
        <p:spPr>
          <a:xfrm>
            <a:off x="5357325" y="28660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440" name="Google Shape;1440;p56"/>
          <p:cNvSpPr txBox="1"/>
          <p:nvPr>
            <p:ph idx="8" type="subTitle"/>
          </p:nvPr>
        </p:nvSpPr>
        <p:spPr>
          <a:xfrm>
            <a:off x="5404650" y="386726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3 v1">
  <p:cSld name="CUSTOM_37">
    <p:spTree>
      <p:nvGrpSpPr>
        <p:cNvPr id="1441" name="Shape 1441"/>
        <p:cNvGrpSpPr/>
        <p:nvPr/>
      </p:nvGrpSpPr>
      <p:grpSpPr>
        <a:xfrm>
          <a:off x="0" y="0"/>
          <a:ext cx="0" cy="0"/>
          <a:chOff x="0" y="0"/>
          <a:chExt cx="0" cy="0"/>
        </a:xfrm>
      </p:grpSpPr>
      <p:sp>
        <p:nvSpPr>
          <p:cNvPr id="1442" name="Google Shape;1442;p57"/>
          <p:cNvSpPr txBox="1"/>
          <p:nvPr>
            <p:ph type="title"/>
          </p:nvPr>
        </p:nvSpPr>
        <p:spPr>
          <a:xfrm>
            <a:off x="379400" y="445025"/>
            <a:ext cx="82683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43" name="Google Shape;1443;p57"/>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444" name="Google Shape;1444;p57"/>
          <p:cNvGrpSpPr/>
          <p:nvPr/>
        </p:nvGrpSpPr>
        <p:grpSpPr>
          <a:xfrm>
            <a:off x="8137738" y="-49687"/>
            <a:ext cx="392675" cy="392675"/>
            <a:chOff x="458050" y="265600"/>
            <a:chExt cx="392675" cy="392675"/>
          </a:xfrm>
        </p:grpSpPr>
        <p:sp>
          <p:nvSpPr>
            <p:cNvPr id="1445" name="Google Shape;1445;p5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46" name="Google Shape;1446;p5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47" name="Google Shape;1447;p5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48" name="Google Shape;1448;p5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49" name="Google Shape;1449;p57"/>
          <p:cNvGrpSpPr/>
          <p:nvPr/>
        </p:nvGrpSpPr>
        <p:grpSpPr>
          <a:xfrm>
            <a:off x="8677638" y="-49700"/>
            <a:ext cx="392675" cy="392675"/>
            <a:chOff x="458050" y="265600"/>
            <a:chExt cx="392675" cy="392675"/>
          </a:xfrm>
        </p:grpSpPr>
        <p:sp>
          <p:nvSpPr>
            <p:cNvPr id="1450" name="Google Shape;1450;p5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51" name="Google Shape;1451;p5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52" name="Google Shape;1452;p5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53" name="Google Shape;1453;p5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454" name="Google Shape;1454;p57"/>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55" name="Google Shape;1455;p57"/>
          <p:cNvSpPr/>
          <p:nvPr/>
        </p:nvSpPr>
        <p:spPr>
          <a:xfrm>
            <a:off x="379400" y="2644450"/>
            <a:ext cx="639300" cy="5727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456" name="Google Shape;1456;p57"/>
          <p:cNvSpPr txBox="1"/>
          <p:nvPr>
            <p:ph idx="1" type="body"/>
          </p:nvPr>
        </p:nvSpPr>
        <p:spPr>
          <a:xfrm>
            <a:off x="1112700"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457" name="Google Shape;1457;p57"/>
          <p:cNvSpPr txBox="1"/>
          <p:nvPr>
            <p:ph idx="2" type="body"/>
          </p:nvPr>
        </p:nvSpPr>
        <p:spPr>
          <a:xfrm>
            <a:off x="4043713"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458" name="Google Shape;1458;p57"/>
          <p:cNvSpPr txBox="1"/>
          <p:nvPr>
            <p:ph idx="3" type="body"/>
          </p:nvPr>
        </p:nvSpPr>
        <p:spPr>
          <a:xfrm>
            <a:off x="6877225"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459" name="Google Shape;1459;p57"/>
          <p:cNvSpPr/>
          <p:nvPr/>
        </p:nvSpPr>
        <p:spPr>
          <a:xfrm>
            <a:off x="3253500" y="2644450"/>
            <a:ext cx="639300" cy="5727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460" name="Google Shape;1460;p57"/>
          <p:cNvSpPr/>
          <p:nvPr/>
        </p:nvSpPr>
        <p:spPr>
          <a:xfrm>
            <a:off x="6133400" y="2644450"/>
            <a:ext cx="639300" cy="5727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461" name="Google Shape;1461;p57"/>
          <p:cNvSpPr txBox="1"/>
          <p:nvPr>
            <p:ph idx="4" type="subTitle"/>
          </p:nvPr>
        </p:nvSpPr>
        <p:spPr>
          <a:xfrm>
            <a:off x="454250"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462" name="Google Shape;1462;p57"/>
          <p:cNvSpPr txBox="1"/>
          <p:nvPr>
            <p:ph idx="5" type="subTitle"/>
          </p:nvPr>
        </p:nvSpPr>
        <p:spPr>
          <a:xfrm>
            <a:off x="3331250"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463" name="Google Shape;1463;p57"/>
          <p:cNvSpPr txBox="1"/>
          <p:nvPr>
            <p:ph idx="6" type="subTitle"/>
          </p:nvPr>
        </p:nvSpPr>
        <p:spPr>
          <a:xfrm>
            <a:off x="6211935"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3 v2">
  <p:cSld name="CUSTOM_38">
    <p:spTree>
      <p:nvGrpSpPr>
        <p:cNvPr id="1464" name="Shape 1464"/>
        <p:cNvGrpSpPr/>
        <p:nvPr/>
      </p:nvGrpSpPr>
      <p:grpSpPr>
        <a:xfrm>
          <a:off x="0" y="0"/>
          <a:ext cx="0" cy="0"/>
          <a:chOff x="0" y="0"/>
          <a:chExt cx="0" cy="0"/>
        </a:xfrm>
      </p:grpSpPr>
      <p:sp>
        <p:nvSpPr>
          <p:cNvPr id="1465" name="Google Shape;1465;p58"/>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466" name="Google Shape;1466;p58"/>
          <p:cNvGrpSpPr/>
          <p:nvPr/>
        </p:nvGrpSpPr>
        <p:grpSpPr>
          <a:xfrm>
            <a:off x="7939157" y="-559388"/>
            <a:ext cx="1572280" cy="1572280"/>
            <a:chOff x="987244" y="313753"/>
            <a:chExt cx="555321" cy="555321"/>
          </a:xfrm>
        </p:grpSpPr>
        <p:grpSp>
          <p:nvGrpSpPr>
            <p:cNvPr id="1467" name="Google Shape;1467;p58"/>
            <p:cNvGrpSpPr/>
            <p:nvPr/>
          </p:nvGrpSpPr>
          <p:grpSpPr>
            <a:xfrm>
              <a:off x="1068575" y="395075"/>
              <a:ext cx="392675" cy="392675"/>
              <a:chOff x="458050" y="265600"/>
              <a:chExt cx="392675" cy="392675"/>
            </a:xfrm>
          </p:grpSpPr>
          <p:sp>
            <p:nvSpPr>
              <p:cNvPr id="1468" name="Google Shape;1468;p58"/>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69" name="Google Shape;1469;p58"/>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0" name="Google Shape;1470;p58"/>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1" name="Google Shape;1471;p58"/>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72" name="Google Shape;1472;p58"/>
            <p:cNvGrpSpPr/>
            <p:nvPr/>
          </p:nvGrpSpPr>
          <p:grpSpPr>
            <a:xfrm rot="-2700000">
              <a:off x="1068569" y="395078"/>
              <a:ext cx="392671" cy="392671"/>
              <a:chOff x="458050" y="265600"/>
              <a:chExt cx="392675" cy="392675"/>
            </a:xfrm>
          </p:grpSpPr>
          <p:sp>
            <p:nvSpPr>
              <p:cNvPr id="1473" name="Google Shape;1473;p58"/>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4" name="Google Shape;1474;p58"/>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5" name="Google Shape;1475;p58"/>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6" name="Google Shape;1476;p58"/>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477" name="Google Shape;1477;p58"/>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478" name="Google Shape;1478;p58"/>
          <p:cNvGrpSpPr/>
          <p:nvPr/>
        </p:nvGrpSpPr>
        <p:grpSpPr>
          <a:xfrm rot="5400000">
            <a:off x="4164913" y="48982"/>
            <a:ext cx="230579" cy="230579"/>
            <a:chOff x="458050" y="265600"/>
            <a:chExt cx="392675" cy="392675"/>
          </a:xfrm>
        </p:grpSpPr>
        <p:sp>
          <p:nvSpPr>
            <p:cNvPr id="1479" name="Google Shape;1479;p5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0" name="Google Shape;1480;p5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1" name="Google Shape;1481;p5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2" name="Google Shape;1482;p5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83" name="Google Shape;1483;p58"/>
          <p:cNvGrpSpPr/>
          <p:nvPr/>
        </p:nvGrpSpPr>
        <p:grpSpPr>
          <a:xfrm rot="5400000">
            <a:off x="3985952" y="276513"/>
            <a:ext cx="230579" cy="230579"/>
            <a:chOff x="458050" y="265600"/>
            <a:chExt cx="392675" cy="392675"/>
          </a:xfrm>
        </p:grpSpPr>
        <p:sp>
          <p:nvSpPr>
            <p:cNvPr id="1484" name="Google Shape;1484;p5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5" name="Google Shape;1485;p5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6" name="Google Shape;1486;p5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7" name="Google Shape;1487;p5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88" name="Google Shape;1488;p58"/>
          <p:cNvGrpSpPr/>
          <p:nvPr/>
        </p:nvGrpSpPr>
        <p:grpSpPr>
          <a:xfrm rot="5400000">
            <a:off x="44813" y="4583832"/>
            <a:ext cx="230579" cy="230579"/>
            <a:chOff x="458050" y="265600"/>
            <a:chExt cx="392675" cy="392675"/>
          </a:xfrm>
        </p:grpSpPr>
        <p:sp>
          <p:nvSpPr>
            <p:cNvPr id="1489" name="Google Shape;1489;p5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0" name="Google Shape;1490;p5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1" name="Google Shape;1491;p5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2" name="Google Shape;1492;p5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93" name="Google Shape;1493;p58"/>
          <p:cNvGrpSpPr/>
          <p:nvPr/>
        </p:nvGrpSpPr>
        <p:grpSpPr>
          <a:xfrm rot="5400000">
            <a:off x="44827" y="4857688"/>
            <a:ext cx="230579" cy="230579"/>
            <a:chOff x="458050" y="265600"/>
            <a:chExt cx="392675" cy="392675"/>
          </a:xfrm>
        </p:grpSpPr>
        <p:sp>
          <p:nvSpPr>
            <p:cNvPr id="1494" name="Google Shape;1494;p5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5" name="Google Shape;1495;p5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6" name="Google Shape;1496;p5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7" name="Google Shape;1497;p5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98" name="Google Shape;1498;p58"/>
          <p:cNvGrpSpPr/>
          <p:nvPr/>
        </p:nvGrpSpPr>
        <p:grpSpPr>
          <a:xfrm rot="5400000">
            <a:off x="275388" y="4742007"/>
            <a:ext cx="230579" cy="230579"/>
            <a:chOff x="458050" y="265600"/>
            <a:chExt cx="392675" cy="392675"/>
          </a:xfrm>
        </p:grpSpPr>
        <p:sp>
          <p:nvSpPr>
            <p:cNvPr id="1499" name="Google Shape;1499;p5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0" name="Google Shape;1500;p5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1" name="Google Shape;1501;p5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2" name="Google Shape;1502;p5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03" name="Google Shape;1503;p58"/>
          <p:cNvGrpSpPr/>
          <p:nvPr/>
        </p:nvGrpSpPr>
        <p:grpSpPr>
          <a:xfrm rot="5400000">
            <a:off x="275402" y="5015863"/>
            <a:ext cx="230579" cy="230579"/>
            <a:chOff x="458050" y="265600"/>
            <a:chExt cx="392675" cy="392675"/>
          </a:xfrm>
        </p:grpSpPr>
        <p:sp>
          <p:nvSpPr>
            <p:cNvPr id="1504" name="Google Shape;1504;p5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5" name="Google Shape;1505;p5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6" name="Google Shape;1506;p5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7" name="Google Shape;1507;p5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508" name="Google Shape;1508;p58"/>
          <p:cNvSpPr txBox="1"/>
          <p:nvPr>
            <p:ph type="title"/>
          </p:nvPr>
        </p:nvSpPr>
        <p:spPr>
          <a:xfrm>
            <a:off x="566250" y="2285400"/>
            <a:ext cx="29751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509" name="Google Shape;1509;p58"/>
          <p:cNvSpPr/>
          <p:nvPr/>
        </p:nvSpPr>
        <p:spPr>
          <a:xfrm>
            <a:off x="5224525" y="822325"/>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10" name="Google Shape;1510;p58"/>
          <p:cNvSpPr/>
          <p:nvPr/>
        </p:nvSpPr>
        <p:spPr>
          <a:xfrm>
            <a:off x="5224525" y="2206500"/>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11" name="Google Shape;1511;p58"/>
          <p:cNvSpPr/>
          <p:nvPr/>
        </p:nvSpPr>
        <p:spPr>
          <a:xfrm>
            <a:off x="5224525" y="3590675"/>
            <a:ext cx="26046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12" name="Google Shape;1512;p58"/>
          <p:cNvSpPr txBox="1"/>
          <p:nvPr>
            <p:ph idx="1" type="body"/>
          </p:nvPr>
        </p:nvSpPr>
        <p:spPr>
          <a:xfrm>
            <a:off x="5862914" y="94817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13" name="Google Shape;1513;p58"/>
          <p:cNvSpPr txBox="1"/>
          <p:nvPr>
            <p:ph idx="2" type="body"/>
          </p:nvPr>
        </p:nvSpPr>
        <p:spPr>
          <a:xfrm>
            <a:off x="5860050" y="2329800"/>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14" name="Google Shape;1514;p58"/>
          <p:cNvSpPr txBox="1"/>
          <p:nvPr>
            <p:ph idx="3" type="body"/>
          </p:nvPr>
        </p:nvSpPr>
        <p:spPr>
          <a:xfrm>
            <a:off x="5860050" y="372693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15" name="Google Shape;1515;p58"/>
          <p:cNvSpPr txBox="1"/>
          <p:nvPr>
            <p:ph idx="4" type="subTitle"/>
          </p:nvPr>
        </p:nvSpPr>
        <p:spPr>
          <a:xfrm>
            <a:off x="5357325" y="97435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516" name="Google Shape;1516;p58"/>
          <p:cNvSpPr txBox="1"/>
          <p:nvPr>
            <p:ph idx="5" type="subTitle"/>
          </p:nvPr>
        </p:nvSpPr>
        <p:spPr>
          <a:xfrm>
            <a:off x="5357325" y="235065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517" name="Google Shape;1517;p58"/>
          <p:cNvSpPr txBox="1"/>
          <p:nvPr>
            <p:ph idx="6" type="subTitle"/>
          </p:nvPr>
        </p:nvSpPr>
        <p:spPr>
          <a:xfrm>
            <a:off x="5357325" y="37478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2 v1">
  <p:cSld name="CUSTOM_39">
    <p:spTree>
      <p:nvGrpSpPr>
        <p:cNvPr id="1518" name="Shape 1518"/>
        <p:cNvGrpSpPr/>
        <p:nvPr/>
      </p:nvGrpSpPr>
      <p:grpSpPr>
        <a:xfrm>
          <a:off x="0" y="0"/>
          <a:ext cx="0" cy="0"/>
          <a:chOff x="0" y="0"/>
          <a:chExt cx="0" cy="0"/>
        </a:xfrm>
      </p:grpSpPr>
      <p:sp>
        <p:nvSpPr>
          <p:cNvPr id="1519" name="Google Shape;1519;p59"/>
          <p:cNvSpPr txBox="1"/>
          <p:nvPr>
            <p:ph type="title"/>
          </p:nvPr>
        </p:nvSpPr>
        <p:spPr>
          <a:xfrm>
            <a:off x="566250" y="445025"/>
            <a:ext cx="80115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20" name="Google Shape;1520;p59"/>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521" name="Google Shape;1521;p59"/>
          <p:cNvGrpSpPr/>
          <p:nvPr/>
        </p:nvGrpSpPr>
        <p:grpSpPr>
          <a:xfrm>
            <a:off x="8137738" y="-49687"/>
            <a:ext cx="392675" cy="392675"/>
            <a:chOff x="458050" y="265600"/>
            <a:chExt cx="392675" cy="392675"/>
          </a:xfrm>
        </p:grpSpPr>
        <p:sp>
          <p:nvSpPr>
            <p:cNvPr id="1522" name="Google Shape;1522;p5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3" name="Google Shape;1523;p5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4" name="Google Shape;1524;p5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5" name="Google Shape;1525;p5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26" name="Google Shape;1526;p59"/>
          <p:cNvGrpSpPr/>
          <p:nvPr/>
        </p:nvGrpSpPr>
        <p:grpSpPr>
          <a:xfrm>
            <a:off x="8677638" y="-49700"/>
            <a:ext cx="392675" cy="392675"/>
            <a:chOff x="458050" y="265600"/>
            <a:chExt cx="392675" cy="392675"/>
          </a:xfrm>
        </p:grpSpPr>
        <p:sp>
          <p:nvSpPr>
            <p:cNvPr id="1527" name="Google Shape;1527;p5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8" name="Google Shape;1528;p5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9" name="Google Shape;1529;p5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30" name="Google Shape;1530;p5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531" name="Google Shape;1531;p59"/>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32" name="Google Shape;1532;p59"/>
          <p:cNvSpPr/>
          <p:nvPr/>
        </p:nvSpPr>
        <p:spPr>
          <a:xfrm>
            <a:off x="513900" y="2454550"/>
            <a:ext cx="816000" cy="7233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533" name="Google Shape;1533;p59"/>
          <p:cNvSpPr txBox="1"/>
          <p:nvPr>
            <p:ph idx="1" type="body"/>
          </p:nvPr>
        </p:nvSpPr>
        <p:spPr>
          <a:xfrm>
            <a:off x="1501026" y="2444234"/>
            <a:ext cx="2586000" cy="7440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534" name="Google Shape;1534;p59"/>
          <p:cNvSpPr txBox="1"/>
          <p:nvPr>
            <p:ph idx="2" type="body"/>
          </p:nvPr>
        </p:nvSpPr>
        <p:spPr>
          <a:xfrm>
            <a:off x="5991742" y="2448697"/>
            <a:ext cx="2586000" cy="7440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535" name="Google Shape;1535;p59"/>
          <p:cNvSpPr/>
          <p:nvPr/>
        </p:nvSpPr>
        <p:spPr>
          <a:xfrm>
            <a:off x="4924925" y="2459596"/>
            <a:ext cx="816000" cy="7311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536" name="Google Shape;1536;p59"/>
          <p:cNvSpPr txBox="1"/>
          <p:nvPr>
            <p:ph idx="3" type="subTitle"/>
          </p:nvPr>
        </p:nvSpPr>
        <p:spPr>
          <a:xfrm>
            <a:off x="677100" y="260885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537" name="Google Shape;1537;p59"/>
          <p:cNvSpPr txBox="1"/>
          <p:nvPr>
            <p:ph idx="4" type="subTitle"/>
          </p:nvPr>
        </p:nvSpPr>
        <p:spPr>
          <a:xfrm>
            <a:off x="5088125" y="260885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2 v2">
  <p:cSld name="CUSTOM_40">
    <p:spTree>
      <p:nvGrpSpPr>
        <p:cNvPr id="1538" name="Shape 1538"/>
        <p:cNvGrpSpPr/>
        <p:nvPr/>
      </p:nvGrpSpPr>
      <p:grpSpPr>
        <a:xfrm>
          <a:off x="0" y="0"/>
          <a:ext cx="0" cy="0"/>
          <a:chOff x="0" y="0"/>
          <a:chExt cx="0" cy="0"/>
        </a:xfrm>
      </p:grpSpPr>
      <p:sp>
        <p:nvSpPr>
          <p:cNvPr id="1539" name="Google Shape;1539;p60"/>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540" name="Google Shape;1540;p60"/>
          <p:cNvGrpSpPr/>
          <p:nvPr/>
        </p:nvGrpSpPr>
        <p:grpSpPr>
          <a:xfrm>
            <a:off x="7939157" y="-559388"/>
            <a:ext cx="1572280" cy="1572280"/>
            <a:chOff x="987244" y="313753"/>
            <a:chExt cx="555321" cy="555321"/>
          </a:xfrm>
        </p:grpSpPr>
        <p:grpSp>
          <p:nvGrpSpPr>
            <p:cNvPr id="1541" name="Google Shape;1541;p60"/>
            <p:cNvGrpSpPr/>
            <p:nvPr/>
          </p:nvGrpSpPr>
          <p:grpSpPr>
            <a:xfrm>
              <a:off x="1068575" y="395075"/>
              <a:ext cx="392675" cy="392675"/>
              <a:chOff x="458050" y="265600"/>
              <a:chExt cx="392675" cy="392675"/>
            </a:xfrm>
          </p:grpSpPr>
          <p:sp>
            <p:nvSpPr>
              <p:cNvPr id="1542" name="Google Shape;1542;p6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3" name="Google Shape;1543;p6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4" name="Google Shape;1544;p6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5" name="Google Shape;1545;p6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46" name="Google Shape;1546;p60"/>
            <p:cNvGrpSpPr/>
            <p:nvPr/>
          </p:nvGrpSpPr>
          <p:grpSpPr>
            <a:xfrm rot="-2700000">
              <a:off x="1068569" y="395078"/>
              <a:ext cx="392671" cy="392671"/>
              <a:chOff x="458050" y="265600"/>
              <a:chExt cx="392675" cy="392675"/>
            </a:xfrm>
          </p:grpSpPr>
          <p:sp>
            <p:nvSpPr>
              <p:cNvPr id="1547" name="Google Shape;1547;p6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8" name="Google Shape;1548;p6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9" name="Google Shape;1549;p6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0" name="Google Shape;1550;p6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551" name="Google Shape;1551;p60"/>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552" name="Google Shape;1552;p60"/>
          <p:cNvGrpSpPr/>
          <p:nvPr/>
        </p:nvGrpSpPr>
        <p:grpSpPr>
          <a:xfrm rot="5400000">
            <a:off x="4164913" y="48982"/>
            <a:ext cx="230579" cy="230579"/>
            <a:chOff x="458050" y="265600"/>
            <a:chExt cx="392675" cy="392675"/>
          </a:xfrm>
        </p:grpSpPr>
        <p:sp>
          <p:nvSpPr>
            <p:cNvPr id="1553" name="Google Shape;1553;p6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4" name="Google Shape;1554;p6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5" name="Google Shape;1555;p6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6" name="Google Shape;1556;p6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57" name="Google Shape;1557;p60"/>
          <p:cNvGrpSpPr/>
          <p:nvPr/>
        </p:nvGrpSpPr>
        <p:grpSpPr>
          <a:xfrm rot="5400000">
            <a:off x="3985952" y="276513"/>
            <a:ext cx="230579" cy="230579"/>
            <a:chOff x="458050" y="265600"/>
            <a:chExt cx="392675" cy="392675"/>
          </a:xfrm>
        </p:grpSpPr>
        <p:sp>
          <p:nvSpPr>
            <p:cNvPr id="1558" name="Google Shape;1558;p6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9" name="Google Shape;1559;p6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0" name="Google Shape;1560;p6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1" name="Google Shape;1561;p6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62" name="Google Shape;1562;p60"/>
          <p:cNvGrpSpPr/>
          <p:nvPr/>
        </p:nvGrpSpPr>
        <p:grpSpPr>
          <a:xfrm rot="5400000">
            <a:off x="44813" y="4583832"/>
            <a:ext cx="230579" cy="230579"/>
            <a:chOff x="458050" y="265600"/>
            <a:chExt cx="392675" cy="392675"/>
          </a:xfrm>
        </p:grpSpPr>
        <p:sp>
          <p:nvSpPr>
            <p:cNvPr id="1563" name="Google Shape;1563;p6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4" name="Google Shape;1564;p6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5" name="Google Shape;1565;p6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6" name="Google Shape;1566;p6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67" name="Google Shape;1567;p60"/>
          <p:cNvGrpSpPr/>
          <p:nvPr/>
        </p:nvGrpSpPr>
        <p:grpSpPr>
          <a:xfrm rot="5400000">
            <a:off x="44827" y="4857688"/>
            <a:ext cx="230579" cy="230579"/>
            <a:chOff x="458050" y="265600"/>
            <a:chExt cx="392675" cy="392675"/>
          </a:xfrm>
        </p:grpSpPr>
        <p:sp>
          <p:nvSpPr>
            <p:cNvPr id="1568" name="Google Shape;1568;p6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9" name="Google Shape;1569;p6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0" name="Google Shape;1570;p6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1" name="Google Shape;1571;p6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72" name="Google Shape;1572;p60"/>
          <p:cNvGrpSpPr/>
          <p:nvPr/>
        </p:nvGrpSpPr>
        <p:grpSpPr>
          <a:xfrm rot="5400000">
            <a:off x="275388" y="4742007"/>
            <a:ext cx="230579" cy="230579"/>
            <a:chOff x="458050" y="265600"/>
            <a:chExt cx="392675" cy="392675"/>
          </a:xfrm>
        </p:grpSpPr>
        <p:sp>
          <p:nvSpPr>
            <p:cNvPr id="1573" name="Google Shape;1573;p6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4" name="Google Shape;1574;p6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5" name="Google Shape;1575;p6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6" name="Google Shape;1576;p6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77" name="Google Shape;1577;p60"/>
          <p:cNvGrpSpPr/>
          <p:nvPr/>
        </p:nvGrpSpPr>
        <p:grpSpPr>
          <a:xfrm rot="5400000">
            <a:off x="275402" y="5015863"/>
            <a:ext cx="230579" cy="230579"/>
            <a:chOff x="458050" y="265600"/>
            <a:chExt cx="392675" cy="392675"/>
          </a:xfrm>
        </p:grpSpPr>
        <p:sp>
          <p:nvSpPr>
            <p:cNvPr id="1578" name="Google Shape;1578;p6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9" name="Google Shape;1579;p6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80" name="Google Shape;1580;p6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81" name="Google Shape;1581;p6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582" name="Google Shape;1582;p60"/>
          <p:cNvSpPr txBox="1"/>
          <p:nvPr>
            <p:ph type="title"/>
          </p:nvPr>
        </p:nvSpPr>
        <p:spPr>
          <a:xfrm>
            <a:off x="566250" y="2339775"/>
            <a:ext cx="30318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83" name="Google Shape;1583;p60"/>
          <p:cNvSpPr/>
          <p:nvPr/>
        </p:nvSpPr>
        <p:spPr>
          <a:xfrm>
            <a:off x="5224525" y="1500838"/>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84" name="Google Shape;1584;p60"/>
          <p:cNvSpPr/>
          <p:nvPr/>
        </p:nvSpPr>
        <p:spPr>
          <a:xfrm>
            <a:off x="5224525" y="2885013"/>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85" name="Google Shape;1585;p60"/>
          <p:cNvSpPr txBox="1"/>
          <p:nvPr>
            <p:ph idx="1" type="body"/>
          </p:nvPr>
        </p:nvSpPr>
        <p:spPr>
          <a:xfrm>
            <a:off x="5862914" y="162668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86" name="Google Shape;1586;p60"/>
          <p:cNvSpPr txBox="1"/>
          <p:nvPr>
            <p:ph idx="2" type="body"/>
          </p:nvPr>
        </p:nvSpPr>
        <p:spPr>
          <a:xfrm>
            <a:off x="5860050" y="3008313"/>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87" name="Google Shape;1587;p60"/>
          <p:cNvSpPr txBox="1"/>
          <p:nvPr>
            <p:ph idx="3" type="subTitle"/>
          </p:nvPr>
        </p:nvSpPr>
        <p:spPr>
          <a:xfrm>
            <a:off x="5357325" y="1652863"/>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588" name="Google Shape;1588;p60"/>
          <p:cNvSpPr txBox="1"/>
          <p:nvPr>
            <p:ph idx="4" type="subTitle"/>
          </p:nvPr>
        </p:nvSpPr>
        <p:spPr>
          <a:xfrm>
            <a:off x="5357325" y="3029163"/>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1">
  <p:cSld name="CUSTOM_34">
    <p:spTree>
      <p:nvGrpSpPr>
        <p:cNvPr id="1589" name="Shape 1589"/>
        <p:cNvGrpSpPr/>
        <p:nvPr/>
      </p:nvGrpSpPr>
      <p:grpSpPr>
        <a:xfrm>
          <a:off x="0" y="0"/>
          <a:ext cx="0" cy="0"/>
          <a:chOff x="0" y="0"/>
          <a:chExt cx="0" cy="0"/>
        </a:xfrm>
      </p:grpSpPr>
      <p:sp>
        <p:nvSpPr>
          <p:cNvPr id="1590" name="Google Shape;1590;p61"/>
          <p:cNvSpPr/>
          <p:nvPr/>
        </p:nvSpPr>
        <p:spPr>
          <a:xfrm>
            <a:off x="5912625" y="3041863"/>
            <a:ext cx="22851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91" name="Google Shape;1591;p61"/>
          <p:cNvSpPr/>
          <p:nvPr/>
        </p:nvSpPr>
        <p:spPr>
          <a:xfrm>
            <a:off x="6004575" y="3120763"/>
            <a:ext cx="572700" cy="572700"/>
          </a:xfrm>
          <a:prstGeom prst="snip2DiagRect">
            <a:avLst>
              <a:gd fmla="val 0" name="adj1"/>
              <a:gd fmla="val 16667"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92" name="Google Shape;1592;p61"/>
          <p:cNvSpPr txBox="1"/>
          <p:nvPr>
            <p:ph type="title"/>
          </p:nvPr>
        </p:nvSpPr>
        <p:spPr>
          <a:xfrm>
            <a:off x="566250" y="2285400"/>
            <a:ext cx="40674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593" name="Google Shape;1593;p61"/>
          <p:cNvSpPr/>
          <p:nvPr/>
        </p:nvSpPr>
        <p:spPr>
          <a:xfrm>
            <a:off x="5912625" y="1371138"/>
            <a:ext cx="2285100" cy="730500"/>
          </a:xfrm>
          <a:prstGeom prst="snip2DiagRect">
            <a:avLst>
              <a:gd fmla="val 0" name="adj1"/>
              <a:gd fmla="val 16667"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94" name="Google Shape;1594;p61"/>
          <p:cNvSpPr/>
          <p:nvPr/>
        </p:nvSpPr>
        <p:spPr>
          <a:xfrm>
            <a:off x="6004575" y="1452588"/>
            <a:ext cx="572700" cy="572700"/>
          </a:xfrm>
          <a:prstGeom prst="snip2DiagRect">
            <a:avLst>
              <a:gd fmla="val 0" name="adj1"/>
              <a:gd fmla="val 16667"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nvGrpSpPr>
          <p:cNvPr id="1595" name="Google Shape;1595;p61"/>
          <p:cNvGrpSpPr/>
          <p:nvPr/>
        </p:nvGrpSpPr>
        <p:grpSpPr>
          <a:xfrm rot="-2700000">
            <a:off x="6131098" y="1596259"/>
            <a:ext cx="348897" cy="200098"/>
            <a:chOff x="3876675" y="1766250"/>
            <a:chExt cx="348900" cy="200100"/>
          </a:xfrm>
        </p:grpSpPr>
        <p:sp>
          <p:nvSpPr>
            <p:cNvPr id="1596" name="Google Shape;1596;p61"/>
            <p:cNvSpPr/>
            <p:nvPr/>
          </p:nvSpPr>
          <p:spPr>
            <a:xfrm>
              <a:off x="3876700" y="1766250"/>
              <a:ext cx="72000" cy="2001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97" name="Google Shape;1597;p61"/>
            <p:cNvSpPr/>
            <p:nvPr/>
          </p:nvSpPr>
          <p:spPr>
            <a:xfrm rot="5400000">
              <a:off x="4015125" y="1755900"/>
              <a:ext cx="72000" cy="3489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1598" name="Google Shape;1598;p61"/>
          <p:cNvGrpSpPr/>
          <p:nvPr/>
        </p:nvGrpSpPr>
        <p:grpSpPr>
          <a:xfrm>
            <a:off x="6142124" y="3258302"/>
            <a:ext cx="297600" cy="297600"/>
            <a:chOff x="3902424" y="2300989"/>
            <a:chExt cx="297600" cy="297600"/>
          </a:xfrm>
        </p:grpSpPr>
        <p:sp>
          <p:nvSpPr>
            <p:cNvPr id="1599" name="Google Shape;1599;p61"/>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600" name="Google Shape;1600;p61"/>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sp>
        <p:nvSpPr>
          <p:cNvPr id="1601" name="Google Shape;1601;p61"/>
          <p:cNvSpPr txBox="1"/>
          <p:nvPr>
            <p:ph idx="1" type="body"/>
          </p:nvPr>
        </p:nvSpPr>
        <p:spPr>
          <a:xfrm>
            <a:off x="6661950" y="1452600"/>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1602" name="Google Shape;1602;p61"/>
          <p:cNvSpPr txBox="1"/>
          <p:nvPr>
            <p:ph idx="2" type="body"/>
          </p:nvPr>
        </p:nvSpPr>
        <p:spPr>
          <a:xfrm>
            <a:off x="6694150" y="3120750"/>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1603" name="Google Shape;1603;p61"/>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604" name="Google Shape;1604;p61"/>
          <p:cNvGrpSpPr/>
          <p:nvPr/>
        </p:nvGrpSpPr>
        <p:grpSpPr>
          <a:xfrm>
            <a:off x="8137738" y="-49687"/>
            <a:ext cx="392675" cy="392675"/>
            <a:chOff x="458050" y="265600"/>
            <a:chExt cx="392675" cy="392675"/>
          </a:xfrm>
        </p:grpSpPr>
        <p:sp>
          <p:nvSpPr>
            <p:cNvPr id="1605" name="Google Shape;1605;p61"/>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06" name="Google Shape;1606;p61"/>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07" name="Google Shape;1607;p61"/>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08" name="Google Shape;1608;p61"/>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609" name="Google Shape;1609;p61"/>
          <p:cNvGrpSpPr/>
          <p:nvPr/>
        </p:nvGrpSpPr>
        <p:grpSpPr>
          <a:xfrm>
            <a:off x="8677638" y="-49700"/>
            <a:ext cx="392675" cy="392675"/>
            <a:chOff x="458050" y="265600"/>
            <a:chExt cx="392675" cy="392675"/>
          </a:xfrm>
        </p:grpSpPr>
        <p:sp>
          <p:nvSpPr>
            <p:cNvPr id="1610" name="Google Shape;1610;p61"/>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11" name="Google Shape;1611;p61"/>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12" name="Google Shape;1612;p61"/>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13" name="Google Shape;1613;p61"/>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614" name="Google Shape;1614;p61"/>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2">
  <p:cSld name="CUSTOM_34_1">
    <p:bg>
      <p:bgPr>
        <a:solidFill>
          <a:schemeClr val="accent1"/>
        </a:solidFill>
      </p:bgPr>
    </p:bg>
    <p:spTree>
      <p:nvGrpSpPr>
        <p:cNvPr id="1615" name="Shape 1615"/>
        <p:cNvGrpSpPr/>
        <p:nvPr/>
      </p:nvGrpSpPr>
      <p:grpSpPr>
        <a:xfrm>
          <a:off x="0" y="0"/>
          <a:ext cx="0" cy="0"/>
          <a:chOff x="0" y="0"/>
          <a:chExt cx="0" cy="0"/>
        </a:xfrm>
      </p:grpSpPr>
      <p:sp>
        <p:nvSpPr>
          <p:cNvPr id="1616" name="Google Shape;1616;p62"/>
          <p:cNvSpPr/>
          <p:nvPr/>
        </p:nvSpPr>
        <p:spPr>
          <a:xfrm>
            <a:off x="6292650" y="3465375"/>
            <a:ext cx="2285100" cy="730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17" name="Google Shape;1617;p62"/>
          <p:cNvSpPr/>
          <p:nvPr/>
        </p:nvSpPr>
        <p:spPr>
          <a:xfrm>
            <a:off x="6384600" y="3544275"/>
            <a:ext cx="5727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18" name="Google Shape;1618;p62"/>
          <p:cNvSpPr txBox="1"/>
          <p:nvPr>
            <p:ph type="title"/>
          </p:nvPr>
        </p:nvSpPr>
        <p:spPr>
          <a:xfrm>
            <a:off x="566250" y="445025"/>
            <a:ext cx="8011500" cy="5727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19" name="Google Shape;1619;p62"/>
          <p:cNvSpPr/>
          <p:nvPr/>
        </p:nvSpPr>
        <p:spPr>
          <a:xfrm>
            <a:off x="566250" y="3462825"/>
            <a:ext cx="2285100" cy="730500"/>
          </a:xfrm>
          <a:prstGeom prst="snip1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20" name="Google Shape;1620;p62"/>
          <p:cNvSpPr/>
          <p:nvPr/>
        </p:nvSpPr>
        <p:spPr>
          <a:xfrm>
            <a:off x="658200" y="3544275"/>
            <a:ext cx="5727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grpSp>
        <p:nvGrpSpPr>
          <p:cNvPr id="1621" name="Google Shape;1621;p62"/>
          <p:cNvGrpSpPr/>
          <p:nvPr/>
        </p:nvGrpSpPr>
        <p:grpSpPr>
          <a:xfrm rot="-2700000">
            <a:off x="784723" y="3687946"/>
            <a:ext cx="348897" cy="200098"/>
            <a:chOff x="3876675" y="1766250"/>
            <a:chExt cx="348900" cy="200100"/>
          </a:xfrm>
        </p:grpSpPr>
        <p:sp>
          <p:nvSpPr>
            <p:cNvPr id="1622" name="Google Shape;1622;p62"/>
            <p:cNvSpPr/>
            <p:nvPr/>
          </p:nvSpPr>
          <p:spPr>
            <a:xfrm>
              <a:off x="3876700" y="1766250"/>
              <a:ext cx="72000" cy="2001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23" name="Google Shape;1623;p62"/>
            <p:cNvSpPr/>
            <p:nvPr/>
          </p:nvSpPr>
          <p:spPr>
            <a:xfrm rot="5400000">
              <a:off x="4015125" y="1755900"/>
              <a:ext cx="72000" cy="3489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grpSp>
      <p:grpSp>
        <p:nvGrpSpPr>
          <p:cNvPr id="1624" name="Google Shape;1624;p62"/>
          <p:cNvGrpSpPr/>
          <p:nvPr/>
        </p:nvGrpSpPr>
        <p:grpSpPr>
          <a:xfrm>
            <a:off x="6522149" y="3681814"/>
            <a:ext cx="297600" cy="297600"/>
            <a:chOff x="3902424" y="2300989"/>
            <a:chExt cx="297600" cy="297600"/>
          </a:xfrm>
        </p:grpSpPr>
        <p:sp>
          <p:nvSpPr>
            <p:cNvPr id="1625" name="Google Shape;1625;p62"/>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26" name="Google Shape;1626;p62"/>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grpSp>
      <p:sp>
        <p:nvSpPr>
          <p:cNvPr id="1627" name="Google Shape;1627;p62"/>
          <p:cNvSpPr txBox="1"/>
          <p:nvPr>
            <p:ph idx="1" type="body"/>
          </p:nvPr>
        </p:nvSpPr>
        <p:spPr>
          <a:xfrm>
            <a:off x="1331100" y="3544275"/>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1628" name="Google Shape;1628;p62"/>
          <p:cNvSpPr txBox="1"/>
          <p:nvPr>
            <p:ph idx="2" type="body"/>
          </p:nvPr>
        </p:nvSpPr>
        <p:spPr>
          <a:xfrm>
            <a:off x="7041975" y="3541725"/>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3">
  <p:cSld name="CUSTOM_34_1_1">
    <p:bg>
      <p:bgPr>
        <a:solidFill>
          <a:schemeClr val="accent5"/>
        </a:solidFill>
      </p:bgPr>
    </p:bg>
    <p:spTree>
      <p:nvGrpSpPr>
        <p:cNvPr id="1629" name="Shape 1629"/>
        <p:cNvGrpSpPr/>
        <p:nvPr/>
      </p:nvGrpSpPr>
      <p:grpSpPr>
        <a:xfrm>
          <a:off x="0" y="0"/>
          <a:ext cx="0" cy="0"/>
          <a:chOff x="0" y="0"/>
          <a:chExt cx="0" cy="0"/>
        </a:xfrm>
      </p:grpSpPr>
      <p:sp>
        <p:nvSpPr>
          <p:cNvPr id="1630" name="Google Shape;1630;p63"/>
          <p:cNvSpPr/>
          <p:nvPr/>
        </p:nvSpPr>
        <p:spPr>
          <a:xfrm>
            <a:off x="0" y="2609850"/>
            <a:ext cx="9144000" cy="253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1" name="Google Shape;1631;p63"/>
          <p:cNvSpPr/>
          <p:nvPr/>
        </p:nvSpPr>
        <p:spPr>
          <a:xfrm>
            <a:off x="566250" y="520900"/>
            <a:ext cx="8040900" cy="3672300"/>
          </a:xfrm>
          <a:prstGeom prst="snip1Rect">
            <a:avLst>
              <a:gd fmla="val 16667" name="adj"/>
            </a:avLst>
          </a:prstGeom>
          <a:solidFill>
            <a:schemeClr val="lt1"/>
          </a:solidFill>
          <a:ln cap="flat" cmpd="sng" w="9525">
            <a:solidFill>
              <a:schemeClr val="accent5"/>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2" name="Google Shape;1632;p63"/>
          <p:cNvSpPr/>
          <p:nvPr/>
        </p:nvSpPr>
        <p:spPr>
          <a:xfrm>
            <a:off x="4841575" y="3838475"/>
            <a:ext cx="2285100" cy="7305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33" name="Google Shape;1633;p63"/>
          <p:cNvSpPr/>
          <p:nvPr/>
        </p:nvSpPr>
        <p:spPr>
          <a:xfrm>
            <a:off x="4933525" y="3917375"/>
            <a:ext cx="5727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34" name="Google Shape;1634;p63"/>
          <p:cNvSpPr txBox="1"/>
          <p:nvPr>
            <p:ph type="title"/>
          </p:nvPr>
        </p:nvSpPr>
        <p:spPr>
          <a:xfrm>
            <a:off x="918800" y="833450"/>
            <a:ext cx="7316400" cy="20985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635" name="Google Shape;1635;p63"/>
          <p:cNvSpPr/>
          <p:nvPr/>
        </p:nvSpPr>
        <p:spPr>
          <a:xfrm>
            <a:off x="2017325" y="3835925"/>
            <a:ext cx="2285100" cy="730500"/>
          </a:xfrm>
          <a:prstGeom prst="snip1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36" name="Google Shape;1636;p63"/>
          <p:cNvSpPr/>
          <p:nvPr/>
        </p:nvSpPr>
        <p:spPr>
          <a:xfrm>
            <a:off x="2109275" y="3917375"/>
            <a:ext cx="5727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nvGrpSpPr>
          <p:cNvPr id="1637" name="Google Shape;1637;p63"/>
          <p:cNvGrpSpPr/>
          <p:nvPr/>
        </p:nvGrpSpPr>
        <p:grpSpPr>
          <a:xfrm rot="-2700000">
            <a:off x="2235798" y="4061046"/>
            <a:ext cx="348897" cy="200098"/>
            <a:chOff x="3876675" y="1766250"/>
            <a:chExt cx="348900" cy="200100"/>
          </a:xfrm>
        </p:grpSpPr>
        <p:sp>
          <p:nvSpPr>
            <p:cNvPr id="1638" name="Google Shape;1638;p63"/>
            <p:cNvSpPr/>
            <p:nvPr/>
          </p:nvSpPr>
          <p:spPr>
            <a:xfrm>
              <a:off x="3876700" y="1766250"/>
              <a:ext cx="72000" cy="200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639" name="Google Shape;1639;p63"/>
            <p:cNvSpPr/>
            <p:nvPr/>
          </p:nvSpPr>
          <p:spPr>
            <a:xfrm rot="5400000">
              <a:off x="4015125" y="1755900"/>
              <a:ext cx="72000" cy="3489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1640" name="Google Shape;1640;p63"/>
          <p:cNvGrpSpPr/>
          <p:nvPr/>
        </p:nvGrpSpPr>
        <p:grpSpPr>
          <a:xfrm>
            <a:off x="5071074" y="4054914"/>
            <a:ext cx="297600" cy="297600"/>
            <a:chOff x="3902424" y="2300989"/>
            <a:chExt cx="297600" cy="297600"/>
          </a:xfrm>
        </p:grpSpPr>
        <p:sp>
          <p:nvSpPr>
            <p:cNvPr id="1641" name="Google Shape;1641;p63"/>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Fredoka"/>
                <a:ea typeface="Fredoka"/>
                <a:cs typeface="Fredoka"/>
                <a:sym typeface="Fredoka"/>
              </a:endParaRPr>
            </a:p>
          </p:txBody>
        </p:sp>
        <p:sp>
          <p:nvSpPr>
            <p:cNvPr id="1642" name="Google Shape;1642;p63"/>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Fredoka"/>
                <a:ea typeface="Fredoka"/>
                <a:cs typeface="Fredoka"/>
                <a:sym typeface="Fredoka"/>
              </a:endParaRPr>
            </a:p>
          </p:txBody>
        </p:sp>
      </p:grpSp>
      <p:sp>
        <p:nvSpPr>
          <p:cNvPr id="1643" name="Google Shape;1643;p63"/>
          <p:cNvSpPr txBox="1"/>
          <p:nvPr>
            <p:ph idx="1" type="body"/>
          </p:nvPr>
        </p:nvSpPr>
        <p:spPr>
          <a:xfrm>
            <a:off x="2772900" y="3917375"/>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1644" name="Google Shape;1644;p63"/>
          <p:cNvSpPr txBox="1"/>
          <p:nvPr>
            <p:ph idx="2" type="body"/>
          </p:nvPr>
        </p:nvSpPr>
        <p:spPr>
          <a:xfrm>
            <a:off x="5609675" y="3914825"/>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theme" Target="../theme/theme1.xml"/><Relationship Id="rId50" Type="http://schemas.openxmlformats.org/officeDocument/2006/relationships/slideLayout" Target="../slideLayouts/slideLayout6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69946"/>
            <a:ext cx="8520600" cy="4581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2000"/>
              <a:buFont typeface="Hepta Slab SemiBold"/>
              <a:buNone/>
              <a:defRPr sz="20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000"/>
              <a:buNone/>
              <a:defRPr sz="2000">
                <a:solidFill>
                  <a:schemeClr val="dk1"/>
                </a:solidFill>
              </a:defRPr>
            </a:lvl2pPr>
            <a:lvl3pPr lvl="2">
              <a:spcBef>
                <a:spcPts val="0"/>
              </a:spcBef>
              <a:spcAft>
                <a:spcPts val="0"/>
              </a:spcAft>
              <a:buClr>
                <a:schemeClr val="dk1"/>
              </a:buClr>
              <a:buSzPts val="2000"/>
              <a:buNone/>
              <a:defRPr sz="2000">
                <a:solidFill>
                  <a:schemeClr val="dk1"/>
                </a:solidFill>
              </a:defRPr>
            </a:lvl3pPr>
            <a:lvl4pPr lvl="3">
              <a:spcBef>
                <a:spcPts val="0"/>
              </a:spcBef>
              <a:spcAft>
                <a:spcPts val="0"/>
              </a:spcAft>
              <a:buClr>
                <a:schemeClr val="dk1"/>
              </a:buClr>
              <a:buSzPts val="2000"/>
              <a:buNone/>
              <a:defRPr sz="2000">
                <a:solidFill>
                  <a:schemeClr val="dk1"/>
                </a:solidFill>
              </a:defRPr>
            </a:lvl4pPr>
            <a:lvl5pPr lvl="4">
              <a:spcBef>
                <a:spcPts val="0"/>
              </a:spcBef>
              <a:spcAft>
                <a:spcPts val="0"/>
              </a:spcAft>
              <a:buClr>
                <a:schemeClr val="dk1"/>
              </a:buClr>
              <a:buSzPts val="2000"/>
              <a:buNone/>
              <a:defRPr sz="2000">
                <a:solidFill>
                  <a:schemeClr val="dk1"/>
                </a:solidFill>
              </a:defRPr>
            </a:lvl5pPr>
            <a:lvl6pPr lvl="5">
              <a:spcBef>
                <a:spcPts val="0"/>
              </a:spcBef>
              <a:spcAft>
                <a:spcPts val="0"/>
              </a:spcAft>
              <a:buClr>
                <a:schemeClr val="dk1"/>
              </a:buClr>
              <a:buSzPts val="2000"/>
              <a:buNone/>
              <a:defRPr sz="2000">
                <a:solidFill>
                  <a:schemeClr val="dk1"/>
                </a:solidFill>
              </a:defRPr>
            </a:lvl6pPr>
            <a:lvl7pPr lvl="6">
              <a:spcBef>
                <a:spcPts val="0"/>
              </a:spcBef>
              <a:spcAft>
                <a:spcPts val="0"/>
              </a:spcAft>
              <a:buClr>
                <a:schemeClr val="dk1"/>
              </a:buClr>
              <a:buSzPts val="2000"/>
              <a:buNone/>
              <a:defRPr sz="2000">
                <a:solidFill>
                  <a:schemeClr val="dk1"/>
                </a:solidFill>
              </a:defRPr>
            </a:lvl7pPr>
            <a:lvl8pPr lvl="7">
              <a:spcBef>
                <a:spcPts val="0"/>
              </a:spcBef>
              <a:spcAft>
                <a:spcPts val="0"/>
              </a:spcAft>
              <a:buClr>
                <a:schemeClr val="dk1"/>
              </a:buClr>
              <a:buSzPts val="2000"/>
              <a:buNone/>
              <a:defRPr sz="2000">
                <a:solidFill>
                  <a:schemeClr val="dk1"/>
                </a:solidFill>
              </a:defRPr>
            </a:lvl8pPr>
            <a:lvl9pPr lvl="8">
              <a:spcBef>
                <a:spcPts val="0"/>
              </a:spcBef>
              <a:spcAft>
                <a:spcPts val="0"/>
              </a:spcAft>
              <a:buClr>
                <a:schemeClr val="dk1"/>
              </a:buClr>
              <a:buSzPts val="2000"/>
              <a:buNone/>
              <a:defRPr sz="2000">
                <a:solidFill>
                  <a:schemeClr val="dk1"/>
                </a:solidFill>
              </a:defRPr>
            </a:lvl9pPr>
          </a:lstStyle>
          <a:p/>
        </p:txBody>
      </p:sp>
      <p:sp>
        <p:nvSpPr>
          <p:cNvPr id="52" name="Google Shape;52;p13"/>
          <p:cNvSpPr txBox="1"/>
          <p:nvPr>
            <p:ph idx="1" type="body"/>
          </p:nvPr>
        </p:nvSpPr>
        <p:spPr>
          <a:xfrm>
            <a:off x="311700" y="1152475"/>
            <a:ext cx="8520600" cy="2107200"/>
          </a:xfrm>
          <a:prstGeom prst="rect">
            <a:avLst/>
          </a:prstGeom>
          <a:noFill/>
          <a:ln>
            <a:noFill/>
          </a:ln>
        </p:spPr>
        <p:txBody>
          <a:bodyPr anchorCtr="0" anchor="t" bIns="0" lIns="0" spcFirstLastPara="1" rIns="0" wrap="square" tIns="0">
            <a:noAutofit/>
          </a:bodyPr>
          <a:lstStyle>
            <a:lvl1pPr indent="-298450" lvl="0" marL="4572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1pPr>
            <a:lvl2pPr indent="-298450" lvl="1" marL="9144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2pPr>
            <a:lvl3pPr indent="-298450" lvl="2" marL="13716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3pPr>
            <a:lvl4pPr indent="-298450" lvl="3" marL="18288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4pPr>
            <a:lvl5pPr indent="-298450" lvl="4" marL="22860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5pPr>
            <a:lvl6pPr indent="-298450" lvl="5" marL="27432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6pPr>
            <a:lvl7pPr indent="-298450" lvl="6" marL="32004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7pPr>
            <a:lvl8pPr indent="-298450" lvl="7" marL="36576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8pPr>
            <a:lvl9pPr indent="-298450" lvl="8" marL="41148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70">
          <p15:clr>
            <a:srgbClr val="E46962"/>
          </p15:clr>
        </p15:guide>
        <p15:guide id="2" orient="horz" pos="170">
          <p15:clr>
            <a:srgbClr val="E46962"/>
          </p15:clr>
        </p15:guide>
        <p15:guide id="3" pos="521">
          <p15:clr>
            <a:srgbClr val="E46962"/>
          </p15:clr>
        </p15:guide>
        <p15:guide id="4" pos="634">
          <p15:clr>
            <a:srgbClr val="E46962"/>
          </p15:clr>
        </p15:guide>
        <p15:guide id="5" pos="5587">
          <p15:clr>
            <a:srgbClr val="E46962"/>
          </p15:clr>
        </p15:guide>
        <p15:guide id="6" orient="horz" pos="3070">
          <p15:clr>
            <a:srgbClr val="E46962"/>
          </p15:clr>
        </p15:guide>
        <p15:guide id="7" pos="5244">
          <p15:clr>
            <a:srgbClr val="E46962"/>
          </p15:clr>
        </p15:guide>
        <p15:guide id="8" pos="5126">
          <p15:clr>
            <a:srgbClr val="E46962"/>
          </p15:clr>
        </p15:guide>
        <p15:guide id="9" pos="4780">
          <p15:clr>
            <a:srgbClr val="E46962"/>
          </p15:clr>
        </p15:guide>
        <p15:guide id="10" pos="4667">
          <p15:clr>
            <a:srgbClr val="E46962"/>
          </p15:clr>
        </p15:guide>
        <p15:guide id="11" pos="4315">
          <p15:clr>
            <a:srgbClr val="E46962"/>
          </p15:clr>
        </p15:guide>
        <p15:guide id="12" pos="4203">
          <p15:clr>
            <a:srgbClr val="E46962"/>
          </p15:clr>
        </p15:guide>
        <p15:guide id="13" pos="3852">
          <p15:clr>
            <a:srgbClr val="E46962"/>
          </p15:clr>
        </p15:guide>
        <p15:guide id="14" pos="3739">
          <p15:clr>
            <a:srgbClr val="E46962"/>
          </p15:clr>
        </p15:guide>
        <p15:guide id="15" pos="3402">
          <p15:clr>
            <a:srgbClr val="E46962"/>
          </p15:clr>
        </p15:guide>
        <p15:guide id="16" pos="3289">
          <p15:clr>
            <a:srgbClr val="E46962"/>
          </p15:clr>
        </p15:guide>
        <p15:guide id="17" pos="2938">
          <p15:clr>
            <a:srgbClr val="E46962"/>
          </p15:clr>
        </p15:guide>
        <p15:guide id="18" pos="2826">
          <p15:clr>
            <a:srgbClr val="E46962"/>
          </p15:clr>
        </p15:guide>
        <p15:guide id="19" pos="2475">
          <p15:clr>
            <a:srgbClr val="E46962"/>
          </p15:clr>
        </p15:guide>
        <p15:guide id="20" pos="2367">
          <p15:clr>
            <a:srgbClr val="E46962"/>
          </p15:clr>
        </p15:guide>
        <p15:guide id="21" pos="2016">
          <p15:clr>
            <a:srgbClr val="E46962"/>
          </p15:clr>
        </p15:guide>
        <p15:guide id="22" pos="1904">
          <p15:clr>
            <a:srgbClr val="E46962"/>
          </p15:clr>
        </p15:guide>
        <p15:guide id="23" pos="1558">
          <p15:clr>
            <a:srgbClr val="E46962"/>
          </p15:clr>
        </p15:guide>
        <p15:guide id="24" pos="1449">
          <p15:clr>
            <a:srgbClr val="E46962"/>
          </p15:clr>
        </p15:guide>
        <p15:guide id="25" pos="1094">
          <p15:clr>
            <a:srgbClr val="E46962"/>
          </p15:clr>
        </p15:guide>
        <p15:guide id="26" pos="987">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5.jp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6.jp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8" name="Shape 1648"/>
        <p:cNvGrpSpPr/>
        <p:nvPr/>
      </p:nvGrpSpPr>
      <p:grpSpPr>
        <a:xfrm>
          <a:off x="0" y="0"/>
          <a:ext cx="0" cy="0"/>
          <a:chOff x="0" y="0"/>
          <a:chExt cx="0" cy="0"/>
        </a:xfrm>
      </p:grpSpPr>
      <p:sp>
        <p:nvSpPr>
          <p:cNvPr id="1649" name="Google Shape;1649;p6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650" name="Google Shape;1650;p64"/>
          <p:cNvSpPr txBox="1"/>
          <p:nvPr>
            <p:ph idx="1" type="subTitle"/>
          </p:nvPr>
        </p:nvSpPr>
        <p:spPr>
          <a:xfrm>
            <a:off x="390450" y="3752600"/>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Clr>
                <a:schemeClr val="dk1"/>
              </a:buClr>
              <a:buSzPts val="688"/>
              <a:buFont typeface="Arial"/>
              <a:buNone/>
            </a:pPr>
            <a:r>
              <a:rPr lang="en" sz="5200">
                <a:solidFill>
                  <a:schemeClr val="dk1"/>
                </a:solidFill>
              </a:rPr>
              <a:t>Management System</a:t>
            </a:r>
            <a:endParaRPr sz="5200">
              <a:solidFill>
                <a:schemeClr val="dk1"/>
              </a:solidFill>
            </a:endParaRPr>
          </a:p>
          <a:p>
            <a:pPr indent="0" lvl="0" marL="0" rtl="0" algn="ctr">
              <a:spcBef>
                <a:spcPts val="0"/>
              </a:spcBef>
              <a:spcAft>
                <a:spcPts val="0"/>
              </a:spcAft>
              <a:buNone/>
            </a:pPr>
            <a:r>
              <a:t/>
            </a:r>
            <a:endParaRPr/>
          </a:p>
        </p:txBody>
      </p:sp>
      <p:pic>
        <p:nvPicPr>
          <p:cNvPr id="1651" name="Google Shape;1651;p64" title="hudumahealth.png"/>
          <p:cNvPicPr preferRelativeResize="0"/>
          <p:nvPr/>
        </p:nvPicPr>
        <p:blipFill>
          <a:blip r:embed="rId3">
            <a:alphaModFix/>
          </a:blip>
          <a:stretch>
            <a:fillRect/>
          </a:stretch>
        </p:blipFill>
        <p:spPr>
          <a:xfrm>
            <a:off x="2162175" y="369913"/>
            <a:ext cx="4819650" cy="3248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73"/>
          <p:cNvSpPr txBox="1"/>
          <p:nvPr>
            <p:ph type="title"/>
          </p:nvPr>
        </p:nvSpPr>
        <p:spPr>
          <a:xfrm>
            <a:off x="4664825" y="699100"/>
            <a:ext cx="41676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Accountability in Healthcare</a:t>
            </a:r>
            <a:endParaRPr/>
          </a:p>
        </p:txBody>
      </p:sp>
      <p:pic>
        <p:nvPicPr>
          <p:cNvPr id="1720" name="Google Shape;1720;p73"/>
          <p:cNvPicPr preferRelativeResize="0"/>
          <p:nvPr>
            <p:ph idx="2" type="pic"/>
          </p:nvPr>
        </p:nvPicPr>
        <p:blipFill>
          <a:blip r:embed="rId3">
            <a:alphaModFix/>
          </a:blip>
          <a:stretch>
            <a:fillRect/>
          </a:stretch>
        </p:blipFill>
        <p:spPr>
          <a:xfrm>
            <a:off x="504241" y="267550"/>
            <a:ext cx="3031500" cy="4599000"/>
          </a:xfrm>
          <a:prstGeom prst="snip1Rect">
            <a:avLst>
              <a:gd fmla="val 16667" name="adj"/>
            </a:avLst>
          </a:prstGeom>
        </p:spPr>
      </p:pic>
      <p:sp>
        <p:nvSpPr>
          <p:cNvPr id="1721" name="Google Shape;1721;p73"/>
          <p:cNvSpPr txBox="1"/>
          <p:nvPr>
            <p:ph idx="1" type="body"/>
          </p:nvPr>
        </p:nvSpPr>
        <p:spPr>
          <a:xfrm>
            <a:off x="4734825" y="1458800"/>
            <a:ext cx="40977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Promoting Accountability: Hudumia Health fosters accountability through traceable records for every client and program enrollment.</a:t>
            </a:r>
            <a:endParaRPr/>
          </a:p>
          <a:p>
            <a:pPr indent="-298450" lvl="0" marL="457200" rtl="0" algn="l">
              <a:spcBef>
                <a:spcPts val="1200"/>
              </a:spcBef>
              <a:spcAft>
                <a:spcPts val="0"/>
              </a:spcAft>
              <a:buSzPts val="1100"/>
              <a:buChar char="●"/>
            </a:pPr>
            <a:r>
              <a:rPr b="1" lang="en"/>
              <a:t>Traceable Records</a:t>
            </a:r>
            <a:r>
              <a:rPr lang="en"/>
              <a:t>: Every action taken within the system is logged, ensuring transparency.</a:t>
            </a:r>
            <a:endParaRPr/>
          </a:p>
          <a:p>
            <a:pPr indent="-298450" lvl="0" marL="457200" rtl="0" algn="l">
              <a:spcBef>
                <a:spcPts val="0"/>
              </a:spcBef>
              <a:spcAft>
                <a:spcPts val="0"/>
              </a:spcAft>
              <a:buSzPts val="1100"/>
              <a:buChar char="●"/>
            </a:pPr>
            <a:r>
              <a:rPr b="1" lang="en"/>
              <a:t>Program Enrollment Tracking</a:t>
            </a:r>
            <a:r>
              <a:rPr lang="en"/>
              <a:t>: Allows healthcare providers to monitor client participation and progress effectively.</a:t>
            </a:r>
            <a:endParaRPr/>
          </a:p>
          <a:p>
            <a:pPr indent="-298450" lvl="0" marL="457200" rtl="0" algn="l">
              <a:spcBef>
                <a:spcPts val="0"/>
              </a:spcBef>
              <a:spcAft>
                <a:spcPts val="0"/>
              </a:spcAft>
              <a:buSzPts val="1100"/>
              <a:buChar char="●"/>
            </a:pPr>
            <a:r>
              <a:rPr lang="en"/>
              <a:t>Importance of Accountability:</a:t>
            </a:r>
            <a:endParaRPr/>
          </a:p>
          <a:p>
            <a:pPr indent="-298450" lvl="0" marL="457200" rtl="0" algn="l">
              <a:spcBef>
                <a:spcPts val="0"/>
              </a:spcBef>
              <a:spcAft>
                <a:spcPts val="0"/>
              </a:spcAft>
              <a:buSzPts val="1100"/>
              <a:buChar char="●"/>
            </a:pPr>
            <a:r>
              <a:rPr b="1" lang="en"/>
              <a:t>Transparency</a:t>
            </a:r>
            <a:r>
              <a:rPr lang="en"/>
              <a:t>: Builds trust between healthcare providers and patients.</a:t>
            </a:r>
            <a:endParaRPr/>
          </a:p>
          <a:p>
            <a:pPr indent="-298450" lvl="0" marL="457200" rtl="0" algn="l">
              <a:spcBef>
                <a:spcPts val="0"/>
              </a:spcBef>
              <a:spcAft>
                <a:spcPts val="0"/>
              </a:spcAft>
              <a:buSzPts val="1100"/>
              <a:buChar char="●"/>
            </a:pPr>
            <a:r>
              <a:rPr b="1" lang="en"/>
              <a:t>Quality Assurance</a:t>
            </a:r>
            <a:r>
              <a:rPr lang="en"/>
              <a:t>: Ensures that healthcare programs are being implemented effectively and responsibly.</a:t>
            </a:r>
            <a:endParaRPr/>
          </a:p>
          <a:p>
            <a:pPr indent="0" lvl="0" marL="0" rtl="0" algn="l">
              <a:spcBef>
                <a:spcPts val="1200"/>
              </a:spcBef>
              <a:spcAft>
                <a:spcPts val="1200"/>
              </a:spcAft>
              <a:buNone/>
            </a:pPr>
            <a:r>
              <a:t/>
            </a:r>
            <a:endParaRPr/>
          </a:p>
        </p:txBody>
      </p:sp>
      <p:pic>
        <p:nvPicPr>
          <p:cNvPr id="1722" name="Google Shape;1722;p73"/>
          <p:cNvPicPr preferRelativeResize="0"/>
          <p:nvPr/>
        </p:nvPicPr>
        <p:blipFill>
          <a:blip r:embed="rId4">
            <a:alphaModFix/>
          </a:blip>
          <a:stretch>
            <a:fillRect/>
          </a:stretch>
        </p:blipFill>
        <p:spPr>
          <a:xfrm>
            <a:off x="8104532" y="4442989"/>
            <a:ext cx="1039468" cy="70051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74"/>
          <p:cNvSpPr txBox="1"/>
          <p:nvPr>
            <p:ph type="title"/>
          </p:nvPr>
        </p:nvSpPr>
        <p:spPr>
          <a:xfrm>
            <a:off x="4664825" y="699100"/>
            <a:ext cx="41676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Conclusion: The Future of Healthcare with Hudumia H</a:t>
            </a:r>
            <a:endParaRPr/>
          </a:p>
        </p:txBody>
      </p:sp>
      <p:pic>
        <p:nvPicPr>
          <p:cNvPr id="1728" name="Google Shape;1728;p74"/>
          <p:cNvPicPr preferRelativeResize="0"/>
          <p:nvPr>
            <p:ph idx="2" type="pic"/>
          </p:nvPr>
        </p:nvPicPr>
        <p:blipFill rotWithShape="1">
          <a:blip r:embed="rId3">
            <a:alphaModFix/>
          </a:blip>
          <a:srcRect b="0" l="12208" r="12200" t="0"/>
          <a:stretch/>
        </p:blipFill>
        <p:spPr>
          <a:xfrm>
            <a:off x="281825" y="267550"/>
            <a:ext cx="3476400" cy="4599000"/>
          </a:xfrm>
          <a:prstGeom prst="snip1Rect">
            <a:avLst>
              <a:gd fmla="val 16667" name="adj"/>
            </a:avLst>
          </a:prstGeom>
        </p:spPr>
      </p:pic>
      <p:sp>
        <p:nvSpPr>
          <p:cNvPr id="1729" name="Google Shape;1729;p74"/>
          <p:cNvSpPr txBox="1"/>
          <p:nvPr>
            <p:ph idx="1" type="body"/>
          </p:nvPr>
        </p:nvSpPr>
        <p:spPr>
          <a:xfrm>
            <a:off x="4734825" y="1458800"/>
            <a:ext cx="4097700" cy="2884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Vision for the Future: Hudumia Health represents a significant advancement in healthcare management, paving the way for a more efficient and effective healthcare system.</a:t>
            </a:r>
            <a:endParaRPr/>
          </a:p>
          <a:p>
            <a:pPr indent="-298450" lvl="0" marL="457200" rtl="0" algn="l">
              <a:spcBef>
                <a:spcPts val="1200"/>
              </a:spcBef>
              <a:spcAft>
                <a:spcPts val="0"/>
              </a:spcAft>
              <a:buSzPts val="1100"/>
              <a:buChar char="●"/>
            </a:pPr>
            <a:r>
              <a:rPr b="1" lang="en"/>
              <a:t>Positive Impact</a:t>
            </a:r>
            <a:r>
              <a:rPr lang="en"/>
              <a:t>: The system enhances patient care and streamlines healthcare processes.</a:t>
            </a:r>
            <a:endParaRPr/>
          </a:p>
          <a:p>
            <a:pPr indent="-298450" lvl="0" marL="457200" rtl="0" algn="l">
              <a:spcBef>
                <a:spcPts val="0"/>
              </a:spcBef>
              <a:spcAft>
                <a:spcPts val="0"/>
              </a:spcAft>
              <a:buSzPts val="1100"/>
              <a:buChar char="●"/>
            </a:pPr>
            <a:r>
              <a:rPr b="1" lang="en"/>
              <a:t>Innovative Solutions</a:t>
            </a:r>
            <a:r>
              <a:rPr lang="en"/>
              <a:t>: Emphasizes the importance of digital solutions in modern healthcare.</a:t>
            </a:r>
            <a:endParaRPr/>
          </a:p>
          <a:p>
            <a:pPr indent="-298450" lvl="0" marL="457200" rtl="0" algn="l">
              <a:spcBef>
                <a:spcPts val="0"/>
              </a:spcBef>
              <a:spcAft>
                <a:spcPts val="0"/>
              </a:spcAft>
              <a:buSzPts val="1100"/>
              <a:buChar char="●"/>
            </a:pPr>
            <a:r>
              <a:rPr lang="en"/>
              <a:t>Call to Action: As we look to the future, embracing innovative systems like Hudumia Health will be crucial in transforming healthcare management and improving patient outcomes across the globe. By creating a Mobile app version  and </a:t>
            </a:r>
            <a:r>
              <a:rPr lang="en"/>
              <a:t>integrating</a:t>
            </a:r>
            <a:r>
              <a:rPr lang="en"/>
              <a:t> SMS and Email Reminders for enrolled clients. We will make overall experience better for our users</a:t>
            </a:r>
            <a:endParaRPr/>
          </a:p>
          <a:p>
            <a:pPr indent="0" lvl="0" marL="0" rtl="0" algn="l">
              <a:spcBef>
                <a:spcPts val="1200"/>
              </a:spcBef>
              <a:spcAft>
                <a:spcPts val="1200"/>
              </a:spcAft>
              <a:buNone/>
            </a:pPr>
            <a:r>
              <a:t/>
            </a:r>
            <a:endParaRPr/>
          </a:p>
        </p:txBody>
      </p:sp>
      <p:pic>
        <p:nvPicPr>
          <p:cNvPr id="1730" name="Google Shape;1730;p74"/>
          <p:cNvPicPr preferRelativeResize="0"/>
          <p:nvPr/>
        </p:nvPicPr>
        <p:blipFill>
          <a:blip r:embed="rId4">
            <a:alphaModFix/>
          </a:blip>
          <a:stretch>
            <a:fillRect/>
          </a:stretch>
        </p:blipFill>
        <p:spPr>
          <a:xfrm>
            <a:off x="8104532" y="4442989"/>
            <a:ext cx="1039468" cy="70051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65"/>
          <p:cNvSpPr txBox="1"/>
          <p:nvPr>
            <p:ph type="title"/>
          </p:nvPr>
        </p:nvSpPr>
        <p:spPr>
          <a:xfrm>
            <a:off x="284850" y="561800"/>
            <a:ext cx="75969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Introduction to Hudumia Health</a:t>
            </a:r>
            <a:endParaRPr/>
          </a:p>
        </p:txBody>
      </p:sp>
      <p:sp>
        <p:nvSpPr>
          <p:cNvPr id="1657" name="Google Shape;1657;p65"/>
          <p:cNvSpPr txBox="1"/>
          <p:nvPr>
            <p:ph idx="1" type="body"/>
          </p:nvPr>
        </p:nvSpPr>
        <p:spPr>
          <a:xfrm>
            <a:off x="270000" y="1219975"/>
            <a:ext cx="7596900" cy="276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Overview</a:t>
            </a:r>
            <a:endParaRPr b="1"/>
          </a:p>
          <a:p>
            <a:pPr indent="0" lvl="0" marL="0" rtl="0" algn="l">
              <a:spcBef>
                <a:spcPts val="1200"/>
              </a:spcBef>
              <a:spcAft>
                <a:spcPts val="0"/>
              </a:spcAft>
              <a:buNone/>
            </a:pPr>
            <a:r>
              <a:rPr lang="en"/>
              <a:t>Hudumia Health is an innovative digital healthcare management system designed to streamline patient care across various health programs, including TB, HIV, and Malaria. This system revolutionizes how healthcare providers manage patient information and program data.</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Purpose</a:t>
            </a:r>
            <a:endParaRPr b="1"/>
          </a:p>
          <a:p>
            <a:pPr indent="0" lvl="0" marL="0" rtl="0" algn="l">
              <a:spcBef>
                <a:spcPts val="1200"/>
              </a:spcBef>
              <a:spcAft>
                <a:spcPts val="0"/>
              </a:spcAft>
              <a:buNone/>
            </a:pPr>
            <a:r>
              <a:rPr b="1" lang="en"/>
              <a:t>Efficiency</a:t>
            </a:r>
            <a:r>
              <a:rPr lang="en"/>
              <a:t>: Hudumia Health aims to eliminate the inefficiencies of traditional paper files and scattered spreadsheets.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Accessibility</a:t>
            </a:r>
            <a:r>
              <a:rPr lang="en"/>
              <a:t>: It provides a secure and user-friendly platform for healthcare providers to enhance patient care.</a:t>
            </a:r>
            <a:endParaRPr/>
          </a:p>
          <a:p>
            <a:pPr indent="0" lvl="0" marL="0" rtl="0" algn="l">
              <a:spcBef>
                <a:spcPts val="1200"/>
              </a:spcBef>
              <a:spcAft>
                <a:spcPts val="1200"/>
              </a:spcAft>
              <a:buNone/>
            </a:pPr>
            <a:r>
              <a:t/>
            </a:r>
            <a:endParaRPr/>
          </a:p>
        </p:txBody>
      </p:sp>
      <p:pic>
        <p:nvPicPr>
          <p:cNvPr id="1658" name="Google Shape;1658;p65"/>
          <p:cNvPicPr preferRelativeResize="0"/>
          <p:nvPr/>
        </p:nvPicPr>
        <p:blipFill>
          <a:blip r:embed="rId3">
            <a:alphaModFix/>
          </a:blip>
          <a:stretch>
            <a:fillRect/>
          </a:stretch>
        </p:blipFill>
        <p:spPr>
          <a:xfrm>
            <a:off x="8104532" y="4442989"/>
            <a:ext cx="1039468" cy="70051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66"/>
          <p:cNvSpPr txBox="1"/>
          <p:nvPr>
            <p:ph type="title"/>
          </p:nvPr>
        </p:nvSpPr>
        <p:spPr>
          <a:xfrm>
            <a:off x="311700" y="269950"/>
            <a:ext cx="40950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Need for Digital Healthcare Management</a:t>
            </a:r>
            <a:endParaRPr/>
          </a:p>
        </p:txBody>
      </p:sp>
      <p:pic>
        <p:nvPicPr>
          <p:cNvPr id="1664" name="Google Shape;1664;p66"/>
          <p:cNvPicPr preferRelativeResize="0"/>
          <p:nvPr>
            <p:ph idx="2" type="pic"/>
          </p:nvPr>
        </p:nvPicPr>
        <p:blipFill>
          <a:blip r:embed="rId3">
            <a:alphaModFix/>
          </a:blip>
          <a:stretch>
            <a:fillRect/>
          </a:stretch>
        </p:blipFill>
        <p:spPr>
          <a:xfrm>
            <a:off x="5350276" y="1442332"/>
            <a:ext cx="3476400" cy="2249400"/>
          </a:xfrm>
          <a:prstGeom prst="snip1Rect">
            <a:avLst>
              <a:gd fmla="val 16667" name="adj"/>
            </a:avLst>
          </a:prstGeom>
        </p:spPr>
      </p:pic>
      <p:sp>
        <p:nvSpPr>
          <p:cNvPr id="1665" name="Google Shape;1665;p66"/>
          <p:cNvSpPr txBox="1"/>
          <p:nvPr>
            <p:ph idx="1" type="body"/>
          </p:nvPr>
        </p:nvSpPr>
        <p:spPr>
          <a:xfrm>
            <a:off x="311700" y="1458800"/>
            <a:ext cx="40950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Challenges of Traditional Systems: Healthcare providers often face significant challenges when relying on traditional methods for patient management.</a:t>
            </a:r>
            <a:endParaRPr/>
          </a:p>
          <a:p>
            <a:pPr indent="-298450" lvl="0" marL="457200" rtl="0" algn="l">
              <a:spcBef>
                <a:spcPts val="1200"/>
              </a:spcBef>
              <a:spcAft>
                <a:spcPts val="0"/>
              </a:spcAft>
              <a:buSzPts val="1100"/>
              <a:buChar char="●"/>
            </a:pPr>
            <a:r>
              <a:rPr b="1" lang="en"/>
              <a:t>Paper Files</a:t>
            </a:r>
            <a:r>
              <a:rPr lang="en"/>
              <a:t>: Prone to loss, damage, and misfiling, leading to inefficiencies in patient care.</a:t>
            </a:r>
            <a:endParaRPr/>
          </a:p>
          <a:p>
            <a:pPr indent="-298450" lvl="0" marL="457200" rtl="0" algn="l">
              <a:spcBef>
                <a:spcPts val="0"/>
              </a:spcBef>
              <a:spcAft>
                <a:spcPts val="0"/>
              </a:spcAft>
              <a:buSzPts val="1100"/>
              <a:buChar char="●"/>
            </a:pPr>
            <a:r>
              <a:rPr b="1" lang="en"/>
              <a:t>Scattered Spreadsheets</a:t>
            </a:r>
            <a:r>
              <a:rPr lang="en"/>
              <a:t>: Difficult to manage and update, resulting in fragmented patient information.</a:t>
            </a:r>
            <a:endParaRPr/>
          </a:p>
          <a:p>
            <a:pPr indent="-298450" lvl="0" marL="457200" rtl="0" algn="l">
              <a:spcBef>
                <a:spcPts val="0"/>
              </a:spcBef>
              <a:spcAft>
                <a:spcPts val="0"/>
              </a:spcAft>
              <a:buSzPts val="1100"/>
              <a:buChar char="●"/>
            </a:pPr>
            <a:r>
              <a:rPr lang="en"/>
              <a:t>The Call for Change:</a:t>
            </a:r>
            <a:endParaRPr/>
          </a:p>
          <a:p>
            <a:pPr indent="-298450" lvl="0" marL="457200" rtl="0" algn="l">
              <a:spcBef>
                <a:spcPts val="0"/>
              </a:spcBef>
              <a:spcAft>
                <a:spcPts val="0"/>
              </a:spcAft>
              <a:buSzPts val="1100"/>
              <a:buChar char="●"/>
            </a:pPr>
            <a:r>
              <a:rPr b="1" lang="en"/>
              <a:t>Need for Efficiency</a:t>
            </a:r>
            <a:r>
              <a:rPr lang="en"/>
              <a:t>: A more streamlined and organized approach is essential for effective healthcare delivery.</a:t>
            </a:r>
            <a:endParaRPr/>
          </a:p>
          <a:p>
            <a:pPr indent="-298450" lvl="0" marL="457200" rtl="0" algn="l">
              <a:spcBef>
                <a:spcPts val="0"/>
              </a:spcBef>
              <a:spcAft>
                <a:spcPts val="0"/>
              </a:spcAft>
              <a:buSzPts val="1100"/>
              <a:buChar char="●"/>
            </a:pPr>
            <a:r>
              <a:rPr b="1" lang="en"/>
              <a:t>Digital Solutions</a:t>
            </a:r>
            <a:r>
              <a:rPr lang="en"/>
              <a:t>: The healthcare industry requires innovative digital solutions to improve patient management and care.</a:t>
            </a:r>
            <a:endParaRPr/>
          </a:p>
          <a:p>
            <a:pPr indent="0" lvl="0" marL="0" rtl="0" algn="l">
              <a:spcBef>
                <a:spcPts val="1200"/>
              </a:spcBef>
              <a:spcAft>
                <a:spcPts val="1200"/>
              </a:spcAft>
              <a:buNone/>
            </a:pPr>
            <a:r>
              <a:t/>
            </a:r>
            <a:endParaRPr/>
          </a:p>
        </p:txBody>
      </p:sp>
      <p:pic>
        <p:nvPicPr>
          <p:cNvPr id="1666" name="Google Shape;1666;p66"/>
          <p:cNvPicPr preferRelativeResize="0"/>
          <p:nvPr/>
        </p:nvPicPr>
        <p:blipFill>
          <a:blip r:embed="rId4">
            <a:alphaModFix/>
          </a:blip>
          <a:stretch>
            <a:fillRect/>
          </a:stretch>
        </p:blipFill>
        <p:spPr>
          <a:xfrm>
            <a:off x="8104532" y="4442989"/>
            <a:ext cx="1039468" cy="7005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0" name="Shape 1670"/>
        <p:cNvGrpSpPr/>
        <p:nvPr/>
      </p:nvGrpSpPr>
      <p:grpSpPr>
        <a:xfrm>
          <a:off x="0" y="0"/>
          <a:ext cx="0" cy="0"/>
          <a:chOff x="0" y="0"/>
          <a:chExt cx="0" cy="0"/>
        </a:xfrm>
      </p:grpSpPr>
      <p:sp>
        <p:nvSpPr>
          <p:cNvPr id="1671" name="Google Shape;1671;p67"/>
          <p:cNvSpPr txBox="1"/>
          <p:nvPr>
            <p:ph type="title"/>
          </p:nvPr>
        </p:nvSpPr>
        <p:spPr>
          <a:xfrm>
            <a:off x="311700" y="269950"/>
            <a:ext cx="40950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Transforming Healthcare Management</a:t>
            </a:r>
            <a:endParaRPr/>
          </a:p>
        </p:txBody>
      </p:sp>
      <p:pic>
        <p:nvPicPr>
          <p:cNvPr id="1672" name="Google Shape;1672;p67"/>
          <p:cNvPicPr preferRelativeResize="0"/>
          <p:nvPr>
            <p:ph idx="2" type="pic"/>
          </p:nvPr>
        </p:nvPicPr>
        <p:blipFill>
          <a:blip r:embed="rId3">
            <a:alphaModFix/>
          </a:blip>
          <a:stretch>
            <a:fillRect/>
          </a:stretch>
        </p:blipFill>
        <p:spPr>
          <a:xfrm>
            <a:off x="5350276" y="1003730"/>
            <a:ext cx="3476400" cy="3126600"/>
          </a:xfrm>
          <a:prstGeom prst="snip1Rect">
            <a:avLst>
              <a:gd fmla="val 16667" name="adj"/>
            </a:avLst>
          </a:prstGeom>
        </p:spPr>
      </p:pic>
      <p:sp>
        <p:nvSpPr>
          <p:cNvPr id="1673" name="Google Shape;1673;p67"/>
          <p:cNvSpPr txBox="1"/>
          <p:nvPr>
            <p:ph idx="1" type="body"/>
          </p:nvPr>
        </p:nvSpPr>
        <p:spPr>
          <a:xfrm>
            <a:off x="311700" y="1458800"/>
            <a:ext cx="40950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Digitization of Client Registration: Hudumia Health transforms healthcare management by digitizing the client registration process.</a:t>
            </a:r>
            <a:endParaRPr/>
          </a:p>
          <a:p>
            <a:pPr indent="-298450" lvl="0" marL="457200" rtl="0" algn="l">
              <a:spcBef>
                <a:spcPts val="1200"/>
              </a:spcBef>
              <a:spcAft>
                <a:spcPts val="0"/>
              </a:spcAft>
              <a:buSzPts val="1100"/>
              <a:buChar char="●"/>
            </a:pPr>
            <a:r>
              <a:rPr b="1" lang="en"/>
              <a:t>No More Paper Forms</a:t>
            </a:r>
            <a:r>
              <a:rPr lang="en"/>
              <a:t>: Doctors can register clients electronically, reducing paperwork and errors.</a:t>
            </a:r>
            <a:endParaRPr/>
          </a:p>
          <a:p>
            <a:pPr indent="-298450" lvl="0" marL="457200" rtl="0" algn="l">
              <a:spcBef>
                <a:spcPts val="0"/>
              </a:spcBef>
              <a:spcAft>
                <a:spcPts val="0"/>
              </a:spcAft>
              <a:buSzPts val="1100"/>
              <a:buChar char="●"/>
            </a:pPr>
            <a:r>
              <a:rPr b="1" lang="en"/>
              <a:t>Centralized Data</a:t>
            </a:r>
            <a:r>
              <a:rPr lang="en"/>
              <a:t>: All client and program data is stored in one easy-to-use platform, enhancing accessibility.</a:t>
            </a:r>
            <a:endParaRPr/>
          </a:p>
          <a:p>
            <a:pPr indent="-298450" lvl="0" marL="457200" rtl="0" algn="l">
              <a:spcBef>
                <a:spcPts val="0"/>
              </a:spcBef>
              <a:spcAft>
                <a:spcPts val="0"/>
              </a:spcAft>
              <a:buSzPts val="1100"/>
              <a:buChar char="●"/>
            </a:pPr>
            <a:r>
              <a:rPr lang="en"/>
              <a:t>Benefits:</a:t>
            </a:r>
            <a:endParaRPr/>
          </a:p>
          <a:p>
            <a:pPr indent="-298450" lvl="0" marL="457200" rtl="0" algn="l">
              <a:spcBef>
                <a:spcPts val="0"/>
              </a:spcBef>
              <a:spcAft>
                <a:spcPts val="0"/>
              </a:spcAft>
              <a:buSzPts val="1100"/>
              <a:buChar char="●"/>
            </a:pPr>
            <a:r>
              <a:rPr b="1" lang="en"/>
              <a:t>Improved Workflow</a:t>
            </a:r>
            <a:r>
              <a:rPr lang="en"/>
              <a:t>: Streamlined processes allow healthcare providers to focus more on patient care.</a:t>
            </a:r>
            <a:endParaRPr/>
          </a:p>
          <a:p>
            <a:pPr indent="-298450" lvl="0" marL="457200" rtl="0" algn="l">
              <a:spcBef>
                <a:spcPts val="0"/>
              </a:spcBef>
              <a:spcAft>
                <a:spcPts val="0"/>
              </a:spcAft>
              <a:buSzPts val="1100"/>
              <a:buChar char="●"/>
            </a:pPr>
            <a:r>
              <a:rPr b="1" lang="en"/>
              <a:t>Enhanced Data Management</a:t>
            </a:r>
            <a:r>
              <a:rPr lang="en"/>
              <a:t>: Centralized data facilitates better tracking and reporting of patient progress.</a:t>
            </a:r>
            <a:endParaRPr/>
          </a:p>
          <a:p>
            <a:pPr indent="0" lvl="0" marL="0" rtl="0" algn="l">
              <a:spcBef>
                <a:spcPts val="1200"/>
              </a:spcBef>
              <a:spcAft>
                <a:spcPts val="1200"/>
              </a:spcAft>
              <a:buNone/>
            </a:pPr>
            <a:r>
              <a:t/>
            </a:r>
            <a:endParaRPr/>
          </a:p>
        </p:txBody>
      </p:sp>
      <p:pic>
        <p:nvPicPr>
          <p:cNvPr id="1674" name="Google Shape;1674;p67"/>
          <p:cNvPicPr preferRelativeResize="0"/>
          <p:nvPr/>
        </p:nvPicPr>
        <p:blipFill>
          <a:blip r:embed="rId4">
            <a:alphaModFix/>
          </a:blip>
          <a:stretch>
            <a:fillRect/>
          </a:stretch>
        </p:blipFill>
        <p:spPr>
          <a:xfrm>
            <a:off x="8104532" y="4442989"/>
            <a:ext cx="1039468" cy="7005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68"/>
          <p:cNvSpPr txBox="1"/>
          <p:nvPr>
            <p:ph type="title"/>
          </p:nvPr>
        </p:nvSpPr>
        <p:spPr>
          <a:xfrm>
            <a:off x="4664825" y="699100"/>
            <a:ext cx="41676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Key Features of Hudumia Health</a:t>
            </a:r>
            <a:endParaRPr/>
          </a:p>
        </p:txBody>
      </p:sp>
      <p:pic>
        <p:nvPicPr>
          <p:cNvPr id="1680" name="Google Shape;1680;p68"/>
          <p:cNvPicPr preferRelativeResize="0"/>
          <p:nvPr>
            <p:ph idx="2" type="pic"/>
          </p:nvPr>
        </p:nvPicPr>
        <p:blipFill>
          <a:blip r:embed="rId3">
            <a:alphaModFix/>
          </a:blip>
          <a:stretch>
            <a:fillRect/>
          </a:stretch>
        </p:blipFill>
        <p:spPr>
          <a:xfrm>
            <a:off x="281825" y="828850"/>
            <a:ext cx="3476400" cy="3476400"/>
          </a:xfrm>
          <a:prstGeom prst="snip1Rect">
            <a:avLst>
              <a:gd fmla="val 16667" name="adj"/>
            </a:avLst>
          </a:prstGeom>
        </p:spPr>
      </p:pic>
      <p:sp>
        <p:nvSpPr>
          <p:cNvPr id="1681" name="Google Shape;1681;p68"/>
          <p:cNvSpPr txBox="1"/>
          <p:nvPr>
            <p:ph idx="1" type="body"/>
          </p:nvPr>
        </p:nvSpPr>
        <p:spPr>
          <a:xfrm>
            <a:off x="4734825" y="1458800"/>
            <a:ext cx="40977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Core Features: Hudumia Health offers a range of core features designed to enhance healthcare management.</a:t>
            </a:r>
            <a:endParaRPr/>
          </a:p>
          <a:p>
            <a:pPr indent="-298450" lvl="0" marL="457200" rtl="0" algn="l">
              <a:spcBef>
                <a:spcPts val="1200"/>
              </a:spcBef>
              <a:spcAft>
                <a:spcPts val="0"/>
              </a:spcAft>
              <a:buSzPts val="1100"/>
              <a:buChar char="●"/>
            </a:pPr>
            <a:r>
              <a:rPr b="1" lang="en"/>
              <a:t>User-Friendly Interface</a:t>
            </a:r>
            <a:r>
              <a:rPr lang="en"/>
              <a:t>: Intuitive design makes it easy for healthcare providers to navigate the system.</a:t>
            </a:r>
            <a:endParaRPr/>
          </a:p>
          <a:p>
            <a:pPr indent="-298450" lvl="0" marL="457200" rtl="0" algn="l">
              <a:spcBef>
                <a:spcPts val="0"/>
              </a:spcBef>
              <a:spcAft>
                <a:spcPts val="0"/>
              </a:spcAft>
              <a:buSzPts val="1100"/>
              <a:buChar char="●"/>
            </a:pPr>
            <a:r>
              <a:rPr b="1" lang="en"/>
              <a:t>Comprehensive Capabilities</a:t>
            </a:r>
            <a:r>
              <a:rPr lang="en"/>
              <a:t>: Supports various health programs, ensuring flexibility and adaptability.</a:t>
            </a:r>
            <a:endParaRPr/>
          </a:p>
          <a:p>
            <a:pPr indent="-298450" lvl="0" marL="457200" rtl="0" algn="l">
              <a:spcBef>
                <a:spcPts val="0"/>
              </a:spcBef>
              <a:spcAft>
                <a:spcPts val="0"/>
              </a:spcAft>
              <a:buSzPts val="1100"/>
              <a:buChar char="●"/>
            </a:pPr>
            <a:r>
              <a:rPr lang="en"/>
              <a:t>Additional Features:</a:t>
            </a:r>
            <a:endParaRPr/>
          </a:p>
          <a:p>
            <a:pPr indent="-298450" lvl="0" marL="457200" rtl="0" algn="l">
              <a:spcBef>
                <a:spcPts val="0"/>
              </a:spcBef>
              <a:spcAft>
                <a:spcPts val="0"/>
              </a:spcAft>
              <a:buSzPts val="1100"/>
              <a:buChar char="●"/>
            </a:pPr>
            <a:r>
              <a:rPr b="1" lang="en"/>
              <a:t>Doctor Authentication</a:t>
            </a:r>
            <a:r>
              <a:rPr lang="en"/>
              <a:t>: Secure sign-up, login, and logout processes with password hashing.</a:t>
            </a:r>
            <a:endParaRPr/>
          </a:p>
          <a:p>
            <a:pPr indent="-298450" lvl="0" marL="457200" rtl="0" algn="l">
              <a:spcBef>
                <a:spcPts val="0"/>
              </a:spcBef>
              <a:spcAft>
                <a:spcPts val="0"/>
              </a:spcAft>
              <a:buSzPts val="1100"/>
              <a:buChar char="●"/>
            </a:pPr>
            <a:r>
              <a:rPr b="1" lang="en"/>
              <a:t>Two-Factor Authentication (2FA)</a:t>
            </a:r>
            <a:r>
              <a:rPr lang="en"/>
              <a:t>: Optional security feature via Google Authenticator for added protection.</a:t>
            </a:r>
            <a:endParaRPr/>
          </a:p>
          <a:p>
            <a:pPr indent="0" lvl="0" marL="0" rtl="0" algn="l">
              <a:spcBef>
                <a:spcPts val="1200"/>
              </a:spcBef>
              <a:spcAft>
                <a:spcPts val="1200"/>
              </a:spcAft>
              <a:buNone/>
            </a:pPr>
            <a:r>
              <a:t/>
            </a:r>
            <a:endParaRPr/>
          </a:p>
        </p:txBody>
      </p:sp>
      <p:pic>
        <p:nvPicPr>
          <p:cNvPr id="1682" name="Google Shape;1682;p68"/>
          <p:cNvPicPr preferRelativeResize="0"/>
          <p:nvPr/>
        </p:nvPicPr>
        <p:blipFill>
          <a:blip r:embed="rId4">
            <a:alphaModFix/>
          </a:blip>
          <a:stretch>
            <a:fillRect/>
          </a:stretch>
        </p:blipFill>
        <p:spPr>
          <a:xfrm>
            <a:off x="8104532" y="4442989"/>
            <a:ext cx="1039468" cy="7005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6" name="Shape 1686"/>
        <p:cNvGrpSpPr/>
        <p:nvPr/>
      </p:nvGrpSpPr>
      <p:grpSpPr>
        <a:xfrm>
          <a:off x="0" y="0"/>
          <a:ext cx="0" cy="0"/>
          <a:chOff x="0" y="0"/>
          <a:chExt cx="0" cy="0"/>
        </a:xfrm>
      </p:grpSpPr>
      <p:sp>
        <p:nvSpPr>
          <p:cNvPr id="1687" name="Google Shape;1687;p69"/>
          <p:cNvSpPr txBox="1"/>
          <p:nvPr>
            <p:ph type="title"/>
          </p:nvPr>
        </p:nvSpPr>
        <p:spPr>
          <a:xfrm>
            <a:off x="311700" y="269950"/>
            <a:ext cx="40950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Doctor Authentication and Security</a:t>
            </a:r>
            <a:endParaRPr/>
          </a:p>
        </p:txBody>
      </p:sp>
      <p:pic>
        <p:nvPicPr>
          <p:cNvPr id="1688" name="Google Shape;1688;p69"/>
          <p:cNvPicPr preferRelativeResize="0"/>
          <p:nvPr>
            <p:ph idx="2" type="pic"/>
          </p:nvPr>
        </p:nvPicPr>
        <p:blipFill>
          <a:blip r:embed="rId3">
            <a:alphaModFix/>
          </a:blip>
          <a:stretch>
            <a:fillRect/>
          </a:stretch>
        </p:blipFill>
        <p:spPr>
          <a:xfrm>
            <a:off x="5350276" y="828850"/>
            <a:ext cx="3476400" cy="3476400"/>
          </a:xfrm>
          <a:prstGeom prst="snip1Rect">
            <a:avLst>
              <a:gd fmla="val 16667" name="adj"/>
            </a:avLst>
          </a:prstGeom>
        </p:spPr>
      </p:pic>
      <p:sp>
        <p:nvSpPr>
          <p:cNvPr id="1689" name="Google Shape;1689;p69"/>
          <p:cNvSpPr txBox="1"/>
          <p:nvPr>
            <p:ph idx="1" type="body"/>
          </p:nvPr>
        </p:nvSpPr>
        <p:spPr>
          <a:xfrm>
            <a:off x="311700" y="1458800"/>
            <a:ext cx="40950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Security Measures: Hudumia Health prioritizes the security of patient and doctor data through robust authentication measures.</a:t>
            </a:r>
            <a:endParaRPr/>
          </a:p>
          <a:p>
            <a:pPr indent="-298450" lvl="0" marL="457200" rtl="0" algn="l">
              <a:spcBef>
                <a:spcPts val="1200"/>
              </a:spcBef>
              <a:spcAft>
                <a:spcPts val="0"/>
              </a:spcAft>
              <a:buSzPts val="1100"/>
              <a:buChar char="●"/>
            </a:pPr>
            <a:r>
              <a:rPr b="1" lang="en"/>
              <a:t>Secure Password Hashing</a:t>
            </a:r>
            <a:r>
              <a:rPr lang="en"/>
              <a:t>: Protects user credentials from unauthorized access.</a:t>
            </a:r>
            <a:endParaRPr/>
          </a:p>
          <a:p>
            <a:pPr indent="-298450" lvl="0" marL="457200" rtl="0" algn="l">
              <a:spcBef>
                <a:spcPts val="0"/>
              </a:spcBef>
              <a:spcAft>
                <a:spcPts val="0"/>
              </a:spcAft>
              <a:buSzPts val="1100"/>
              <a:buChar char="●"/>
            </a:pPr>
            <a:r>
              <a:rPr b="1" lang="en"/>
              <a:t>Optional 2FA</a:t>
            </a:r>
            <a:r>
              <a:rPr lang="en"/>
              <a:t>: Adds an extra layer of security, ensuring that only authorized users can access sensitive information.</a:t>
            </a:r>
            <a:endParaRPr/>
          </a:p>
          <a:p>
            <a:pPr indent="-298450" lvl="0" marL="457200" rtl="0" algn="l">
              <a:spcBef>
                <a:spcPts val="0"/>
              </a:spcBef>
              <a:spcAft>
                <a:spcPts val="0"/>
              </a:spcAft>
              <a:buSzPts val="1100"/>
              <a:buChar char="●"/>
            </a:pPr>
            <a:r>
              <a:rPr lang="en"/>
              <a:t>Importance of Security:</a:t>
            </a:r>
            <a:endParaRPr/>
          </a:p>
          <a:p>
            <a:pPr indent="-298450" lvl="0" marL="457200" rtl="0" algn="l">
              <a:spcBef>
                <a:spcPts val="0"/>
              </a:spcBef>
              <a:spcAft>
                <a:spcPts val="0"/>
              </a:spcAft>
              <a:buSzPts val="1100"/>
              <a:buChar char="●"/>
            </a:pPr>
            <a:r>
              <a:rPr b="1" lang="en"/>
              <a:t>Data Protection</a:t>
            </a:r>
            <a:r>
              <a:rPr lang="en"/>
              <a:t>: Safeguards patient information against breaches and unauthorized access.</a:t>
            </a:r>
            <a:endParaRPr/>
          </a:p>
          <a:p>
            <a:pPr indent="-298450" lvl="0" marL="457200" rtl="0" algn="l">
              <a:spcBef>
                <a:spcPts val="0"/>
              </a:spcBef>
              <a:spcAft>
                <a:spcPts val="0"/>
              </a:spcAft>
              <a:buSzPts val="1100"/>
              <a:buChar char="●"/>
            </a:pPr>
            <a:r>
              <a:rPr b="1" lang="en"/>
              <a:t>Trust</a:t>
            </a:r>
            <a:r>
              <a:rPr lang="en"/>
              <a:t>: Builds confidence among healthcare providers and patients in the system's reliability.</a:t>
            </a:r>
            <a:endParaRPr/>
          </a:p>
          <a:p>
            <a:pPr indent="0" lvl="0" marL="0" rtl="0" algn="l">
              <a:spcBef>
                <a:spcPts val="1200"/>
              </a:spcBef>
              <a:spcAft>
                <a:spcPts val="1200"/>
              </a:spcAft>
              <a:buNone/>
            </a:pPr>
            <a:r>
              <a:t/>
            </a:r>
            <a:endParaRPr/>
          </a:p>
        </p:txBody>
      </p:sp>
      <p:pic>
        <p:nvPicPr>
          <p:cNvPr id="1690" name="Google Shape;1690;p69"/>
          <p:cNvPicPr preferRelativeResize="0"/>
          <p:nvPr/>
        </p:nvPicPr>
        <p:blipFill>
          <a:blip r:embed="rId4">
            <a:alphaModFix/>
          </a:blip>
          <a:stretch>
            <a:fillRect/>
          </a:stretch>
        </p:blipFill>
        <p:spPr>
          <a:xfrm>
            <a:off x="8104532" y="4442989"/>
            <a:ext cx="1039468" cy="7005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4" name="Shape 1694"/>
        <p:cNvGrpSpPr/>
        <p:nvPr/>
      </p:nvGrpSpPr>
      <p:grpSpPr>
        <a:xfrm>
          <a:off x="0" y="0"/>
          <a:ext cx="0" cy="0"/>
          <a:chOff x="0" y="0"/>
          <a:chExt cx="0" cy="0"/>
        </a:xfrm>
      </p:grpSpPr>
      <p:sp>
        <p:nvSpPr>
          <p:cNvPr id="1695" name="Google Shape;1695;p70"/>
          <p:cNvSpPr txBox="1"/>
          <p:nvPr>
            <p:ph type="title"/>
          </p:nvPr>
        </p:nvSpPr>
        <p:spPr>
          <a:xfrm>
            <a:off x="4664825" y="699100"/>
            <a:ext cx="41676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Program Management Capabilities</a:t>
            </a:r>
            <a:endParaRPr/>
          </a:p>
        </p:txBody>
      </p:sp>
      <p:pic>
        <p:nvPicPr>
          <p:cNvPr id="1696" name="Google Shape;1696;p70"/>
          <p:cNvPicPr preferRelativeResize="0"/>
          <p:nvPr>
            <p:ph idx="2" type="pic"/>
          </p:nvPr>
        </p:nvPicPr>
        <p:blipFill>
          <a:blip r:embed="rId3">
            <a:alphaModFix/>
          </a:blip>
          <a:stretch>
            <a:fillRect/>
          </a:stretch>
        </p:blipFill>
        <p:spPr>
          <a:xfrm>
            <a:off x="281825" y="1263400"/>
            <a:ext cx="3476400" cy="2607300"/>
          </a:xfrm>
          <a:prstGeom prst="snip1Rect">
            <a:avLst>
              <a:gd fmla="val 16667" name="adj"/>
            </a:avLst>
          </a:prstGeom>
        </p:spPr>
      </p:pic>
      <p:sp>
        <p:nvSpPr>
          <p:cNvPr id="1697" name="Google Shape;1697;p70"/>
          <p:cNvSpPr txBox="1"/>
          <p:nvPr>
            <p:ph idx="1" type="body"/>
          </p:nvPr>
        </p:nvSpPr>
        <p:spPr>
          <a:xfrm>
            <a:off x="4734825" y="1458800"/>
            <a:ext cx="40977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Enhanced Program Management: Hudumia Health provides comprehensive program management features for healthcare providers.</a:t>
            </a:r>
            <a:endParaRPr/>
          </a:p>
          <a:p>
            <a:pPr indent="-298450" lvl="0" marL="457200" rtl="0" algn="l">
              <a:spcBef>
                <a:spcPts val="1200"/>
              </a:spcBef>
              <a:spcAft>
                <a:spcPts val="0"/>
              </a:spcAft>
              <a:buSzPts val="1100"/>
              <a:buChar char="●"/>
            </a:pPr>
            <a:r>
              <a:rPr b="1" lang="en"/>
              <a:t>Create, Edit, and Delete Programs</a:t>
            </a:r>
            <a:r>
              <a:rPr lang="en"/>
              <a:t>: Doctors can easily manage health programs such as TB and HIV initiatives.</a:t>
            </a:r>
            <a:endParaRPr/>
          </a:p>
          <a:p>
            <a:pPr indent="-298450" lvl="0" marL="457200" rtl="0" algn="l">
              <a:spcBef>
                <a:spcPts val="0"/>
              </a:spcBef>
              <a:spcAft>
                <a:spcPts val="0"/>
              </a:spcAft>
              <a:buSzPts val="1100"/>
              <a:buChar char="●"/>
            </a:pPr>
            <a:r>
              <a:rPr b="1" lang="en"/>
              <a:t>Multi-Program Management</a:t>
            </a:r>
            <a:r>
              <a:rPr lang="en"/>
              <a:t>: Simplifies the process of overseeing multiple health programs simultaneously.</a:t>
            </a:r>
            <a:endParaRPr/>
          </a:p>
          <a:p>
            <a:pPr indent="-298450" lvl="0" marL="457200" rtl="0" algn="l">
              <a:spcBef>
                <a:spcPts val="0"/>
              </a:spcBef>
              <a:spcAft>
                <a:spcPts val="0"/>
              </a:spcAft>
              <a:buSzPts val="1100"/>
              <a:buChar char="●"/>
            </a:pPr>
            <a:r>
              <a:rPr lang="en"/>
              <a:t>Benefits:</a:t>
            </a:r>
            <a:endParaRPr/>
          </a:p>
          <a:p>
            <a:pPr indent="-298450" lvl="0" marL="457200" rtl="0" algn="l">
              <a:spcBef>
                <a:spcPts val="0"/>
              </a:spcBef>
              <a:spcAft>
                <a:spcPts val="0"/>
              </a:spcAft>
              <a:buSzPts val="1100"/>
              <a:buChar char="●"/>
            </a:pPr>
            <a:r>
              <a:rPr b="1" lang="en"/>
              <a:t>Flexibility</a:t>
            </a:r>
            <a:r>
              <a:rPr lang="en"/>
              <a:t>: Allows healthcare providers to adapt programs based on patient needs and emerging health trends.</a:t>
            </a:r>
            <a:endParaRPr/>
          </a:p>
          <a:p>
            <a:pPr indent="-298450" lvl="0" marL="457200" rtl="0" algn="l">
              <a:spcBef>
                <a:spcPts val="0"/>
              </a:spcBef>
              <a:spcAft>
                <a:spcPts val="0"/>
              </a:spcAft>
              <a:buSzPts val="1100"/>
              <a:buChar char="●"/>
            </a:pPr>
            <a:r>
              <a:rPr b="1" lang="en"/>
              <a:t>Efficiency</a:t>
            </a:r>
            <a:r>
              <a:rPr lang="en"/>
              <a:t>: Streamlined management reduces administrative burdens, enabling more focus on patient care.</a:t>
            </a:r>
            <a:endParaRPr/>
          </a:p>
          <a:p>
            <a:pPr indent="0" lvl="0" marL="0" rtl="0" algn="l">
              <a:spcBef>
                <a:spcPts val="1200"/>
              </a:spcBef>
              <a:spcAft>
                <a:spcPts val="1200"/>
              </a:spcAft>
              <a:buNone/>
            </a:pPr>
            <a:r>
              <a:t/>
            </a:r>
            <a:endParaRPr/>
          </a:p>
        </p:txBody>
      </p:sp>
      <p:pic>
        <p:nvPicPr>
          <p:cNvPr id="1698" name="Google Shape;1698;p70"/>
          <p:cNvPicPr preferRelativeResize="0"/>
          <p:nvPr/>
        </p:nvPicPr>
        <p:blipFill>
          <a:blip r:embed="rId4">
            <a:alphaModFix/>
          </a:blip>
          <a:stretch>
            <a:fillRect/>
          </a:stretch>
        </p:blipFill>
        <p:spPr>
          <a:xfrm>
            <a:off x="8104532" y="4442989"/>
            <a:ext cx="1039468" cy="7005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71"/>
          <p:cNvSpPr txBox="1"/>
          <p:nvPr>
            <p:ph type="title"/>
          </p:nvPr>
        </p:nvSpPr>
        <p:spPr>
          <a:xfrm>
            <a:off x="4664825" y="699100"/>
            <a:ext cx="41676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Simplifying Client Management</a:t>
            </a:r>
            <a:endParaRPr/>
          </a:p>
        </p:txBody>
      </p:sp>
      <p:pic>
        <p:nvPicPr>
          <p:cNvPr id="1704" name="Google Shape;1704;p71"/>
          <p:cNvPicPr preferRelativeResize="0"/>
          <p:nvPr>
            <p:ph idx="2" type="pic"/>
          </p:nvPr>
        </p:nvPicPr>
        <p:blipFill>
          <a:blip r:embed="rId3">
            <a:alphaModFix/>
          </a:blip>
          <a:stretch>
            <a:fillRect/>
          </a:stretch>
        </p:blipFill>
        <p:spPr>
          <a:xfrm>
            <a:off x="281825" y="1526233"/>
            <a:ext cx="3476400" cy="2081700"/>
          </a:xfrm>
          <a:prstGeom prst="snip1Rect">
            <a:avLst>
              <a:gd fmla="val 16667" name="adj"/>
            </a:avLst>
          </a:prstGeom>
        </p:spPr>
      </p:pic>
      <p:sp>
        <p:nvSpPr>
          <p:cNvPr id="1705" name="Google Shape;1705;p71"/>
          <p:cNvSpPr txBox="1"/>
          <p:nvPr>
            <p:ph idx="1" type="body"/>
          </p:nvPr>
        </p:nvSpPr>
        <p:spPr>
          <a:xfrm>
            <a:off x="4734825" y="1458800"/>
            <a:ext cx="40977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Seamless Client Management: Hudumia Health simplifies the client management process for healthcare providers.</a:t>
            </a:r>
            <a:endParaRPr/>
          </a:p>
          <a:p>
            <a:pPr indent="-298450" lvl="0" marL="457200" rtl="0" algn="l">
              <a:spcBef>
                <a:spcPts val="1200"/>
              </a:spcBef>
              <a:spcAft>
                <a:spcPts val="0"/>
              </a:spcAft>
              <a:buSzPts val="1100"/>
              <a:buChar char="●"/>
            </a:pPr>
            <a:r>
              <a:rPr b="1" lang="en"/>
              <a:t>Client Registration</a:t>
            </a:r>
            <a:r>
              <a:rPr lang="en"/>
              <a:t>: Doctors can register clients quickly and efficiently.</a:t>
            </a:r>
            <a:endParaRPr/>
          </a:p>
          <a:p>
            <a:pPr indent="-298450" lvl="0" marL="457200" rtl="0" algn="l">
              <a:spcBef>
                <a:spcPts val="0"/>
              </a:spcBef>
              <a:spcAft>
                <a:spcPts val="0"/>
              </a:spcAft>
              <a:buSzPts val="1100"/>
              <a:buChar char="●"/>
            </a:pPr>
            <a:r>
              <a:rPr b="1" lang="en"/>
              <a:t>Program Enrollment</a:t>
            </a:r>
            <a:r>
              <a:rPr lang="en"/>
              <a:t>: Easy enrollment in health programs, with the ability to update client progress seamlessly.</a:t>
            </a:r>
            <a:endParaRPr/>
          </a:p>
          <a:p>
            <a:pPr indent="-298450" lvl="0" marL="457200" rtl="0" algn="l">
              <a:spcBef>
                <a:spcPts val="0"/>
              </a:spcBef>
              <a:spcAft>
                <a:spcPts val="0"/>
              </a:spcAft>
              <a:buSzPts val="1100"/>
              <a:buChar char="●"/>
            </a:pPr>
            <a:r>
              <a:rPr lang="en"/>
              <a:t>Advantages:</a:t>
            </a:r>
            <a:endParaRPr/>
          </a:p>
          <a:p>
            <a:pPr indent="-298450" lvl="0" marL="457200" rtl="0" algn="l">
              <a:spcBef>
                <a:spcPts val="0"/>
              </a:spcBef>
              <a:spcAft>
                <a:spcPts val="0"/>
              </a:spcAft>
              <a:buSzPts val="1100"/>
              <a:buChar char="●"/>
            </a:pPr>
            <a:r>
              <a:rPr b="1" lang="en"/>
              <a:t>Time-Saving</a:t>
            </a:r>
            <a:r>
              <a:rPr lang="en"/>
              <a:t>: Reduces the time spent on administrative tasks, allowing more time for patient interaction.</a:t>
            </a:r>
            <a:endParaRPr/>
          </a:p>
          <a:p>
            <a:pPr indent="-298450" lvl="0" marL="457200" rtl="0" algn="l">
              <a:spcBef>
                <a:spcPts val="0"/>
              </a:spcBef>
              <a:spcAft>
                <a:spcPts val="0"/>
              </a:spcAft>
              <a:buSzPts val="1100"/>
              <a:buChar char="●"/>
            </a:pPr>
            <a:r>
              <a:rPr b="1" lang="en"/>
              <a:t>Improved Tracking</a:t>
            </a:r>
            <a:r>
              <a:rPr lang="en"/>
              <a:t>: Facilitates better monitoring of client progress and program effectiveness.</a:t>
            </a:r>
            <a:endParaRPr/>
          </a:p>
          <a:p>
            <a:pPr indent="0" lvl="0" marL="0" rtl="0" algn="l">
              <a:spcBef>
                <a:spcPts val="1200"/>
              </a:spcBef>
              <a:spcAft>
                <a:spcPts val="1200"/>
              </a:spcAft>
              <a:buNone/>
            </a:pPr>
            <a:r>
              <a:t/>
            </a:r>
            <a:endParaRPr/>
          </a:p>
        </p:txBody>
      </p:sp>
      <p:pic>
        <p:nvPicPr>
          <p:cNvPr id="1706" name="Google Shape;1706;p71"/>
          <p:cNvPicPr preferRelativeResize="0"/>
          <p:nvPr/>
        </p:nvPicPr>
        <p:blipFill>
          <a:blip r:embed="rId4">
            <a:alphaModFix/>
          </a:blip>
          <a:stretch>
            <a:fillRect/>
          </a:stretch>
        </p:blipFill>
        <p:spPr>
          <a:xfrm>
            <a:off x="8104532" y="4442989"/>
            <a:ext cx="1039468" cy="7005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0" name="Shape 1710"/>
        <p:cNvGrpSpPr/>
        <p:nvPr/>
      </p:nvGrpSpPr>
      <p:grpSpPr>
        <a:xfrm>
          <a:off x="0" y="0"/>
          <a:ext cx="0" cy="0"/>
          <a:chOff x="0" y="0"/>
          <a:chExt cx="0" cy="0"/>
        </a:xfrm>
      </p:grpSpPr>
      <p:sp>
        <p:nvSpPr>
          <p:cNvPr id="1711" name="Google Shape;1711;p72"/>
          <p:cNvSpPr txBox="1"/>
          <p:nvPr>
            <p:ph type="title"/>
          </p:nvPr>
        </p:nvSpPr>
        <p:spPr>
          <a:xfrm>
            <a:off x="311700" y="269950"/>
            <a:ext cx="40950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Speeding Up Enrollment and Reporting</a:t>
            </a:r>
            <a:endParaRPr/>
          </a:p>
        </p:txBody>
      </p:sp>
      <p:pic>
        <p:nvPicPr>
          <p:cNvPr id="1712" name="Google Shape;1712;p72"/>
          <p:cNvPicPr preferRelativeResize="0"/>
          <p:nvPr>
            <p:ph idx="2" type="pic"/>
          </p:nvPr>
        </p:nvPicPr>
        <p:blipFill>
          <a:blip r:embed="rId3">
            <a:alphaModFix/>
          </a:blip>
          <a:stretch>
            <a:fillRect/>
          </a:stretch>
        </p:blipFill>
        <p:spPr>
          <a:xfrm>
            <a:off x="5350276" y="689794"/>
            <a:ext cx="3476400" cy="3754500"/>
          </a:xfrm>
          <a:prstGeom prst="snip1Rect">
            <a:avLst>
              <a:gd fmla="val 16667" name="adj"/>
            </a:avLst>
          </a:prstGeom>
        </p:spPr>
      </p:pic>
      <p:sp>
        <p:nvSpPr>
          <p:cNvPr id="1713" name="Google Shape;1713;p72"/>
          <p:cNvSpPr txBox="1"/>
          <p:nvPr>
            <p:ph idx="1" type="body"/>
          </p:nvPr>
        </p:nvSpPr>
        <p:spPr>
          <a:xfrm>
            <a:off x="311700" y="1458800"/>
            <a:ext cx="40950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Benefits of Faster Processes: Hudumia Health significantly speeds up client enrollment and program reporting.</a:t>
            </a:r>
            <a:endParaRPr/>
          </a:p>
          <a:p>
            <a:pPr indent="-298450" lvl="0" marL="457200" rtl="0" algn="l">
              <a:spcBef>
                <a:spcPts val="1200"/>
              </a:spcBef>
              <a:spcAft>
                <a:spcPts val="0"/>
              </a:spcAft>
              <a:buSzPts val="1100"/>
              <a:buChar char="●"/>
            </a:pPr>
            <a:r>
              <a:rPr b="1" lang="en"/>
              <a:t>Quick Enrollment</a:t>
            </a:r>
            <a:r>
              <a:rPr lang="en"/>
              <a:t>: Streamlined processes enable rapid client registration and program assignment.</a:t>
            </a:r>
            <a:endParaRPr/>
          </a:p>
          <a:p>
            <a:pPr indent="-298450" lvl="0" marL="457200" rtl="0" algn="l">
              <a:spcBef>
                <a:spcPts val="0"/>
              </a:spcBef>
              <a:spcAft>
                <a:spcPts val="0"/>
              </a:spcAft>
              <a:buSzPts val="1100"/>
              <a:buChar char="●"/>
            </a:pPr>
            <a:r>
              <a:rPr b="1" lang="en"/>
              <a:t>Efficient Reporting</a:t>
            </a:r>
            <a:r>
              <a:rPr lang="en"/>
              <a:t>: Automated reporting features reduce the time spent on paperwork.</a:t>
            </a:r>
            <a:endParaRPr/>
          </a:p>
          <a:p>
            <a:pPr indent="-298450" lvl="0" marL="457200" rtl="0" algn="l">
              <a:spcBef>
                <a:spcPts val="0"/>
              </a:spcBef>
              <a:spcAft>
                <a:spcPts val="0"/>
              </a:spcAft>
              <a:buSzPts val="1100"/>
              <a:buChar char="●"/>
            </a:pPr>
            <a:r>
              <a:rPr lang="en"/>
              <a:t>Focus on Patient Care:</a:t>
            </a:r>
            <a:endParaRPr/>
          </a:p>
          <a:p>
            <a:pPr indent="-298450" lvl="0" marL="457200" rtl="0" algn="l">
              <a:spcBef>
                <a:spcPts val="0"/>
              </a:spcBef>
              <a:spcAft>
                <a:spcPts val="0"/>
              </a:spcAft>
              <a:buSzPts val="1100"/>
              <a:buChar char="●"/>
            </a:pPr>
            <a:r>
              <a:rPr b="1" lang="en"/>
              <a:t>More Time for Care</a:t>
            </a:r>
            <a:r>
              <a:rPr lang="en"/>
              <a:t>: Healthcare providers can dedicate more time to patient care rather than administrative tasks.</a:t>
            </a:r>
            <a:endParaRPr/>
          </a:p>
          <a:p>
            <a:pPr indent="-298450" lvl="0" marL="457200" rtl="0" algn="l">
              <a:spcBef>
                <a:spcPts val="0"/>
              </a:spcBef>
              <a:spcAft>
                <a:spcPts val="0"/>
              </a:spcAft>
              <a:buSzPts val="1100"/>
              <a:buChar char="●"/>
            </a:pPr>
            <a:r>
              <a:rPr b="1" lang="en"/>
              <a:t>Enhanced Patient Outcomes</a:t>
            </a:r>
            <a:r>
              <a:rPr lang="en"/>
              <a:t>: Improved efficiency leads to better health outcomes for clients.</a:t>
            </a:r>
            <a:endParaRPr/>
          </a:p>
          <a:p>
            <a:pPr indent="0" lvl="0" marL="0" rtl="0" algn="l">
              <a:spcBef>
                <a:spcPts val="1200"/>
              </a:spcBef>
              <a:spcAft>
                <a:spcPts val="1200"/>
              </a:spcAft>
              <a:buNone/>
            </a:pPr>
            <a:r>
              <a:t/>
            </a:r>
            <a:endParaRPr/>
          </a:p>
        </p:txBody>
      </p:sp>
      <p:pic>
        <p:nvPicPr>
          <p:cNvPr id="1714" name="Google Shape;1714;p72"/>
          <p:cNvPicPr preferRelativeResize="0"/>
          <p:nvPr/>
        </p:nvPicPr>
        <p:blipFill>
          <a:blip r:embed="rId4">
            <a:alphaModFix/>
          </a:blip>
          <a:stretch>
            <a:fillRect/>
          </a:stretch>
        </p:blipFill>
        <p:spPr>
          <a:xfrm>
            <a:off x="8104532" y="4442989"/>
            <a:ext cx="1039468" cy="7005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dnight Whisper">
  <a:themeElements>
    <a:clrScheme name="Simple Light">
      <a:dk1>
        <a:srgbClr val="000000"/>
      </a:dk1>
      <a:lt1>
        <a:srgbClr val="FFFFFF"/>
      </a:lt1>
      <a:dk2>
        <a:srgbClr val="595959"/>
      </a:dk2>
      <a:lt2>
        <a:srgbClr val="EEEEEE"/>
      </a:lt2>
      <a:accent1>
        <a:srgbClr val="181817"/>
      </a:accent1>
      <a:accent2>
        <a:srgbClr val="CFADBE"/>
      </a:accent2>
      <a:accent3>
        <a:srgbClr val="FFC0A5"/>
      </a:accent3>
      <a:accent4>
        <a:srgbClr val="FFB173"/>
      </a:accent4>
      <a:accent5>
        <a:srgbClr val="E75833"/>
      </a:accent5>
      <a:accent6>
        <a:srgbClr val="FFEFA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