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120035-184C-419D-B334-4E2A64C79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7588" y="0"/>
            <a:ext cx="8915399" cy="303847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/>
              <a:t>סטודנט #1:</a:t>
            </a:r>
            <a:br>
              <a:rPr lang="en-US" dirty="0"/>
            </a:br>
            <a:r>
              <a:rPr lang="he-IL" dirty="0"/>
              <a:t>שם מלא: תם אבן טוב</a:t>
            </a:r>
            <a:br>
              <a:rPr lang="he-IL" dirty="0"/>
            </a:br>
            <a:r>
              <a:rPr lang="he-IL" dirty="0"/>
              <a:t>ת.ז: 206124430</a:t>
            </a:r>
            <a:br>
              <a:rPr lang="en-US" dirty="0"/>
            </a:b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35D931C-22BD-451D-913D-DA65DF91E610}"/>
              </a:ext>
            </a:extLst>
          </p:cNvPr>
          <p:cNvSpPr txBox="1">
            <a:spLocks/>
          </p:cNvSpPr>
          <p:nvPr/>
        </p:nvSpPr>
        <p:spPr>
          <a:xfrm>
            <a:off x="2797586" y="5581996"/>
            <a:ext cx="8915399" cy="8441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spcBef>
                <a:spcPct val="0"/>
              </a:spcBef>
              <a:buNone/>
              <a:defRPr sz="54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4900" dirty="0"/>
              <a:t>שם המרצה: מיכה ברשף</a:t>
            </a:r>
            <a:endParaRPr lang="en-US" sz="49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61556D8-0EA4-4852-915B-50F3ECCBEC49}"/>
              </a:ext>
            </a:extLst>
          </p:cNvPr>
          <p:cNvSpPr txBox="1">
            <a:spLocks/>
          </p:cNvSpPr>
          <p:nvPr/>
        </p:nvSpPr>
        <p:spPr>
          <a:xfrm>
            <a:off x="2797587" y="3028950"/>
            <a:ext cx="8915399" cy="25814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dirty="0"/>
              <a:t>סטודנט #2:</a:t>
            </a:r>
            <a:br>
              <a:rPr lang="en-US" dirty="0"/>
            </a:br>
            <a:r>
              <a:rPr lang="he-IL" dirty="0"/>
              <a:t>שם מלא: מישאל רוברט</a:t>
            </a:r>
            <a:br>
              <a:rPr lang="he-IL" dirty="0"/>
            </a:br>
            <a:r>
              <a:rPr lang="he-IL" dirty="0"/>
              <a:t>ת.ז: 208571018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08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61556D8-0EA4-4852-915B-50F3ECCBEC49}"/>
              </a:ext>
            </a:extLst>
          </p:cNvPr>
          <p:cNvSpPr txBox="1">
            <a:spLocks/>
          </p:cNvSpPr>
          <p:nvPr/>
        </p:nvSpPr>
        <p:spPr>
          <a:xfrm>
            <a:off x="5362575" y="6974"/>
            <a:ext cx="6702837" cy="678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שריפת המטבעות</a:t>
            </a:r>
            <a:endParaRPr lang="en-IL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AF79C68B-16F2-4EFF-967F-6ECBAC5B20F0}"/>
              </a:ext>
            </a:extLst>
          </p:cNvPr>
          <p:cNvSpPr txBox="1">
            <a:spLocks/>
          </p:cNvSpPr>
          <p:nvPr/>
        </p:nvSpPr>
        <p:spPr>
          <a:xfrm>
            <a:off x="3150011" y="-14460"/>
            <a:ext cx="8915399" cy="10145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02CCAD5-F1D5-4383-961B-641DE6F901F6}"/>
              </a:ext>
            </a:extLst>
          </p:cNvPr>
          <p:cNvSpPr txBox="1">
            <a:spLocks/>
          </p:cNvSpPr>
          <p:nvPr/>
        </p:nvSpPr>
        <p:spPr>
          <a:xfrm>
            <a:off x="1733550" y="5843414"/>
            <a:ext cx="10331862" cy="10145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לא הצלחנו לבצע שריפה תקינה של מטבעות אך מצאנו קטע קוד בסולידיתי שמבצע זאת.</a:t>
            </a:r>
            <a:endParaRPr lang="en-IL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25623-80BD-4972-94BC-9BBC5EE46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177" y="685800"/>
            <a:ext cx="9457233" cy="498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23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61556D8-0EA4-4852-915B-50F3ECCBEC49}"/>
              </a:ext>
            </a:extLst>
          </p:cNvPr>
          <p:cNvSpPr txBox="1">
            <a:spLocks/>
          </p:cNvSpPr>
          <p:nvPr/>
        </p:nvSpPr>
        <p:spPr>
          <a:xfrm>
            <a:off x="5362575" y="6974"/>
            <a:ext cx="6702837" cy="678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סיכום ופלט נתוני העסקאות</a:t>
            </a:r>
            <a:endParaRPr lang="en-IL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AF79C68B-16F2-4EFF-967F-6ECBAC5B20F0}"/>
              </a:ext>
            </a:extLst>
          </p:cNvPr>
          <p:cNvSpPr txBox="1">
            <a:spLocks/>
          </p:cNvSpPr>
          <p:nvPr/>
        </p:nvSpPr>
        <p:spPr>
          <a:xfrm>
            <a:off x="3150011" y="-14460"/>
            <a:ext cx="8915399" cy="10145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02CCAD5-F1D5-4383-961B-641DE6F901F6}"/>
              </a:ext>
            </a:extLst>
          </p:cNvPr>
          <p:cNvSpPr txBox="1">
            <a:spLocks/>
          </p:cNvSpPr>
          <p:nvPr/>
        </p:nvSpPr>
        <p:spPr>
          <a:xfrm>
            <a:off x="1733550" y="5843414"/>
            <a:ext cx="10331862" cy="10145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ניתן לראות כמה מטבעות יש בכל ארנק וכמו כן כמה מהם הגיעו מפרס (כולם), וכמה מטבעות סהכ יש ברשת.</a:t>
            </a:r>
            <a:endParaRPr lang="en-IL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4462EC-BC77-4008-962C-987485468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685800"/>
            <a:ext cx="10455685" cy="524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61556D8-0EA4-4852-915B-50F3ECCBEC49}"/>
              </a:ext>
            </a:extLst>
          </p:cNvPr>
          <p:cNvSpPr txBox="1">
            <a:spLocks/>
          </p:cNvSpPr>
          <p:nvPr/>
        </p:nvSpPr>
        <p:spPr>
          <a:xfrm>
            <a:off x="3016661" y="372488"/>
            <a:ext cx="8915399" cy="31434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1800" dirty="0"/>
              <a:t>מטלות שמומשו:</a:t>
            </a:r>
            <a:endParaRPr lang="en-US" sz="1800" dirty="0"/>
          </a:p>
          <a:p>
            <a:pPr algn="r" rtl="1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מימוש ספריית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bloom filter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.וקוד הדגמת חיפוש.(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bloomFilter.js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מימוש ספריית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merkle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tree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, וקוד  בצד ה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 nodes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merkleTree.js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קוד בדיקת קיום\אי קיום עיסקה בצד הארנק הקל. והדגמת אימות טרנזקציה של עיסקה ב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Wallet-SPV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או חוסר קיום של טרנזקציה בבלוקצ'יין.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Main6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הדפסת תוצרת המאזן של כל ארנק, ופרמטרים סופיים 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קוד שריפת המטבעות. 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AF79C68B-16F2-4EFF-967F-6ECBAC5B20F0}"/>
              </a:ext>
            </a:extLst>
          </p:cNvPr>
          <p:cNvSpPr txBox="1">
            <a:spLocks/>
          </p:cNvSpPr>
          <p:nvPr/>
        </p:nvSpPr>
        <p:spPr>
          <a:xfrm>
            <a:off x="3016662" y="2444348"/>
            <a:ext cx="8915399" cy="31434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1800" dirty="0"/>
              <a:t>מטלות שלא מומשו:</a:t>
            </a:r>
            <a:endParaRPr lang="en-US" sz="1800" dirty="0"/>
          </a:p>
          <a:p>
            <a:pPr algn="r" rtl="1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 עסקאות בין הצמתים מוגדרות ב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MemPool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(נרשמות בקובץ לקריאה באיתחול פעם אחת) .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קוד בניית בלוקציין כל 5-10 שניות . 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(ניתן להוסיף בלוק אך לא אוטומטית כל 5 שניות)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תגמול לכורה בגין עידפות הכנסת העיסקה לבלוק 1 מטבע .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46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61556D8-0EA4-4852-915B-50F3ECCBEC49}"/>
              </a:ext>
            </a:extLst>
          </p:cNvPr>
          <p:cNvSpPr txBox="1">
            <a:spLocks/>
          </p:cNvSpPr>
          <p:nvPr/>
        </p:nvSpPr>
        <p:spPr>
          <a:xfrm>
            <a:off x="9020176" y="206999"/>
            <a:ext cx="3045236" cy="678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3000" dirty="0"/>
              <a:t>הוראות התקנה:</a:t>
            </a:r>
            <a:endParaRPr lang="en-IL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AF79C68B-16F2-4EFF-967F-6ECBAC5B20F0}"/>
              </a:ext>
            </a:extLst>
          </p:cNvPr>
          <p:cNvSpPr txBox="1">
            <a:spLocks/>
          </p:cNvSpPr>
          <p:nvPr/>
        </p:nvSpPr>
        <p:spPr>
          <a:xfrm>
            <a:off x="3150011" y="-14461"/>
            <a:ext cx="8915399" cy="31434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install bloom-filters –save</a:t>
            </a:r>
          </a:p>
          <a:p>
            <a:pPr algn="r" rtl="1"/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install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merkletreejs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install</a:t>
            </a:r>
          </a:p>
          <a:p>
            <a:pPr algn="r" rt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pip install secp256k1</a:t>
            </a:r>
          </a:p>
          <a:p>
            <a:pPr algn="r" rt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pip install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pycryptodomex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19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61556D8-0EA4-4852-915B-50F3ECCBEC49}"/>
              </a:ext>
            </a:extLst>
          </p:cNvPr>
          <p:cNvSpPr txBox="1">
            <a:spLocks/>
          </p:cNvSpPr>
          <p:nvPr/>
        </p:nvSpPr>
        <p:spPr>
          <a:xfrm>
            <a:off x="9020176" y="206999"/>
            <a:ext cx="3045236" cy="678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en-US" sz="3000" dirty="0"/>
              <a:t>Bloom-Filter</a:t>
            </a:r>
            <a:endParaRPr lang="en-IL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AF79C68B-16F2-4EFF-967F-6ECBAC5B20F0}"/>
              </a:ext>
            </a:extLst>
          </p:cNvPr>
          <p:cNvSpPr txBox="1">
            <a:spLocks/>
          </p:cNvSpPr>
          <p:nvPr/>
        </p:nvSpPr>
        <p:spPr>
          <a:xfrm>
            <a:off x="3150011" y="-14460"/>
            <a:ext cx="8915399" cy="10145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B034A8-D218-4237-8F9E-AE493C23D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985344"/>
            <a:ext cx="8750611" cy="4277126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702CCAD5-F1D5-4383-961B-641DE6F901F6}"/>
              </a:ext>
            </a:extLst>
          </p:cNvPr>
          <p:cNvSpPr txBox="1">
            <a:spLocks/>
          </p:cNvSpPr>
          <p:nvPr/>
        </p:nvSpPr>
        <p:spPr>
          <a:xfrm>
            <a:off x="1733550" y="5262470"/>
            <a:ext cx="10331862" cy="1595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יבאנו את הספריה ויצרנו מבנה נתונים מסוג </a:t>
            </a:r>
            <a:r>
              <a:rPr 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bloomFilter</a:t>
            </a: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algn="r" rtl="1"/>
            <a:r>
              <a:rPr lang="he-IL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הכנסנו לתוכו ערכים ובדקנו האם קיימים במבנה ומה אחוז השגיאה</a:t>
            </a:r>
            <a:endParaRPr lang="en-IL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4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61556D8-0EA4-4852-915B-50F3ECCBEC49}"/>
              </a:ext>
            </a:extLst>
          </p:cNvPr>
          <p:cNvSpPr txBox="1">
            <a:spLocks/>
          </p:cNvSpPr>
          <p:nvPr/>
        </p:nvSpPr>
        <p:spPr>
          <a:xfrm>
            <a:off x="9020176" y="206999"/>
            <a:ext cx="3045236" cy="678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en-US" sz="3000" dirty="0" err="1"/>
              <a:t>MerkleTree</a:t>
            </a:r>
            <a:endParaRPr lang="en-IL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AF79C68B-16F2-4EFF-967F-6ECBAC5B20F0}"/>
              </a:ext>
            </a:extLst>
          </p:cNvPr>
          <p:cNvSpPr txBox="1">
            <a:spLocks/>
          </p:cNvSpPr>
          <p:nvPr/>
        </p:nvSpPr>
        <p:spPr>
          <a:xfrm>
            <a:off x="3150011" y="-14460"/>
            <a:ext cx="8915399" cy="10145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02CCAD5-F1D5-4383-961B-641DE6F901F6}"/>
              </a:ext>
            </a:extLst>
          </p:cNvPr>
          <p:cNvSpPr txBox="1">
            <a:spLocks/>
          </p:cNvSpPr>
          <p:nvPr/>
        </p:nvSpPr>
        <p:spPr>
          <a:xfrm>
            <a:off x="1733550" y="5262470"/>
            <a:ext cx="10331862" cy="1595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יבאנו את הספריה ויצרנו מבנה נתונים מסוג </a:t>
            </a:r>
            <a:r>
              <a:rPr 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MrekleTree</a:t>
            </a: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algn="r" rtl="1"/>
            <a:r>
              <a:rPr lang="he-IL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הכנסנו לתוכו </a:t>
            </a: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טרנזקציות ובדקנו האם ה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 </a:t>
            </a: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שבעלה שעל העץ שווה ל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 </a:t>
            </a: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של הטרנזקציות</a:t>
            </a:r>
            <a:endParaRPr lang="en-IL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373E2-29C1-4551-B228-05227A3EB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5826"/>
            <a:ext cx="12192000" cy="449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9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61556D8-0EA4-4852-915B-50F3ECCBEC49}"/>
              </a:ext>
            </a:extLst>
          </p:cNvPr>
          <p:cNvSpPr txBox="1">
            <a:spLocks/>
          </p:cNvSpPr>
          <p:nvPr/>
        </p:nvSpPr>
        <p:spPr>
          <a:xfrm>
            <a:off x="5362575" y="6974"/>
            <a:ext cx="6702837" cy="678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3000" dirty="0"/>
              <a:t>העברה של מטבעות מארנק לארנק</a:t>
            </a:r>
            <a:endParaRPr lang="en-IL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AF79C68B-16F2-4EFF-967F-6ECBAC5B20F0}"/>
              </a:ext>
            </a:extLst>
          </p:cNvPr>
          <p:cNvSpPr txBox="1">
            <a:spLocks/>
          </p:cNvSpPr>
          <p:nvPr/>
        </p:nvSpPr>
        <p:spPr>
          <a:xfrm>
            <a:off x="3150011" y="-14460"/>
            <a:ext cx="8915399" cy="10145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02CCAD5-F1D5-4383-961B-641DE6F901F6}"/>
              </a:ext>
            </a:extLst>
          </p:cNvPr>
          <p:cNvSpPr txBox="1">
            <a:spLocks/>
          </p:cNvSpPr>
          <p:nvPr/>
        </p:nvSpPr>
        <p:spPr>
          <a:xfrm>
            <a:off x="1733550" y="5262470"/>
            <a:ext cx="10331862" cy="1595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כאן ניתן לראות את ארנקראשון מעביר לארנק שני 5 מטבעות.</a:t>
            </a:r>
          </a:p>
          <a:p>
            <a:pPr algn="r" rtl="1"/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ארנק אחד מקבל פרס של 10 כשנשרף ממנו טמבע אחד בשל היותו חלק מהבלוק הראשון</a:t>
            </a:r>
            <a:endParaRPr lang="en-IL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70BB96-99DF-4DE8-A7E7-C7F6FF50D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10" y="709519"/>
            <a:ext cx="10629900" cy="455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6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61556D8-0EA4-4852-915B-50F3ECCBEC49}"/>
              </a:ext>
            </a:extLst>
          </p:cNvPr>
          <p:cNvSpPr txBox="1">
            <a:spLocks/>
          </p:cNvSpPr>
          <p:nvPr/>
        </p:nvSpPr>
        <p:spPr>
          <a:xfrm>
            <a:off x="5362575" y="6974"/>
            <a:ext cx="6702837" cy="678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ביצוע אימות לכל הבלוקים בשרשרת</a:t>
            </a:r>
            <a:endParaRPr lang="en-IL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AF79C68B-16F2-4EFF-967F-6ECBAC5B20F0}"/>
              </a:ext>
            </a:extLst>
          </p:cNvPr>
          <p:cNvSpPr txBox="1">
            <a:spLocks/>
          </p:cNvSpPr>
          <p:nvPr/>
        </p:nvSpPr>
        <p:spPr>
          <a:xfrm>
            <a:off x="3150011" y="-14460"/>
            <a:ext cx="8915399" cy="10145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02CCAD5-F1D5-4383-961B-641DE6F901F6}"/>
              </a:ext>
            </a:extLst>
          </p:cNvPr>
          <p:cNvSpPr txBox="1">
            <a:spLocks/>
          </p:cNvSpPr>
          <p:nvPr/>
        </p:nvSpPr>
        <p:spPr>
          <a:xfrm>
            <a:off x="1733550" y="5843414"/>
            <a:ext cx="10331862" cy="10145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אימות מתבצע על ידי בדיקת ה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 </a:t>
            </a: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של כל אחד מהבלוקים והשוואתו לבלוק הקודם. (ניתן לראות שלכל אחד מהארנקים היה 100 מטבעות )</a:t>
            </a:r>
            <a:endParaRPr lang="en-IL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AF5969-A774-49DE-8B24-2F3AA624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327" y="685801"/>
            <a:ext cx="10603083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0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61556D8-0EA4-4852-915B-50F3ECCBEC49}"/>
              </a:ext>
            </a:extLst>
          </p:cNvPr>
          <p:cNvSpPr txBox="1">
            <a:spLocks/>
          </p:cNvSpPr>
          <p:nvPr/>
        </p:nvSpPr>
        <p:spPr>
          <a:xfrm>
            <a:off x="5362575" y="6974"/>
            <a:ext cx="6702837" cy="678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תגמול כרית בלוק</a:t>
            </a:r>
            <a:endParaRPr lang="en-IL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AF79C68B-16F2-4EFF-967F-6ECBAC5B20F0}"/>
              </a:ext>
            </a:extLst>
          </p:cNvPr>
          <p:cNvSpPr txBox="1">
            <a:spLocks/>
          </p:cNvSpPr>
          <p:nvPr/>
        </p:nvSpPr>
        <p:spPr>
          <a:xfrm>
            <a:off x="3150011" y="-14460"/>
            <a:ext cx="8915399" cy="10145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02CCAD5-F1D5-4383-961B-641DE6F901F6}"/>
              </a:ext>
            </a:extLst>
          </p:cNvPr>
          <p:cNvSpPr txBox="1">
            <a:spLocks/>
          </p:cNvSpPr>
          <p:nvPr/>
        </p:nvSpPr>
        <p:spPr>
          <a:xfrm>
            <a:off x="1733550" y="5843414"/>
            <a:ext cx="10331862" cy="10145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אימות מתבצע על ידי בדיקת ה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 </a:t>
            </a:r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של כל אחד מהבלוקים והשוואתו לבלוק הקודם. (ניתן לראות שלכל אחד מהארנקים היה 100 מטבעות )</a:t>
            </a:r>
            <a:endParaRPr lang="en-IL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6FC424-A0AE-4D0A-98FF-2BEC16106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80" y="707234"/>
            <a:ext cx="6109231" cy="2409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AF95E1-A8FA-4EEC-887C-E2CA0AD05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321" y="3192168"/>
            <a:ext cx="8350679" cy="23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9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61556D8-0EA4-4852-915B-50F3ECCBEC49}"/>
              </a:ext>
            </a:extLst>
          </p:cNvPr>
          <p:cNvSpPr txBox="1">
            <a:spLocks/>
          </p:cNvSpPr>
          <p:nvPr/>
        </p:nvSpPr>
        <p:spPr>
          <a:xfrm>
            <a:off x="5362575" y="6974"/>
            <a:ext cx="6702837" cy="678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שריפת המטבעות</a:t>
            </a:r>
            <a:endParaRPr lang="en-IL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AF79C68B-16F2-4EFF-967F-6ECBAC5B20F0}"/>
              </a:ext>
            </a:extLst>
          </p:cNvPr>
          <p:cNvSpPr txBox="1">
            <a:spLocks/>
          </p:cNvSpPr>
          <p:nvPr/>
        </p:nvSpPr>
        <p:spPr>
          <a:xfrm>
            <a:off x="3150011" y="-14460"/>
            <a:ext cx="8915399" cy="10145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02CCAD5-F1D5-4383-961B-641DE6F901F6}"/>
              </a:ext>
            </a:extLst>
          </p:cNvPr>
          <p:cNvSpPr txBox="1">
            <a:spLocks/>
          </p:cNvSpPr>
          <p:nvPr/>
        </p:nvSpPr>
        <p:spPr>
          <a:xfrm>
            <a:off x="1733550" y="5843414"/>
            <a:ext cx="10331862" cy="10145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לא הצלחנו לבצע שריפה תקינה של מטבעות אך מצאנו קטע קוד בסולידיתי שמבצע זאת.</a:t>
            </a:r>
            <a:endParaRPr lang="en-IL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25623-80BD-4972-94BC-9BBC5EE46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177" y="685800"/>
            <a:ext cx="9457233" cy="498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521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254</TotalTime>
  <Words>376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סטודנט #1: שם מלא: תם אבן טוב ת.ז: 206124430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#1:  Full name- Tom Eventov ID- 206124430 </dc:title>
  <dc:creator>תם אבן טוב</dc:creator>
  <cp:lastModifiedBy>תם אבן טוב</cp:lastModifiedBy>
  <cp:revision>13</cp:revision>
  <dcterms:created xsi:type="dcterms:W3CDTF">2020-05-16T18:16:45Z</dcterms:created>
  <dcterms:modified xsi:type="dcterms:W3CDTF">2021-12-12T18:32:19Z</dcterms:modified>
</cp:coreProperties>
</file>