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9" r:id="rId1"/>
  </p:sldMasterIdLst>
  <p:sldIdLst>
    <p:sldId id="256" r:id="rId2"/>
    <p:sldId id="257" r:id="rId3"/>
    <p:sldId id="264" r:id="rId4"/>
    <p:sldId id="258" r:id="rId5"/>
    <p:sldId id="259" r:id="rId6"/>
    <p:sldId id="260" r:id="rId7"/>
    <p:sldId id="261" r:id="rId8"/>
    <p:sldId id="266" r:id="rId9"/>
    <p:sldId id="262" r:id="rId10"/>
    <p:sldId id="265"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20" autoAdjust="0"/>
    <p:restoredTop sz="94660"/>
  </p:normalViewPr>
  <p:slideViewPr>
    <p:cSldViewPr snapToGrid="0">
      <p:cViewPr varScale="1">
        <p:scale>
          <a:sx n="118" d="100"/>
          <a:sy n="118"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5391E-E4D1-4AAB-BE06-1365927489AD}"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pPr rtl="1"/>
          <a:endParaRPr lang="he-IL"/>
        </a:p>
      </dgm:t>
    </dgm:pt>
    <dgm:pt modelId="{C58AA2D4-BA50-486B-9D62-EB10CA06367F}">
      <dgm:prSet phldrT="[טקסט]"/>
      <dgm:spPr/>
      <dgm:t>
        <a:bodyPr/>
        <a:lstStyle/>
        <a:p>
          <a:pPr rtl="1"/>
          <a:r>
            <a:rPr lang="he-IL" dirty="0"/>
            <a:t>מסך כניסה</a:t>
          </a:r>
        </a:p>
      </dgm:t>
    </dgm:pt>
    <dgm:pt modelId="{4C90820E-8EF8-44B3-863E-AA7A93DC9A68}" type="parTrans" cxnId="{151EFA7C-CEC1-4D72-A7F6-B8488DF5DF75}">
      <dgm:prSet/>
      <dgm:spPr/>
      <dgm:t>
        <a:bodyPr/>
        <a:lstStyle/>
        <a:p>
          <a:pPr rtl="1"/>
          <a:endParaRPr lang="he-IL"/>
        </a:p>
      </dgm:t>
    </dgm:pt>
    <dgm:pt modelId="{60DFFF1B-BF7F-465D-B874-41EA0C030292}" type="sibTrans" cxnId="{151EFA7C-CEC1-4D72-A7F6-B8488DF5DF75}">
      <dgm:prSet/>
      <dgm:spPr/>
      <dgm:t>
        <a:bodyPr/>
        <a:lstStyle/>
        <a:p>
          <a:pPr rtl="1"/>
          <a:endParaRPr lang="he-IL"/>
        </a:p>
      </dgm:t>
    </dgm:pt>
    <dgm:pt modelId="{89E2A747-575B-4E94-82E6-7A18D797D1D1}">
      <dgm:prSet phldrT="[טקסט]"/>
      <dgm:spPr/>
      <dgm:t>
        <a:bodyPr/>
        <a:lstStyle/>
        <a:p>
          <a:pPr rtl="1"/>
          <a:r>
            <a:rPr lang="he-IL"/>
            <a:t>מסך הוראות </a:t>
          </a:r>
          <a:endParaRPr lang="he-IL" dirty="0"/>
        </a:p>
      </dgm:t>
    </dgm:pt>
    <dgm:pt modelId="{2B8CD7B1-ADE4-43CA-8F51-781245428F26}" type="parTrans" cxnId="{F32F24BE-B227-457C-9FC5-B2D0F41B18B1}">
      <dgm:prSet/>
      <dgm:spPr/>
      <dgm:t>
        <a:bodyPr/>
        <a:lstStyle/>
        <a:p>
          <a:pPr rtl="1"/>
          <a:endParaRPr lang="he-IL"/>
        </a:p>
      </dgm:t>
    </dgm:pt>
    <dgm:pt modelId="{E4EEC14D-EAC4-4EA4-A28F-9AB1A1D34ABC}" type="sibTrans" cxnId="{F32F24BE-B227-457C-9FC5-B2D0F41B18B1}">
      <dgm:prSet/>
      <dgm:spPr/>
      <dgm:t>
        <a:bodyPr/>
        <a:lstStyle/>
        <a:p>
          <a:pPr rtl="1"/>
          <a:endParaRPr lang="he-IL"/>
        </a:p>
      </dgm:t>
    </dgm:pt>
    <dgm:pt modelId="{5EFE4EC8-BFAD-4A27-B836-267DACBD880A}">
      <dgm:prSet phldrT="[טקסט]"/>
      <dgm:spPr/>
      <dgm:t>
        <a:bodyPr/>
        <a:lstStyle/>
        <a:p>
          <a:pPr rtl="1"/>
          <a:r>
            <a:rPr lang="he-IL" dirty="0"/>
            <a:t>מסך משחק</a:t>
          </a:r>
        </a:p>
      </dgm:t>
    </dgm:pt>
    <dgm:pt modelId="{9B8B1041-B20B-4C0E-9AA0-54733C15AC96}" type="parTrans" cxnId="{9973A9AC-6D58-4A7B-9859-E2A27BC82F42}">
      <dgm:prSet/>
      <dgm:spPr/>
      <dgm:t>
        <a:bodyPr/>
        <a:lstStyle/>
        <a:p>
          <a:pPr rtl="1"/>
          <a:endParaRPr lang="he-IL"/>
        </a:p>
      </dgm:t>
    </dgm:pt>
    <dgm:pt modelId="{D47F8D3B-4DE7-4B67-B5E3-25C9C5EF1FA9}" type="sibTrans" cxnId="{9973A9AC-6D58-4A7B-9859-E2A27BC82F42}">
      <dgm:prSet/>
      <dgm:spPr/>
      <dgm:t>
        <a:bodyPr/>
        <a:lstStyle/>
        <a:p>
          <a:pPr rtl="1"/>
          <a:endParaRPr lang="he-IL"/>
        </a:p>
      </dgm:t>
    </dgm:pt>
    <dgm:pt modelId="{69B16256-EEE2-4AA9-A986-771BA9F8B06C}">
      <dgm:prSet phldrT="[טקסט]"/>
      <dgm:spPr/>
      <dgm:t>
        <a:bodyPr/>
        <a:lstStyle/>
        <a:p>
          <a:pPr rtl="1"/>
          <a:r>
            <a:rPr lang="he-IL" dirty="0"/>
            <a:t>מסך היסטוריה</a:t>
          </a:r>
        </a:p>
      </dgm:t>
    </dgm:pt>
    <dgm:pt modelId="{B68C0F12-B401-453D-BE49-BD9ED7C43505}" type="parTrans" cxnId="{E4C43B38-5007-4B0A-8E7D-FB6A0F858F19}">
      <dgm:prSet/>
      <dgm:spPr/>
      <dgm:t>
        <a:bodyPr/>
        <a:lstStyle/>
        <a:p>
          <a:pPr rtl="1"/>
          <a:endParaRPr lang="he-IL"/>
        </a:p>
      </dgm:t>
    </dgm:pt>
    <dgm:pt modelId="{A845BD6E-7D01-44E9-9EEA-009C87E0DB1C}" type="sibTrans" cxnId="{E4C43B38-5007-4B0A-8E7D-FB6A0F858F19}">
      <dgm:prSet/>
      <dgm:spPr/>
      <dgm:t>
        <a:bodyPr/>
        <a:lstStyle/>
        <a:p>
          <a:pPr rtl="1"/>
          <a:endParaRPr lang="he-IL"/>
        </a:p>
      </dgm:t>
    </dgm:pt>
    <dgm:pt modelId="{63DA028E-19CB-4EB3-93DB-2602DE5A7F7B}" type="pres">
      <dgm:prSet presAssocID="{FEB5391E-E4D1-4AAB-BE06-1365927489AD}" presName="diagram" presStyleCnt="0">
        <dgm:presLayoutVars>
          <dgm:dir/>
          <dgm:resizeHandles val="exact"/>
        </dgm:presLayoutVars>
      </dgm:prSet>
      <dgm:spPr/>
    </dgm:pt>
    <dgm:pt modelId="{7B8ED5E0-EA41-4FA5-9365-354B24F97906}" type="pres">
      <dgm:prSet presAssocID="{C58AA2D4-BA50-486B-9D62-EB10CA06367F}" presName="node" presStyleLbl="node1" presStyleIdx="0" presStyleCnt="4" custLinFactNeighborX="86021" custLinFactNeighborY="5992">
        <dgm:presLayoutVars>
          <dgm:bulletEnabled val="1"/>
        </dgm:presLayoutVars>
      </dgm:prSet>
      <dgm:spPr/>
    </dgm:pt>
    <dgm:pt modelId="{A7A68970-C27D-4223-BEEF-793DEA317399}" type="pres">
      <dgm:prSet presAssocID="{60DFFF1B-BF7F-465D-B874-41EA0C030292}" presName="sibTrans" presStyleLbl="sibTrans2D1" presStyleIdx="0" presStyleCnt="3" custAng="5397387" custScaleY="136674" custLinFactX="-13896" custLinFactNeighborX="-100000" custLinFactNeighborY="1406"/>
      <dgm:spPr>
        <a:prstGeom prst="upDownArrow">
          <a:avLst/>
        </a:prstGeom>
      </dgm:spPr>
    </dgm:pt>
    <dgm:pt modelId="{D0346211-3B27-4F93-BCF7-0051FD1F30C7}" type="pres">
      <dgm:prSet presAssocID="{60DFFF1B-BF7F-465D-B874-41EA0C030292}" presName="connectorText" presStyleLbl="sibTrans2D1" presStyleIdx="0" presStyleCnt="3"/>
      <dgm:spPr/>
    </dgm:pt>
    <dgm:pt modelId="{0ED60E6D-9CF3-4490-84F4-128CD116F228}" type="pres">
      <dgm:prSet presAssocID="{89E2A747-575B-4E94-82E6-7A18D797D1D1}" presName="node" presStyleLbl="node1" presStyleIdx="1" presStyleCnt="4" custLinFactX="-40066" custLinFactY="44725" custLinFactNeighborX="-100000" custLinFactNeighborY="100000">
        <dgm:presLayoutVars>
          <dgm:bulletEnabled val="1"/>
        </dgm:presLayoutVars>
      </dgm:prSet>
      <dgm:spPr/>
    </dgm:pt>
    <dgm:pt modelId="{1B947B45-EFAC-4EF3-9AAD-CD785680DA14}" type="pres">
      <dgm:prSet presAssocID="{E4EEC14D-EAC4-4EA4-A28F-9AB1A1D34ABC}" presName="sibTrans" presStyleLbl="sibTrans2D1" presStyleIdx="1" presStyleCnt="3" custAng="1033569" custScaleX="48288" custScaleY="142163" custLinFactY="-77205" custLinFactNeighborX="70198" custLinFactNeighborY="-100000"/>
      <dgm:spPr/>
    </dgm:pt>
    <dgm:pt modelId="{38EA08F2-AECD-4EA4-8405-DE5774A84FF8}" type="pres">
      <dgm:prSet presAssocID="{E4EEC14D-EAC4-4EA4-A28F-9AB1A1D34ABC}" presName="connectorText" presStyleLbl="sibTrans2D1" presStyleIdx="1" presStyleCnt="3"/>
      <dgm:spPr/>
    </dgm:pt>
    <dgm:pt modelId="{1F869964-01EA-4444-BD4C-37EF27F340D5}" type="pres">
      <dgm:prSet presAssocID="{5EFE4EC8-BFAD-4A27-B836-267DACBD880A}" presName="node" presStyleLbl="node1" presStyleIdx="2" presStyleCnt="4">
        <dgm:presLayoutVars>
          <dgm:bulletEnabled val="1"/>
        </dgm:presLayoutVars>
      </dgm:prSet>
      <dgm:spPr/>
    </dgm:pt>
    <dgm:pt modelId="{A2BCA0B4-FEBD-4A25-9793-A3556D1FECA5}" type="pres">
      <dgm:prSet presAssocID="{D47F8D3B-4DE7-4B67-B5E3-25C9C5EF1FA9}" presName="sibTrans" presStyleLbl="sibTrans2D1" presStyleIdx="2" presStyleCnt="3" custAng="15379199" custScaleX="141602" custScaleY="57126" custLinFactX="-100000" custLinFactNeighborX="-158650" custLinFactNeighborY="8872"/>
      <dgm:spPr>
        <a:prstGeom prst="leftRightArrow">
          <a:avLst/>
        </a:prstGeom>
      </dgm:spPr>
    </dgm:pt>
    <dgm:pt modelId="{3F9ECD67-99E9-4403-8A25-570A053EB75A}" type="pres">
      <dgm:prSet presAssocID="{D47F8D3B-4DE7-4B67-B5E3-25C9C5EF1FA9}" presName="connectorText" presStyleLbl="sibTrans2D1" presStyleIdx="2" presStyleCnt="3"/>
      <dgm:spPr/>
    </dgm:pt>
    <dgm:pt modelId="{E7688EB6-C985-4739-812F-4ADE2A4909DD}" type="pres">
      <dgm:prSet presAssocID="{69B16256-EEE2-4AA9-A986-771BA9F8B06C}" presName="node" presStyleLbl="node1" presStyleIdx="3" presStyleCnt="4" custLinFactX="-28701" custLinFactNeighborX="-100000" custLinFactNeighborY="-21942">
        <dgm:presLayoutVars>
          <dgm:bulletEnabled val="1"/>
        </dgm:presLayoutVars>
      </dgm:prSet>
      <dgm:spPr/>
    </dgm:pt>
  </dgm:ptLst>
  <dgm:cxnLst>
    <dgm:cxn modelId="{D2705D0C-EA82-4AA2-AA96-988DD4136095}" type="presOf" srcId="{FEB5391E-E4D1-4AAB-BE06-1365927489AD}" destId="{63DA028E-19CB-4EB3-93DB-2602DE5A7F7B}" srcOrd="0" destOrd="0" presId="urn:microsoft.com/office/officeart/2005/8/layout/process5"/>
    <dgm:cxn modelId="{A2ED7C11-2D95-4CA0-BEB8-1F92F06749A9}" type="presOf" srcId="{60DFFF1B-BF7F-465D-B874-41EA0C030292}" destId="{D0346211-3B27-4F93-BCF7-0051FD1F30C7}" srcOrd="1" destOrd="0" presId="urn:microsoft.com/office/officeart/2005/8/layout/process5"/>
    <dgm:cxn modelId="{31F91816-4B4A-467E-A2D5-503273471D57}" type="presOf" srcId="{D47F8D3B-4DE7-4B67-B5E3-25C9C5EF1FA9}" destId="{3F9ECD67-99E9-4403-8A25-570A053EB75A}" srcOrd="1" destOrd="0" presId="urn:microsoft.com/office/officeart/2005/8/layout/process5"/>
    <dgm:cxn modelId="{E4C43B38-5007-4B0A-8E7D-FB6A0F858F19}" srcId="{FEB5391E-E4D1-4AAB-BE06-1365927489AD}" destId="{69B16256-EEE2-4AA9-A986-771BA9F8B06C}" srcOrd="3" destOrd="0" parTransId="{B68C0F12-B401-453D-BE49-BD9ED7C43505}" sibTransId="{A845BD6E-7D01-44E9-9EEA-009C87E0DB1C}"/>
    <dgm:cxn modelId="{151EFA7C-CEC1-4D72-A7F6-B8488DF5DF75}" srcId="{FEB5391E-E4D1-4AAB-BE06-1365927489AD}" destId="{C58AA2D4-BA50-486B-9D62-EB10CA06367F}" srcOrd="0" destOrd="0" parTransId="{4C90820E-8EF8-44B3-863E-AA7A93DC9A68}" sibTransId="{60DFFF1B-BF7F-465D-B874-41EA0C030292}"/>
    <dgm:cxn modelId="{A2875598-8AF3-49B2-A0D3-19A549D3B6FA}" type="presOf" srcId="{C58AA2D4-BA50-486B-9D62-EB10CA06367F}" destId="{7B8ED5E0-EA41-4FA5-9365-354B24F97906}" srcOrd="0" destOrd="0" presId="urn:microsoft.com/office/officeart/2005/8/layout/process5"/>
    <dgm:cxn modelId="{4436BCA6-27BB-4433-A8B1-3957823D34DC}" type="presOf" srcId="{E4EEC14D-EAC4-4EA4-A28F-9AB1A1D34ABC}" destId="{38EA08F2-AECD-4EA4-8405-DE5774A84FF8}" srcOrd="1" destOrd="0" presId="urn:microsoft.com/office/officeart/2005/8/layout/process5"/>
    <dgm:cxn modelId="{9973A9AC-6D58-4A7B-9859-E2A27BC82F42}" srcId="{FEB5391E-E4D1-4AAB-BE06-1365927489AD}" destId="{5EFE4EC8-BFAD-4A27-B836-267DACBD880A}" srcOrd="2" destOrd="0" parTransId="{9B8B1041-B20B-4C0E-9AA0-54733C15AC96}" sibTransId="{D47F8D3B-4DE7-4B67-B5E3-25C9C5EF1FA9}"/>
    <dgm:cxn modelId="{51C12AAD-4CC2-480D-BD4F-A716F9F25DDF}" type="presOf" srcId="{69B16256-EEE2-4AA9-A986-771BA9F8B06C}" destId="{E7688EB6-C985-4739-812F-4ADE2A4909DD}" srcOrd="0" destOrd="0" presId="urn:microsoft.com/office/officeart/2005/8/layout/process5"/>
    <dgm:cxn modelId="{061F0BB6-A86D-4D05-B2F1-CD040D6585E8}" type="presOf" srcId="{E4EEC14D-EAC4-4EA4-A28F-9AB1A1D34ABC}" destId="{1B947B45-EFAC-4EF3-9AAD-CD785680DA14}" srcOrd="0" destOrd="0" presId="urn:microsoft.com/office/officeart/2005/8/layout/process5"/>
    <dgm:cxn modelId="{F32F24BE-B227-457C-9FC5-B2D0F41B18B1}" srcId="{FEB5391E-E4D1-4AAB-BE06-1365927489AD}" destId="{89E2A747-575B-4E94-82E6-7A18D797D1D1}" srcOrd="1" destOrd="0" parTransId="{2B8CD7B1-ADE4-43CA-8F51-781245428F26}" sibTransId="{E4EEC14D-EAC4-4EA4-A28F-9AB1A1D34ABC}"/>
    <dgm:cxn modelId="{59797DC3-702E-41EC-B22C-D8B0F661A842}" type="presOf" srcId="{60DFFF1B-BF7F-465D-B874-41EA0C030292}" destId="{A7A68970-C27D-4223-BEEF-793DEA317399}" srcOrd="0" destOrd="0" presId="urn:microsoft.com/office/officeart/2005/8/layout/process5"/>
    <dgm:cxn modelId="{89BE1ED0-F1D8-4F07-8478-CED2D00087EA}" type="presOf" srcId="{5EFE4EC8-BFAD-4A27-B836-267DACBD880A}" destId="{1F869964-01EA-4444-BD4C-37EF27F340D5}" srcOrd="0" destOrd="0" presId="urn:microsoft.com/office/officeart/2005/8/layout/process5"/>
    <dgm:cxn modelId="{C21357D1-A445-4082-A6AA-74BEF110E7AF}" type="presOf" srcId="{D47F8D3B-4DE7-4B67-B5E3-25C9C5EF1FA9}" destId="{A2BCA0B4-FEBD-4A25-9793-A3556D1FECA5}" srcOrd="0" destOrd="0" presId="urn:microsoft.com/office/officeart/2005/8/layout/process5"/>
    <dgm:cxn modelId="{55D1E6EE-DE34-473C-B127-DD9DACE13090}" type="presOf" srcId="{89E2A747-575B-4E94-82E6-7A18D797D1D1}" destId="{0ED60E6D-9CF3-4490-84F4-128CD116F228}" srcOrd="0" destOrd="0" presId="urn:microsoft.com/office/officeart/2005/8/layout/process5"/>
    <dgm:cxn modelId="{90FDD4D2-B81A-422E-ABBE-26964B9C4DA2}" type="presParOf" srcId="{63DA028E-19CB-4EB3-93DB-2602DE5A7F7B}" destId="{7B8ED5E0-EA41-4FA5-9365-354B24F97906}" srcOrd="0" destOrd="0" presId="urn:microsoft.com/office/officeart/2005/8/layout/process5"/>
    <dgm:cxn modelId="{82A2ACFA-C39F-4969-87A7-87CA0AEF00D3}" type="presParOf" srcId="{63DA028E-19CB-4EB3-93DB-2602DE5A7F7B}" destId="{A7A68970-C27D-4223-BEEF-793DEA317399}" srcOrd="1" destOrd="0" presId="urn:microsoft.com/office/officeart/2005/8/layout/process5"/>
    <dgm:cxn modelId="{D4897C6F-F11D-49E3-B5C8-76E90D8FCB00}" type="presParOf" srcId="{A7A68970-C27D-4223-BEEF-793DEA317399}" destId="{D0346211-3B27-4F93-BCF7-0051FD1F30C7}" srcOrd="0" destOrd="0" presId="urn:microsoft.com/office/officeart/2005/8/layout/process5"/>
    <dgm:cxn modelId="{CBFECA42-CC60-4433-B7B0-7223FC85B3A5}" type="presParOf" srcId="{63DA028E-19CB-4EB3-93DB-2602DE5A7F7B}" destId="{0ED60E6D-9CF3-4490-84F4-128CD116F228}" srcOrd="2" destOrd="0" presId="urn:microsoft.com/office/officeart/2005/8/layout/process5"/>
    <dgm:cxn modelId="{4A57FF0F-B347-49F6-8A02-557F5F8267D4}" type="presParOf" srcId="{63DA028E-19CB-4EB3-93DB-2602DE5A7F7B}" destId="{1B947B45-EFAC-4EF3-9AAD-CD785680DA14}" srcOrd="3" destOrd="0" presId="urn:microsoft.com/office/officeart/2005/8/layout/process5"/>
    <dgm:cxn modelId="{173E8C5F-1C2C-4AE1-93B8-3B0DC2996BC2}" type="presParOf" srcId="{1B947B45-EFAC-4EF3-9AAD-CD785680DA14}" destId="{38EA08F2-AECD-4EA4-8405-DE5774A84FF8}" srcOrd="0" destOrd="0" presId="urn:microsoft.com/office/officeart/2005/8/layout/process5"/>
    <dgm:cxn modelId="{7EE66718-9FEA-4841-8DD4-402D935A3526}" type="presParOf" srcId="{63DA028E-19CB-4EB3-93DB-2602DE5A7F7B}" destId="{1F869964-01EA-4444-BD4C-37EF27F340D5}" srcOrd="4" destOrd="0" presId="urn:microsoft.com/office/officeart/2005/8/layout/process5"/>
    <dgm:cxn modelId="{DA7CD03A-E05D-40F2-B9EE-278C29ABC169}" type="presParOf" srcId="{63DA028E-19CB-4EB3-93DB-2602DE5A7F7B}" destId="{A2BCA0B4-FEBD-4A25-9793-A3556D1FECA5}" srcOrd="5" destOrd="0" presId="urn:microsoft.com/office/officeart/2005/8/layout/process5"/>
    <dgm:cxn modelId="{3EC34E55-BCCC-4C05-BAA6-2C9CD5A8DF51}" type="presParOf" srcId="{A2BCA0B4-FEBD-4A25-9793-A3556D1FECA5}" destId="{3F9ECD67-99E9-4403-8A25-570A053EB75A}" srcOrd="0" destOrd="0" presId="urn:microsoft.com/office/officeart/2005/8/layout/process5"/>
    <dgm:cxn modelId="{F123C049-E809-45B3-8C8E-F3ECC2F66105}" type="presParOf" srcId="{63DA028E-19CB-4EB3-93DB-2602DE5A7F7B}" destId="{E7688EB6-C985-4739-812F-4ADE2A4909DD}"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ED5E0-EA41-4FA5-9365-354B24F97906}">
      <dsp:nvSpPr>
        <dsp:cNvPr id="0" name=""/>
        <dsp:cNvSpPr/>
      </dsp:nvSpPr>
      <dsp:spPr>
        <a:xfrm>
          <a:off x="2200288" y="90234"/>
          <a:ext cx="2445841" cy="14675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rtl="1">
            <a:lnSpc>
              <a:spcPct val="90000"/>
            </a:lnSpc>
            <a:spcBef>
              <a:spcPct val="0"/>
            </a:spcBef>
            <a:spcAft>
              <a:spcPct val="35000"/>
            </a:spcAft>
            <a:buNone/>
          </a:pPr>
          <a:r>
            <a:rPr lang="he-IL" sz="4000" kern="1200" dirty="0"/>
            <a:t>מסך כניסה</a:t>
          </a:r>
        </a:p>
      </dsp:txBody>
      <dsp:txXfrm>
        <a:off x="2243270" y="133216"/>
        <a:ext cx="2359877" cy="1381540"/>
      </dsp:txXfrm>
    </dsp:sp>
    <dsp:sp modelId="{A7A68970-C27D-4223-BEEF-793DEA317399}">
      <dsp:nvSpPr>
        <dsp:cNvPr id="0" name=""/>
        <dsp:cNvSpPr/>
      </dsp:nvSpPr>
      <dsp:spPr>
        <a:xfrm rot="13555187">
          <a:off x="1668944" y="1427435"/>
          <a:ext cx="433388" cy="829021"/>
        </a:xfrm>
        <a:prstGeom prst="upDown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rtl="1">
            <a:lnSpc>
              <a:spcPct val="90000"/>
            </a:lnSpc>
            <a:spcBef>
              <a:spcPct val="0"/>
            </a:spcBef>
            <a:spcAft>
              <a:spcPct val="35000"/>
            </a:spcAft>
            <a:buNone/>
          </a:pPr>
          <a:endParaRPr lang="he-IL" sz="3200" kern="1200"/>
        </a:p>
      </dsp:txBody>
      <dsp:txXfrm rot="10800000">
        <a:off x="1779176" y="1639939"/>
        <a:ext cx="303372" cy="497413"/>
      </dsp:txXfrm>
    </dsp:sp>
    <dsp:sp modelId="{0ED60E6D-9CF3-4490-84F4-128CD116F228}">
      <dsp:nvSpPr>
        <dsp:cNvPr id="0" name=""/>
        <dsp:cNvSpPr/>
      </dsp:nvSpPr>
      <dsp:spPr>
        <a:xfrm>
          <a:off x="94737" y="2126148"/>
          <a:ext cx="2445841" cy="14675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rtl="1">
            <a:lnSpc>
              <a:spcPct val="90000"/>
            </a:lnSpc>
            <a:spcBef>
              <a:spcPct val="0"/>
            </a:spcBef>
            <a:spcAft>
              <a:spcPct val="35000"/>
            </a:spcAft>
            <a:buNone/>
          </a:pPr>
          <a:r>
            <a:rPr lang="he-IL" sz="4000" kern="1200"/>
            <a:t>מסך הוראות </a:t>
          </a:r>
          <a:endParaRPr lang="he-IL" sz="4000" kern="1200" dirty="0"/>
        </a:p>
      </dsp:txBody>
      <dsp:txXfrm>
        <a:off x="137719" y="2169130"/>
        <a:ext cx="2359877" cy="1381540"/>
      </dsp:txXfrm>
    </dsp:sp>
    <dsp:sp modelId="{1B947B45-EFAC-4EF3-9AAD-CD785680DA14}">
      <dsp:nvSpPr>
        <dsp:cNvPr id="0" name=""/>
        <dsp:cNvSpPr/>
      </dsp:nvSpPr>
      <dsp:spPr>
        <a:xfrm>
          <a:off x="5802052" y="312432"/>
          <a:ext cx="1180066" cy="8623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rtl="1">
            <a:lnSpc>
              <a:spcPct val="90000"/>
            </a:lnSpc>
            <a:spcBef>
              <a:spcPct val="0"/>
            </a:spcBef>
            <a:spcAft>
              <a:spcPct val="35000"/>
            </a:spcAft>
            <a:buNone/>
          </a:pPr>
          <a:endParaRPr lang="he-IL" sz="3200" kern="1200"/>
        </a:p>
      </dsp:txBody>
      <dsp:txXfrm>
        <a:off x="5802052" y="484895"/>
        <a:ext cx="921371" cy="517390"/>
      </dsp:txXfrm>
    </dsp:sp>
    <dsp:sp modelId="{1F869964-01EA-4444-BD4C-37EF27F340D5}">
      <dsp:nvSpPr>
        <dsp:cNvPr id="0" name=""/>
        <dsp:cNvSpPr/>
      </dsp:nvSpPr>
      <dsp:spPr>
        <a:xfrm>
          <a:off x="6944707" y="2301"/>
          <a:ext cx="2445841" cy="14675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rtl="1">
            <a:lnSpc>
              <a:spcPct val="90000"/>
            </a:lnSpc>
            <a:spcBef>
              <a:spcPct val="0"/>
            </a:spcBef>
            <a:spcAft>
              <a:spcPct val="35000"/>
            </a:spcAft>
            <a:buNone/>
          </a:pPr>
          <a:r>
            <a:rPr lang="he-IL" sz="4000" kern="1200" dirty="0"/>
            <a:t>מסך משחק</a:t>
          </a:r>
        </a:p>
      </dsp:txBody>
      <dsp:txXfrm>
        <a:off x="6987689" y="45283"/>
        <a:ext cx="2359877" cy="1381540"/>
      </dsp:txXfrm>
    </dsp:sp>
    <dsp:sp modelId="{A2BCA0B4-FEBD-4A25-9793-A3556D1FECA5}">
      <dsp:nvSpPr>
        <dsp:cNvPr id="0" name=""/>
        <dsp:cNvSpPr/>
      </dsp:nvSpPr>
      <dsp:spPr>
        <a:xfrm rot="2538742">
          <a:off x="4559288" y="1668690"/>
          <a:ext cx="880693" cy="346508"/>
        </a:xfrm>
        <a:prstGeom prst="lef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p>
      </dsp:txBody>
      <dsp:txXfrm rot="10800000">
        <a:off x="4572828" y="1703003"/>
        <a:ext cx="776741" cy="207904"/>
      </dsp:txXfrm>
    </dsp:sp>
    <dsp:sp modelId="{E7688EB6-C985-4739-812F-4ADE2A4909DD}">
      <dsp:nvSpPr>
        <dsp:cNvPr id="0" name=""/>
        <dsp:cNvSpPr/>
      </dsp:nvSpPr>
      <dsp:spPr>
        <a:xfrm>
          <a:off x="3796884" y="2126143"/>
          <a:ext cx="2445841" cy="14675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rtl="1">
            <a:lnSpc>
              <a:spcPct val="90000"/>
            </a:lnSpc>
            <a:spcBef>
              <a:spcPct val="0"/>
            </a:spcBef>
            <a:spcAft>
              <a:spcPct val="35000"/>
            </a:spcAft>
            <a:buNone/>
          </a:pPr>
          <a:r>
            <a:rPr lang="he-IL" sz="4000" kern="1200" dirty="0"/>
            <a:t>מסך היסטוריה</a:t>
          </a:r>
        </a:p>
      </dsp:txBody>
      <dsp:txXfrm>
        <a:off x="3839866" y="2169125"/>
        <a:ext cx="2359877" cy="13815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7/24/2021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18568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7/24/2021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6836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7/24/2021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408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7/24/2021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9762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7/24/2021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9793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7/24/2021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0743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7/24/2021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8402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7/24/2021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8555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7/24/2021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0934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7/24/2021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2463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7/24/2021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9819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7/24/2021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44583870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21316-E4D0-41D7-9C79-9FF8F36D4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B32B30-1834-4F56-B9D7-AE55944B95B9}"/>
              </a:ext>
            </a:extLst>
          </p:cNvPr>
          <p:cNvPicPr>
            <a:picLocks noChangeAspect="1"/>
          </p:cNvPicPr>
          <p:nvPr/>
        </p:nvPicPr>
        <p:blipFill rotWithShape="1">
          <a:blip r:embed="rId2"/>
          <a:srcRect l="3127" r="39763" b="1"/>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07EE0F9E-42CB-4AE4-971C-7BD191D5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2">
            <a:extLst>
              <a:ext uri="{FF2B5EF4-FFF2-40B4-BE49-F238E27FC236}">
                <a16:creationId xmlns:a16="http://schemas.microsoft.com/office/drawing/2014/main" id="{1AEB967B-31A3-42E3-8382-73443D264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371601"/>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1520DC5-50CC-4ADC-BADD-560914A5E5B9}"/>
              </a:ext>
            </a:extLst>
          </p:cNvPr>
          <p:cNvSpPr>
            <a:spLocks noGrp="1"/>
          </p:cNvSpPr>
          <p:nvPr>
            <p:ph type="ctrTitle"/>
          </p:nvPr>
        </p:nvSpPr>
        <p:spPr>
          <a:xfrm>
            <a:off x="7952936" y="1674629"/>
            <a:ext cx="2550941" cy="2057400"/>
          </a:xfrm>
        </p:spPr>
        <p:txBody>
          <a:bodyPr>
            <a:normAutofit/>
          </a:bodyPr>
          <a:lstStyle/>
          <a:p>
            <a:r>
              <a:rPr lang="en-US" sz="3200" dirty="0"/>
              <a:t>Memory Game</a:t>
            </a:r>
            <a:endParaRPr lang="he-IL" sz="3200" dirty="0"/>
          </a:p>
        </p:txBody>
      </p:sp>
      <p:sp>
        <p:nvSpPr>
          <p:cNvPr id="3" name="כותרת משנה 2">
            <a:extLst>
              <a:ext uri="{FF2B5EF4-FFF2-40B4-BE49-F238E27FC236}">
                <a16:creationId xmlns:a16="http://schemas.microsoft.com/office/drawing/2014/main" id="{D73EA732-D08F-4326-BD73-16E56D36B289}"/>
              </a:ext>
            </a:extLst>
          </p:cNvPr>
          <p:cNvSpPr>
            <a:spLocks noGrp="1"/>
          </p:cNvSpPr>
          <p:nvPr>
            <p:ph type="subTitle" idx="1"/>
          </p:nvPr>
        </p:nvSpPr>
        <p:spPr>
          <a:xfrm>
            <a:off x="7952936" y="4114800"/>
            <a:ext cx="2466535" cy="1029286"/>
          </a:xfrm>
        </p:spPr>
        <p:txBody>
          <a:bodyPr>
            <a:normAutofit fontScale="92500" lnSpcReduction="10000"/>
          </a:bodyPr>
          <a:lstStyle/>
          <a:p>
            <a:r>
              <a:rPr lang="he-IL" sz="2000" dirty="0" err="1"/>
              <a:t>מישאל</a:t>
            </a:r>
            <a:r>
              <a:rPr lang="he-IL" sz="2000" dirty="0"/>
              <a:t> רוברט 208571018</a:t>
            </a:r>
          </a:p>
          <a:p>
            <a:r>
              <a:rPr lang="he-IL" sz="2000" dirty="0"/>
              <a:t>נאור כהן 316524883</a:t>
            </a:r>
          </a:p>
          <a:p>
            <a:endParaRPr lang="he-IL" sz="2000" dirty="0"/>
          </a:p>
        </p:txBody>
      </p:sp>
    </p:spTree>
    <p:extLst>
      <p:ext uri="{BB962C8B-B14F-4D97-AF65-F5344CB8AC3E}">
        <p14:creationId xmlns:p14="http://schemas.microsoft.com/office/powerpoint/2010/main" val="419571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C8CE4A5-0BC7-441E-A743-734546496A62}"/>
              </a:ext>
            </a:extLst>
          </p:cNvPr>
          <p:cNvSpPr>
            <a:spLocks noGrp="1"/>
          </p:cNvSpPr>
          <p:nvPr>
            <p:ph type="title"/>
          </p:nvPr>
        </p:nvSpPr>
        <p:spPr>
          <a:xfrm>
            <a:off x="1371599" y="1010097"/>
            <a:ext cx="9486901" cy="1010088"/>
          </a:xfrm>
        </p:spPr>
        <p:txBody>
          <a:bodyPr anchor="b">
            <a:normAutofit/>
          </a:bodyPr>
          <a:lstStyle/>
          <a:p>
            <a:pPr algn="ctr"/>
            <a:r>
              <a:rPr lang="en-US" dirty="0"/>
              <a:t>FIREBASE</a:t>
            </a:r>
            <a:endParaRPr lang="he-IL" dirty="0"/>
          </a:p>
        </p:txBody>
      </p:sp>
      <p:sp>
        <p:nvSpPr>
          <p:cNvPr id="3" name="מציין מיקום תוכן 2">
            <a:extLst>
              <a:ext uri="{FF2B5EF4-FFF2-40B4-BE49-F238E27FC236}">
                <a16:creationId xmlns:a16="http://schemas.microsoft.com/office/drawing/2014/main" id="{2EDADDEB-CB37-4BCB-87B3-E2B75C4AE5FC}"/>
              </a:ext>
            </a:extLst>
          </p:cNvPr>
          <p:cNvSpPr>
            <a:spLocks noGrp="1"/>
          </p:cNvSpPr>
          <p:nvPr>
            <p:ph idx="1"/>
          </p:nvPr>
        </p:nvSpPr>
        <p:spPr>
          <a:xfrm>
            <a:off x="1371600" y="2206257"/>
            <a:ext cx="9486901" cy="3540642"/>
          </a:xfrm>
        </p:spPr>
        <p:txBody>
          <a:bodyPr>
            <a:normAutofit/>
          </a:bodyPr>
          <a:lstStyle/>
          <a:p>
            <a:pPr marL="0" indent="0" algn="r">
              <a:buNone/>
            </a:pPr>
            <a:r>
              <a:rPr lang="he-IL" dirty="0"/>
              <a:t>השתמשנו במסד נתונים בזמן אמת של </a:t>
            </a:r>
            <a:r>
              <a:rPr lang="he-IL" dirty="0" err="1"/>
              <a:t>פיירבייס</a:t>
            </a:r>
            <a:r>
              <a:rPr lang="he-IL" dirty="0"/>
              <a:t>, על מנת לשמור בזמן אמת את תוצאות פרטי השחקן ששיחק במשחק ועל מנת להוציא ממנו מידע על המשתמשים עבור עמוד ההיסטוריה.</a:t>
            </a:r>
          </a:p>
        </p:txBody>
      </p:sp>
      <p:pic>
        <p:nvPicPr>
          <p:cNvPr id="5" name="תמונה 4" descr="תמונה שמכילה טקסט&#10;&#10;התיאור נוצר באופן אוטומטי">
            <a:extLst>
              <a:ext uri="{FF2B5EF4-FFF2-40B4-BE49-F238E27FC236}">
                <a16:creationId xmlns:a16="http://schemas.microsoft.com/office/drawing/2014/main" id="{F0ACE90A-3DC0-4A06-AF05-EFD25AF66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716" y="3327684"/>
            <a:ext cx="4402760" cy="2631866"/>
          </a:xfrm>
          <a:prstGeom prst="rect">
            <a:avLst/>
          </a:prstGeom>
        </p:spPr>
      </p:pic>
    </p:spTree>
    <p:extLst>
      <p:ext uri="{BB962C8B-B14F-4D97-AF65-F5344CB8AC3E}">
        <p14:creationId xmlns:p14="http://schemas.microsoft.com/office/powerpoint/2010/main" val="374240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C8CE4A5-0BC7-441E-A743-734546496A62}"/>
              </a:ext>
            </a:extLst>
          </p:cNvPr>
          <p:cNvSpPr>
            <a:spLocks noGrp="1"/>
          </p:cNvSpPr>
          <p:nvPr>
            <p:ph type="title"/>
          </p:nvPr>
        </p:nvSpPr>
        <p:spPr>
          <a:xfrm>
            <a:off x="1371599" y="1010097"/>
            <a:ext cx="9486901" cy="1010088"/>
          </a:xfrm>
        </p:spPr>
        <p:txBody>
          <a:bodyPr anchor="b">
            <a:normAutofit/>
          </a:bodyPr>
          <a:lstStyle/>
          <a:p>
            <a:pPr algn="ctr"/>
            <a:r>
              <a:rPr lang="he-IL" dirty="0"/>
              <a:t>מטרת המשחק</a:t>
            </a:r>
          </a:p>
        </p:txBody>
      </p:sp>
      <p:sp>
        <p:nvSpPr>
          <p:cNvPr id="3" name="מציין מיקום תוכן 2">
            <a:extLst>
              <a:ext uri="{FF2B5EF4-FFF2-40B4-BE49-F238E27FC236}">
                <a16:creationId xmlns:a16="http://schemas.microsoft.com/office/drawing/2014/main" id="{2EDADDEB-CB37-4BCB-87B3-E2B75C4AE5FC}"/>
              </a:ext>
            </a:extLst>
          </p:cNvPr>
          <p:cNvSpPr>
            <a:spLocks noGrp="1"/>
          </p:cNvSpPr>
          <p:nvPr>
            <p:ph idx="1"/>
          </p:nvPr>
        </p:nvSpPr>
        <p:spPr>
          <a:xfrm>
            <a:off x="1371600" y="2206257"/>
            <a:ext cx="9486901" cy="3540642"/>
          </a:xfrm>
        </p:spPr>
        <p:txBody>
          <a:bodyPr>
            <a:normAutofit/>
          </a:bodyPr>
          <a:lstStyle/>
          <a:p>
            <a:pPr marL="0" indent="0" algn="r">
              <a:buNone/>
            </a:pPr>
            <a:r>
              <a:rPr lang="he-IL" dirty="0"/>
              <a:t>-מטרת המשחק היא להקנות למשתמש המשחק בו מיומנויות זיכרון. המשחק יקרין מספר ספרות על המסך לזמן קצוב ולאחר מכן המשתמש יצטרך לזכור את הספרות שהוצגו לו ולהקליד אותן למקום המתאים. לבסוף, הוא יקבל פידבק לגבי אם הוא צדק או לא.</a:t>
            </a:r>
          </a:p>
        </p:txBody>
      </p:sp>
    </p:spTree>
    <p:extLst>
      <p:ext uri="{BB962C8B-B14F-4D97-AF65-F5344CB8AC3E}">
        <p14:creationId xmlns:p14="http://schemas.microsoft.com/office/powerpoint/2010/main" val="420687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C8CE4A5-0BC7-441E-A743-734546496A62}"/>
              </a:ext>
            </a:extLst>
          </p:cNvPr>
          <p:cNvSpPr>
            <a:spLocks noGrp="1"/>
          </p:cNvSpPr>
          <p:nvPr>
            <p:ph type="title"/>
          </p:nvPr>
        </p:nvSpPr>
        <p:spPr>
          <a:xfrm>
            <a:off x="1371599" y="1010097"/>
            <a:ext cx="9486901" cy="1010088"/>
          </a:xfrm>
        </p:spPr>
        <p:txBody>
          <a:bodyPr anchor="b">
            <a:normAutofit/>
          </a:bodyPr>
          <a:lstStyle/>
          <a:p>
            <a:pPr algn="ctr"/>
            <a:r>
              <a:rPr lang="he-IL" dirty="0"/>
              <a:t>קהל היעד</a:t>
            </a:r>
          </a:p>
        </p:txBody>
      </p:sp>
      <p:sp>
        <p:nvSpPr>
          <p:cNvPr id="3" name="מציין מיקום תוכן 2">
            <a:extLst>
              <a:ext uri="{FF2B5EF4-FFF2-40B4-BE49-F238E27FC236}">
                <a16:creationId xmlns:a16="http://schemas.microsoft.com/office/drawing/2014/main" id="{2EDADDEB-CB37-4BCB-87B3-E2B75C4AE5FC}"/>
              </a:ext>
            </a:extLst>
          </p:cNvPr>
          <p:cNvSpPr>
            <a:spLocks noGrp="1"/>
          </p:cNvSpPr>
          <p:nvPr>
            <p:ph idx="1"/>
          </p:nvPr>
        </p:nvSpPr>
        <p:spPr>
          <a:xfrm>
            <a:off x="1371600" y="2206257"/>
            <a:ext cx="9486901" cy="3540642"/>
          </a:xfrm>
        </p:spPr>
        <p:txBody>
          <a:bodyPr>
            <a:normAutofit/>
          </a:bodyPr>
          <a:lstStyle/>
          <a:p>
            <a:pPr marL="0" indent="0" algn="r">
              <a:buNone/>
            </a:pPr>
            <a:r>
              <a:rPr lang="he-IL" dirty="0"/>
              <a:t>- קהל היעד של המשחק הוא ילדים בגילאים 12 ומטה, אך ניתן להנות ממנו בגילאים יותר מתקדמים.</a:t>
            </a:r>
          </a:p>
          <a:p>
            <a:pPr marL="0" indent="0" algn="r">
              <a:buNone/>
            </a:pPr>
            <a:r>
              <a:rPr lang="he-IL" dirty="0"/>
              <a:t>- בנוסף, חולי אלצהיימר ואנשים הסובלים מלקות בזיכרון יכולים להפיק תועלת רבה ממשחק זיכרון שיחדד את החדות המנטלית שלהם ולכן הם קהל יעד נוסף עבור המשחק.</a:t>
            </a:r>
          </a:p>
        </p:txBody>
      </p:sp>
    </p:spTree>
    <p:extLst>
      <p:ext uri="{BB962C8B-B14F-4D97-AF65-F5344CB8AC3E}">
        <p14:creationId xmlns:p14="http://schemas.microsoft.com/office/powerpoint/2010/main" val="155206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C8CE4A5-0BC7-441E-A743-734546496A62}"/>
              </a:ext>
            </a:extLst>
          </p:cNvPr>
          <p:cNvSpPr>
            <a:spLocks noGrp="1"/>
          </p:cNvSpPr>
          <p:nvPr>
            <p:ph type="title"/>
          </p:nvPr>
        </p:nvSpPr>
        <p:spPr>
          <a:xfrm>
            <a:off x="1371599" y="1010097"/>
            <a:ext cx="9486901" cy="1010088"/>
          </a:xfrm>
        </p:spPr>
        <p:txBody>
          <a:bodyPr anchor="b">
            <a:normAutofit/>
          </a:bodyPr>
          <a:lstStyle/>
          <a:p>
            <a:pPr algn="ctr"/>
            <a:r>
              <a:rPr lang="he-IL" dirty="0"/>
              <a:t>מסך ראשון</a:t>
            </a:r>
          </a:p>
        </p:txBody>
      </p:sp>
      <p:sp>
        <p:nvSpPr>
          <p:cNvPr id="3" name="מציין מיקום תוכן 2">
            <a:extLst>
              <a:ext uri="{FF2B5EF4-FFF2-40B4-BE49-F238E27FC236}">
                <a16:creationId xmlns:a16="http://schemas.microsoft.com/office/drawing/2014/main" id="{2EDADDEB-CB37-4BCB-87B3-E2B75C4AE5FC}"/>
              </a:ext>
            </a:extLst>
          </p:cNvPr>
          <p:cNvSpPr>
            <a:spLocks noGrp="1"/>
          </p:cNvSpPr>
          <p:nvPr>
            <p:ph idx="1"/>
          </p:nvPr>
        </p:nvSpPr>
        <p:spPr>
          <a:xfrm>
            <a:off x="1371600" y="2206257"/>
            <a:ext cx="9486901" cy="3540642"/>
          </a:xfrm>
        </p:spPr>
        <p:txBody>
          <a:bodyPr>
            <a:normAutofit/>
          </a:bodyPr>
          <a:lstStyle/>
          <a:p>
            <a:pPr marL="0" indent="0" algn="r">
              <a:buNone/>
            </a:pPr>
            <a:r>
              <a:rPr lang="he-IL" dirty="0"/>
              <a:t>מסך הפתיחה של האפליקציה כולל חזית אסטטית למשוך את המשתמש. על מנת להתחיל לשחק, על השחקן להכניס את שמו וללחוץ על כפתור "המשך". על מנת לקרוא את הוראות המשחק, ניתן ללחוץ על כפתור "הוראות". </a:t>
            </a:r>
          </a:p>
          <a:p>
            <a:pPr marL="0" indent="0" algn="r">
              <a:buNone/>
            </a:pPr>
            <a:r>
              <a:rPr lang="he-IL" dirty="0"/>
              <a:t>במסך זה יש כפתורים: המשך, הוראות, היסטוריה, שמור וטען. </a:t>
            </a:r>
          </a:p>
        </p:txBody>
      </p:sp>
      <p:pic>
        <p:nvPicPr>
          <p:cNvPr id="5" name="תמונה 4">
            <a:extLst>
              <a:ext uri="{FF2B5EF4-FFF2-40B4-BE49-F238E27FC236}">
                <a16:creationId xmlns:a16="http://schemas.microsoft.com/office/drawing/2014/main" id="{3E530FCB-D0EA-4DAD-A3CF-C248A75AF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3231852"/>
            <a:ext cx="1737002" cy="2857947"/>
          </a:xfrm>
          <a:prstGeom prst="rect">
            <a:avLst/>
          </a:prstGeom>
        </p:spPr>
      </p:pic>
    </p:spTree>
    <p:extLst>
      <p:ext uri="{BB962C8B-B14F-4D97-AF65-F5344CB8AC3E}">
        <p14:creationId xmlns:p14="http://schemas.microsoft.com/office/powerpoint/2010/main" val="27949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C8CE4A5-0BC7-441E-A743-734546496A62}"/>
              </a:ext>
            </a:extLst>
          </p:cNvPr>
          <p:cNvSpPr>
            <a:spLocks noGrp="1"/>
          </p:cNvSpPr>
          <p:nvPr>
            <p:ph type="title"/>
          </p:nvPr>
        </p:nvSpPr>
        <p:spPr>
          <a:xfrm>
            <a:off x="1371599" y="1010097"/>
            <a:ext cx="9486901" cy="1010088"/>
          </a:xfrm>
        </p:spPr>
        <p:txBody>
          <a:bodyPr anchor="b">
            <a:normAutofit/>
          </a:bodyPr>
          <a:lstStyle/>
          <a:p>
            <a:pPr algn="ctr"/>
            <a:r>
              <a:rPr lang="he-IL" dirty="0"/>
              <a:t>מסך הוראות</a:t>
            </a:r>
          </a:p>
        </p:txBody>
      </p:sp>
      <p:sp>
        <p:nvSpPr>
          <p:cNvPr id="3" name="מציין מיקום תוכן 2">
            <a:extLst>
              <a:ext uri="{FF2B5EF4-FFF2-40B4-BE49-F238E27FC236}">
                <a16:creationId xmlns:a16="http://schemas.microsoft.com/office/drawing/2014/main" id="{2EDADDEB-CB37-4BCB-87B3-E2B75C4AE5FC}"/>
              </a:ext>
            </a:extLst>
          </p:cNvPr>
          <p:cNvSpPr>
            <a:spLocks noGrp="1"/>
          </p:cNvSpPr>
          <p:nvPr>
            <p:ph idx="1"/>
          </p:nvPr>
        </p:nvSpPr>
        <p:spPr>
          <a:xfrm>
            <a:off x="1371600" y="2206257"/>
            <a:ext cx="9486901" cy="3540642"/>
          </a:xfrm>
        </p:spPr>
        <p:txBody>
          <a:bodyPr>
            <a:normAutofit/>
          </a:bodyPr>
          <a:lstStyle/>
          <a:p>
            <a:pPr marL="0" indent="0" algn="r">
              <a:buNone/>
            </a:pPr>
            <a:r>
              <a:rPr lang="he-IL" dirty="0"/>
              <a:t>במסך זה ניתן לקרוא את הוראות המשחק. לאחר סיום הקריאה, ניתן ללחוץ על חזור ולחזור למסך הבית.</a:t>
            </a:r>
          </a:p>
        </p:txBody>
      </p:sp>
      <p:pic>
        <p:nvPicPr>
          <p:cNvPr id="5" name="תמונה 4" descr="תמונה שמכילה טקסט&#10;&#10;התיאור נוצר באופן אוטומטי">
            <a:extLst>
              <a:ext uri="{FF2B5EF4-FFF2-40B4-BE49-F238E27FC236}">
                <a16:creationId xmlns:a16="http://schemas.microsoft.com/office/drawing/2014/main" id="{7AE31354-3F72-4F9B-AAF1-24A19A142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1" y="2769707"/>
            <a:ext cx="2104979" cy="3402493"/>
          </a:xfrm>
          <a:prstGeom prst="rect">
            <a:avLst/>
          </a:prstGeom>
        </p:spPr>
      </p:pic>
    </p:spTree>
    <p:extLst>
      <p:ext uri="{BB962C8B-B14F-4D97-AF65-F5344CB8AC3E}">
        <p14:creationId xmlns:p14="http://schemas.microsoft.com/office/powerpoint/2010/main" val="312185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C8CE4A5-0BC7-441E-A743-734546496A62}"/>
              </a:ext>
            </a:extLst>
          </p:cNvPr>
          <p:cNvSpPr>
            <a:spLocks noGrp="1"/>
          </p:cNvSpPr>
          <p:nvPr>
            <p:ph type="title"/>
          </p:nvPr>
        </p:nvSpPr>
        <p:spPr>
          <a:xfrm>
            <a:off x="1371599" y="1010097"/>
            <a:ext cx="9486901" cy="1010088"/>
          </a:xfrm>
        </p:spPr>
        <p:txBody>
          <a:bodyPr anchor="b">
            <a:normAutofit/>
          </a:bodyPr>
          <a:lstStyle/>
          <a:p>
            <a:pPr algn="ctr"/>
            <a:r>
              <a:rPr lang="he-IL" dirty="0"/>
              <a:t>מסך המשחק</a:t>
            </a:r>
          </a:p>
        </p:txBody>
      </p:sp>
      <p:sp>
        <p:nvSpPr>
          <p:cNvPr id="3" name="מציין מיקום תוכן 2">
            <a:extLst>
              <a:ext uri="{FF2B5EF4-FFF2-40B4-BE49-F238E27FC236}">
                <a16:creationId xmlns:a16="http://schemas.microsoft.com/office/drawing/2014/main" id="{2EDADDEB-CB37-4BCB-87B3-E2B75C4AE5FC}"/>
              </a:ext>
            </a:extLst>
          </p:cNvPr>
          <p:cNvSpPr>
            <a:spLocks noGrp="1"/>
          </p:cNvSpPr>
          <p:nvPr>
            <p:ph idx="1"/>
          </p:nvPr>
        </p:nvSpPr>
        <p:spPr>
          <a:xfrm>
            <a:off x="1371600" y="2206257"/>
            <a:ext cx="9486901" cy="3540642"/>
          </a:xfrm>
        </p:spPr>
        <p:txBody>
          <a:bodyPr>
            <a:normAutofit/>
          </a:bodyPr>
          <a:lstStyle/>
          <a:p>
            <a:pPr marL="0" indent="0" algn="r">
              <a:buNone/>
            </a:pPr>
            <a:r>
              <a:rPr lang="he-IL" dirty="0"/>
              <a:t>במסך זה יופיעו המספרים שעל השחקן לזכור לפרק זמן קצוב, ולאחר מכן על השחקן יהיה מקום להכניס את הספרות בהן צפה. </a:t>
            </a:r>
          </a:p>
        </p:txBody>
      </p:sp>
      <p:pic>
        <p:nvPicPr>
          <p:cNvPr id="5" name="תמונה 4" descr="תמונה שמכילה טקסט&#10;&#10;התיאור נוצר באופן אוטומטי">
            <a:extLst>
              <a:ext uri="{FF2B5EF4-FFF2-40B4-BE49-F238E27FC236}">
                <a16:creationId xmlns:a16="http://schemas.microsoft.com/office/drawing/2014/main" id="{CE7DF335-725F-4BF9-96AD-0F57FB7A2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3145389"/>
            <a:ext cx="1870224" cy="3026811"/>
          </a:xfrm>
          <a:prstGeom prst="rect">
            <a:avLst/>
          </a:prstGeom>
        </p:spPr>
      </p:pic>
    </p:spTree>
    <p:extLst>
      <p:ext uri="{BB962C8B-B14F-4D97-AF65-F5344CB8AC3E}">
        <p14:creationId xmlns:p14="http://schemas.microsoft.com/office/powerpoint/2010/main" val="145172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C8CE4A5-0BC7-441E-A743-734546496A62}"/>
              </a:ext>
            </a:extLst>
          </p:cNvPr>
          <p:cNvSpPr>
            <a:spLocks noGrp="1"/>
          </p:cNvSpPr>
          <p:nvPr>
            <p:ph type="title"/>
          </p:nvPr>
        </p:nvSpPr>
        <p:spPr>
          <a:xfrm>
            <a:off x="1371599" y="1010097"/>
            <a:ext cx="9486901" cy="1010088"/>
          </a:xfrm>
        </p:spPr>
        <p:txBody>
          <a:bodyPr anchor="b">
            <a:normAutofit/>
          </a:bodyPr>
          <a:lstStyle/>
          <a:p>
            <a:pPr algn="ctr"/>
            <a:r>
              <a:rPr lang="he-IL" dirty="0"/>
              <a:t>מסך היסטוריה</a:t>
            </a:r>
          </a:p>
        </p:txBody>
      </p:sp>
      <p:sp>
        <p:nvSpPr>
          <p:cNvPr id="3" name="מציין מיקום תוכן 2">
            <a:extLst>
              <a:ext uri="{FF2B5EF4-FFF2-40B4-BE49-F238E27FC236}">
                <a16:creationId xmlns:a16="http://schemas.microsoft.com/office/drawing/2014/main" id="{2EDADDEB-CB37-4BCB-87B3-E2B75C4AE5FC}"/>
              </a:ext>
            </a:extLst>
          </p:cNvPr>
          <p:cNvSpPr>
            <a:spLocks noGrp="1"/>
          </p:cNvSpPr>
          <p:nvPr>
            <p:ph idx="1"/>
          </p:nvPr>
        </p:nvSpPr>
        <p:spPr>
          <a:xfrm>
            <a:off x="1371600" y="2206257"/>
            <a:ext cx="9486901" cy="3540642"/>
          </a:xfrm>
        </p:spPr>
        <p:txBody>
          <a:bodyPr>
            <a:normAutofit/>
          </a:bodyPr>
          <a:lstStyle/>
          <a:p>
            <a:pPr marL="0" indent="0" algn="r">
              <a:buNone/>
            </a:pPr>
            <a:r>
              <a:rPr lang="he-IL" dirty="0"/>
              <a:t>במסך זה מופיעים השמות והרמות של שחקנים קודמים ששיחקו במשחק.</a:t>
            </a:r>
          </a:p>
        </p:txBody>
      </p:sp>
      <p:pic>
        <p:nvPicPr>
          <p:cNvPr id="5" name="תמונה 4" descr="תמונה שמכילה שולחן&#10;&#10;התיאור נוצר באופן אוטומטי">
            <a:extLst>
              <a:ext uri="{FF2B5EF4-FFF2-40B4-BE49-F238E27FC236}">
                <a16:creationId xmlns:a16="http://schemas.microsoft.com/office/drawing/2014/main" id="{CD5568D6-4580-411D-94D2-F648664AD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786" y="2870385"/>
            <a:ext cx="1974366" cy="3219414"/>
          </a:xfrm>
          <a:prstGeom prst="rect">
            <a:avLst/>
          </a:prstGeom>
        </p:spPr>
      </p:pic>
    </p:spTree>
    <p:extLst>
      <p:ext uri="{BB962C8B-B14F-4D97-AF65-F5344CB8AC3E}">
        <p14:creationId xmlns:p14="http://schemas.microsoft.com/office/powerpoint/2010/main" val="36967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C8CE4A5-0BC7-441E-A743-734546496A62}"/>
              </a:ext>
            </a:extLst>
          </p:cNvPr>
          <p:cNvSpPr>
            <a:spLocks noGrp="1"/>
          </p:cNvSpPr>
          <p:nvPr>
            <p:ph type="title"/>
          </p:nvPr>
        </p:nvSpPr>
        <p:spPr>
          <a:xfrm>
            <a:off x="1371599" y="1010097"/>
            <a:ext cx="9486901" cy="1010088"/>
          </a:xfrm>
        </p:spPr>
        <p:txBody>
          <a:bodyPr anchor="b">
            <a:normAutofit/>
          </a:bodyPr>
          <a:lstStyle/>
          <a:p>
            <a:pPr algn="ctr"/>
            <a:r>
              <a:rPr lang="he-IL" dirty="0"/>
              <a:t>תרשים זרימה של המסכים</a:t>
            </a:r>
          </a:p>
        </p:txBody>
      </p:sp>
      <p:graphicFrame>
        <p:nvGraphicFramePr>
          <p:cNvPr id="6" name="מציין מיקום תוכן 5">
            <a:extLst>
              <a:ext uri="{FF2B5EF4-FFF2-40B4-BE49-F238E27FC236}">
                <a16:creationId xmlns:a16="http://schemas.microsoft.com/office/drawing/2014/main" id="{567BC8EB-84B3-43DA-B01B-B03F5104A714}"/>
              </a:ext>
            </a:extLst>
          </p:cNvPr>
          <p:cNvGraphicFramePr>
            <a:graphicFrameLocks noGrp="1"/>
          </p:cNvGraphicFramePr>
          <p:nvPr>
            <p:ph idx="1"/>
            <p:extLst>
              <p:ext uri="{D42A27DB-BD31-4B8C-83A1-F6EECF244321}">
                <p14:modId xmlns:p14="http://schemas.microsoft.com/office/powerpoint/2010/main" val="1454750532"/>
              </p:ext>
            </p:extLst>
          </p:nvPr>
        </p:nvGraphicFramePr>
        <p:xfrm>
          <a:off x="1371600" y="2254250"/>
          <a:ext cx="9486900" cy="3917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57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C8CE4A5-0BC7-441E-A743-734546496A62}"/>
              </a:ext>
            </a:extLst>
          </p:cNvPr>
          <p:cNvSpPr>
            <a:spLocks noGrp="1"/>
          </p:cNvSpPr>
          <p:nvPr>
            <p:ph type="title"/>
          </p:nvPr>
        </p:nvSpPr>
        <p:spPr>
          <a:xfrm>
            <a:off x="1371599" y="1010097"/>
            <a:ext cx="9486901" cy="1010088"/>
          </a:xfrm>
        </p:spPr>
        <p:txBody>
          <a:bodyPr anchor="b">
            <a:normAutofit/>
          </a:bodyPr>
          <a:lstStyle/>
          <a:p>
            <a:pPr algn="ctr"/>
            <a:r>
              <a:rPr lang="he-IL" dirty="0"/>
              <a:t>ירושה</a:t>
            </a:r>
          </a:p>
        </p:txBody>
      </p:sp>
      <p:sp>
        <p:nvSpPr>
          <p:cNvPr id="3" name="מציין מיקום תוכן 2">
            <a:extLst>
              <a:ext uri="{FF2B5EF4-FFF2-40B4-BE49-F238E27FC236}">
                <a16:creationId xmlns:a16="http://schemas.microsoft.com/office/drawing/2014/main" id="{2EDADDEB-CB37-4BCB-87B3-E2B75C4AE5FC}"/>
              </a:ext>
            </a:extLst>
          </p:cNvPr>
          <p:cNvSpPr>
            <a:spLocks noGrp="1"/>
          </p:cNvSpPr>
          <p:nvPr>
            <p:ph idx="1"/>
          </p:nvPr>
        </p:nvSpPr>
        <p:spPr>
          <a:xfrm>
            <a:off x="1371600" y="2206257"/>
            <a:ext cx="9486901" cy="3540642"/>
          </a:xfrm>
        </p:spPr>
        <p:txBody>
          <a:bodyPr>
            <a:normAutofit/>
          </a:bodyPr>
          <a:lstStyle/>
          <a:p>
            <a:pPr marL="0" indent="0" algn="r">
              <a:buNone/>
            </a:pPr>
            <a:r>
              <a:rPr lang="he-IL" dirty="0"/>
              <a:t>על מנת לאפשר לשני משתתפים לשחק במשחק, יצרנו מחלקה חדשה בשם</a:t>
            </a:r>
          </a:p>
          <a:p>
            <a:pPr marL="0" indent="0" algn="r">
              <a:buNone/>
            </a:pPr>
            <a:r>
              <a:rPr lang="en-US" dirty="0"/>
              <a:t>.button_turn</a:t>
            </a:r>
            <a:endParaRPr lang="he-IL" dirty="0"/>
          </a:p>
          <a:p>
            <a:pPr marL="0" indent="0" algn="r">
              <a:buNone/>
            </a:pPr>
            <a:r>
              <a:rPr lang="he-IL" dirty="0"/>
              <a:t> מחלקה זו יורשת מאובייקט כפתור רגיל, על מנת לקבוע לאיזה שחקן מגיע התור הנוכחי. </a:t>
            </a:r>
            <a:endParaRPr lang="en-US" dirty="0"/>
          </a:p>
          <a:p>
            <a:pPr algn="r"/>
            <a:endParaRPr lang="he-IL" dirty="0"/>
          </a:p>
        </p:txBody>
      </p:sp>
      <p:pic>
        <p:nvPicPr>
          <p:cNvPr id="5" name="תמונה 4">
            <a:extLst>
              <a:ext uri="{FF2B5EF4-FFF2-40B4-BE49-F238E27FC236}">
                <a16:creationId xmlns:a16="http://schemas.microsoft.com/office/drawing/2014/main" id="{722F2874-FD6A-4A0C-90A9-641DACCF35A6}"/>
              </a:ext>
            </a:extLst>
          </p:cNvPr>
          <p:cNvPicPr>
            <a:picLocks noChangeAspect="1"/>
          </p:cNvPicPr>
          <p:nvPr/>
        </p:nvPicPr>
        <p:blipFill>
          <a:blip r:embed="rId2"/>
          <a:stretch>
            <a:fillRect/>
          </a:stretch>
        </p:blipFill>
        <p:spPr>
          <a:xfrm>
            <a:off x="2195513" y="3676431"/>
            <a:ext cx="2395538" cy="2171471"/>
          </a:xfrm>
          <a:prstGeom prst="rect">
            <a:avLst/>
          </a:prstGeom>
        </p:spPr>
      </p:pic>
    </p:spTree>
    <p:extLst>
      <p:ext uri="{BB962C8B-B14F-4D97-AF65-F5344CB8AC3E}">
        <p14:creationId xmlns:p14="http://schemas.microsoft.com/office/powerpoint/2010/main" val="654188336"/>
      </p:ext>
    </p:extLst>
  </p:cSld>
  <p:clrMapOvr>
    <a:masterClrMapping/>
  </p:clrMapOvr>
</p:sld>
</file>

<file path=ppt/theme/theme1.xml><?xml version="1.0" encoding="utf-8"?>
<a:theme xmlns:a="http://schemas.openxmlformats.org/drawingml/2006/main" name="ClassicFrameVTI">
  <a:themeElements>
    <a:clrScheme name="AnalogousFromLightSeed_2SEEDS">
      <a:dk1>
        <a:srgbClr val="000000"/>
      </a:dk1>
      <a:lt1>
        <a:srgbClr val="FFFFFF"/>
      </a:lt1>
      <a:dk2>
        <a:srgbClr val="393220"/>
      </a:dk2>
      <a:lt2>
        <a:srgbClr val="E2E4E8"/>
      </a:lt2>
      <a:accent1>
        <a:srgbClr val="B5A065"/>
      </a:accent1>
      <a:accent2>
        <a:srgbClr val="CC9479"/>
      </a:accent2>
      <a:accent3>
        <a:srgbClr val="9DA66D"/>
      </a:accent3>
      <a:accent4>
        <a:srgbClr val="62AFA0"/>
      </a:accent4>
      <a:accent5>
        <a:srgbClr val="62ACC1"/>
      </a:accent5>
      <a:accent6>
        <a:srgbClr val="7090C9"/>
      </a:accent6>
      <a:hlink>
        <a:srgbClr val="697BAE"/>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442</TotalTime>
  <Words>298</Words>
  <Application>Microsoft Office PowerPoint</Application>
  <PresentationFormat>מסך רחב</PresentationFormat>
  <Paragraphs>28</Paragraphs>
  <Slides>10</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10</vt:i4>
      </vt:variant>
    </vt:vector>
  </HeadingPairs>
  <TitlesOfParts>
    <vt:vector size="14" baseType="lpstr">
      <vt:lpstr>Arial</vt:lpstr>
      <vt:lpstr>Gill Sans MT</vt:lpstr>
      <vt:lpstr>Goudy Old Style</vt:lpstr>
      <vt:lpstr>ClassicFrameVTI</vt:lpstr>
      <vt:lpstr>Memory Game</vt:lpstr>
      <vt:lpstr>מטרת המשחק</vt:lpstr>
      <vt:lpstr>קהל היעד</vt:lpstr>
      <vt:lpstr>מסך ראשון</vt:lpstr>
      <vt:lpstr>מסך הוראות</vt:lpstr>
      <vt:lpstr>מסך המשחק</vt:lpstr>
      <vt:lpstr>מסך היסטוריה</vt:lpstr>
      <vt:lpstr>תרשים זרימה של המסכים</vt:lpstr>
      <vt:lpstr>ירושה</vt:lpstr>
      <vt:lpstr>FIREBASE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Game</dc:title>
  <dc:creator>misha</dc:creator>
  <cp:lastModifiedBy>misha</cp:lastModifiedBy>
  <cp:revision>6</cp:revision>
  <dcterms:created xsi:type="dcterms:W3CDTF">2021-07-20T13:17:56Z</dcterms:created>
  <dcterms:modified xsi:type="dcterms:W3CDTF">2021-07-24T11:45:46Z</dcterms:modified>
</cp:coreProperties>
</file>