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SmADiqZglE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120035-184C-419D-B334-4E2A64C79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7588" y="1447800"/>
            <a:ext cx="8915399" cy="3038475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/>
              <a:t>סטודנט #1:</a:t>
            </a:r>
            <a:br>
              <a:rPr lang="en-US" dirty="0"/>
            </a:br>
            <a:r>
              <a:rPr lang="he-IL" dirty="0"/>
              <a:t>שם מלא: תם אבן טוב</a:t>
            </a:r>
            <a:br>
              <a:rPr lang="he-IL" dirty="0"/>
            </a:br>
            <a:r>
              <a:rPr lang="he-IL" dirty="0"/>
              <a:t>ת.ז: 206124430</a:t>
            </a:r>
            <a:br>
              <a:rPr lang="en-US" dirty="0"/>
            </a:br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61556D8-0EA4-4852-915B-50F3ECCBEC49}"/>
              </a:ext>
            </a:extLst>
          </p:cNvPr>
          <p:cNvSpPr txBox="1">
            <a:spLocks/>
          </p:cNvSpPr>
          <p:nvPr/>
        </p:nvSpPr>
        <p:spPr>
          <a:xfrm>
            <a:off x="2797587" y="4476750"/>
            <a:ext cx="8915399" cy="25814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dirty="0"/>
              <a:t>סטודנט #2:</a:t>
            </a:r>
            <a:br>
              <a:rPr lang="en-US" dirty="0"/>
            </a:br>
            <a:r>
              <a:rPr lang="he-IL" dirty="0"/>
              <a:t>שם מלא: מישאל רוברט</a:t>
            </a:r>
            <a:br>
              <a:rPr lang="he-IL" dirty="0"/>
            </a:br>
            <a:r>
              <a:rPr lang="he-IL" dirty="0"/>
              <a:t>ת.ז: 208571018</a:t>
            </a:r>
            <a:br>
              <a:rPr lang="en-US" dirty="0"/>
            </a:br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649F2BC-21C0-42C4-A464-3A760208C74C}"/>
              </a:ext>
            </a:extLst>
          </p:cNvPr>
          <p:cNvSpPr txBox="1">
            <a:spLocks/>
          </p:cNvSpPr>
          <p:nvPr/>
        </p:nvSpPr>
        <p:spPr>
          <a:xfrm>
            <a:off x="2171700" y="448021"/>
            <a:ext cx="9541285" cy="8441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spcBef>
                <a:spcPct val="0"/>
              </a:spcBef>
              <a:buNone/>
              <a:defRPr sz="54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4900" b="1" dirty="0"/>
              <a:t>שם הפרויקט: </a:t>
            </a:r>
            <a:r>
              <a:rPr lang="en-US" sz="4900" b="1" dirty="0"/>
              <a:t>T_M Election </a:t>
            </a:r>
            <a:r>
              <a:rPr lang="en-US" sz="4900" b="1" dirty="0" err="1"/>
              <a:t>Dapp</a:t>
            </a:r>
            <a:endParaRPr lang="en-US" sz="4900" b="1" dirty="0"/>
          </a:p>
        </p:txBody>
      </p:sp>
    </p:spTree>
    <p:extLst>
      <p:ext uri="{BB962C8B-B14F-4D97-AF65-F5344CB8AC3E}">
        <p14:creationId xmlns:p14="http://schemas.microsoft.com/office/powerpoint/2010/main" val="157950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61556D8-0EA4-4852-915B-50F3ECCBEC49}"/>
              </a:ext>
            </a:extLst>
          </p:cNvPr>
          <p:cNvSpPr txBox="1">
            <a:spLocks/>
          </p:cNvSpPr>
          <p:nvPr/>
        </p:nvSpPr>
        <p:spPr>
          <a:xfrm>
            <a:off x="3016662" y="1"/>
            <a:ext cx="8915399" cy="37349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1800" b="1" dirty="0"/>
              <a:t>מטלות שמומשו:</a:t>
            </a:r>
            <a:endParaRPr lang="en-US" sz="1800" b="1" dirty="0"/>
          </a:p>
          <a:p>
            <a:pPr algn="r" rtl="1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התקנת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Ganache 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ויצירת בלוקציין (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המכיל 10 ארנקים וירטואלים.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חיבור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MetaMask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לבלוקציין של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Ganache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ביצוע בדיקות לצד השרת על ידי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ElectionTest.js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אפשרות להצביע לאחד מהמועמדים (ניתן להצביע פעם אחת בלבד מכל ארנק).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צד לקוח באמצעות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צד שרת באמצעות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nodeJS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ו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Solidity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הכנת ספר בוחרים (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Mapping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AF79C68B-16F2-4EFF-967F-6ECBAC5B20F0}"/>
              </a:ext>
            </a:extLst>
          </p:cNvPr>
          <p:cNvSpPr txBox="1">
            <a:spLocks/>
          </p:cNvSpPr>
          <p:nvPr/>
        </p:nvSpPr>
        <p:spPr>
          <a:xfrm>
            <a:off x="3016662" y="2444348"/>
            <a:ext cx="8915399" cy="31434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1800" b="1" dirty="0"/>
              <a:t>מטלות שלא מומשו:</a:t>
            </a:r>
            <a:endParaRPr lang="en-US" sz="1800" b="1" dirty="0"/>
          </a:p>
          <a:p>
            <a:pPr algn="r" rtl="1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עמוד אדמין.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שליחת פרס למצביע.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ביצוע שאלות לנבחר.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18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61556D8-0EA4-4852-915B-50F3ECCBEC49}"/>
              </a:ext>
            </a:extLst>
          </p:cNvPr>
          <p:cNvSpPr txBox="1">
            <a:spLocks/>
          </p:cNvSpPr>
          <p:nvPr/>
        </p:nvSpPr>
        <p:spPr>
          <a:xfrm>
            <a:off x="9020176" y="206999"/>
            <a:ext cx="3045236" cy="678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3000" dirty="0"/>
              <a:t>באגים ידועים</a:t>
            </a:r>
            <a:endParaRPr lang="en-IL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AF79C68B-16F2-4EFF-967F-6ECBAC5B20F0}"/>
              </a:ext>
            </a:extLst>
          </p:cNvPr>
          <p:cNvSpPr txBox="1">
            <a:spLocks/>
          </p:cNvSpPr>
          <p:nvPr/>
        </p:nvSpPr>
        <p:spPr>
          <a:xfrm>
            <a:off x="3150011" y="-14460"/>
            <a:ext cx="8915399" cy="15289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ישנה בעיה עם ה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Auto-Refresh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לאחר ביצוע הצבעה.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02C1B63-6FAE-44D9-A0A6-FC3D9B742501}"/>
              </a:ext>
            </a:extLst>
          </p:cNvPr>
          <p:cNvSpPr txBox="1">
            <a:spLocks/>
          </p:cNvSpPr>
          <p:nvPr/>
        </p:nvSpPr>
        <p:spPr>
          <a:xfrm>
            <a:off x="9020174" y="1735935"/>
            <a:ext cx="3045236" cy="678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3000" dirty="0"/>
              <a:t>פתרון לבאגים</a:t>
            </a:r>
            <a:endParaRPr lang="en-IL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90C40525-C770-4ACC-9BC1-10622E95F829}"/>
              </a:ext>
            </a:extLst>
          </p:cNvPr>
          <p:cNvSpPr txBox="1">
            <a:spLocks/>
          </p:cNvSpPr>
          <p:nvPr/>
        </p:nvSpPr>
        <p:spPr>
          <a:xfrm>
            <a:off x="3150009" y="1514476"/>
            <a:ext cx="8915399" cy="15289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ביצוע ריפרש ידני. (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F5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19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61556D8-0EA4-4852-915B-50F3ECCBEC49}"/>
              </a:ext>
            </a:extLst>
          </p:cNvPr>
          <p:cNvSpPr txBox="1">
            <a:spLocks/>
          </p:cNvSpPr>
          <p:nvPr/>
        </p:nvSpPr>
        <p:spPr>
          <a:xfrm>
            <a:off x="9020176" y="206999"/>
            <a:ext cx="3045236" cy="678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3000" dirty="0"/>
              <a:t>הוראות התקנה</a:t>
            </a:r>
            <a:endParaRPr lang="en-IL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AF79C68B-16F2-4EFF-967F-6ECBAC5B20F0}"/>
              </a:ext>
            </a:extLst>
          </p:cNvPr>
          <p:cNvSpPr txBox="1">
            <a:spLocks/>
          </p:cNvSpPr>
          <p:nvPr/>
        </p:nvSpPr>
        <p:spPr>
          <a:xfrm>
            <a:off x="3150013" y="1004715"/>
            <a:ext cx="8915399" cy="36339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r" rtl="1">
              <a:buFont typeface="+mj-lt"/>
              <a:buAutoNum type="arabicPeriod"/>
            </a:pP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התקנת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Ganache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חיבור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MetaMask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לבלוקציין בפורט 7535.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יבוא של כתובת של ארנק וירטואלי מתוך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ganche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ל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MetaMask</a:t>
            </a: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r" rtl="1">
              <a:buFont typeface="+mj-lt"/>
              <a:buAutoNum type="arabicPeriod"/>
            </a:pP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ניווט לתיקייה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על ידי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(cd path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וביצוע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npm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install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r" rtl="1">
              <a:buFont typeface="+mj-lt"/>
              <a:buAutoNum type="arabicPeriod"/>
            </a:pP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התקנת התוסף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truffle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והוספתו כ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variable 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של מערכת ההפעלה.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ביצוע הגירה לחוזים שכתבנו על ידי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truffle migrate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(בסוף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–reset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במידה ולא מדובר בהגירה ראשונית).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Truffle test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יריץ סט של בדיקות על צד השרת.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Npm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run dev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יריץ את צד השרת ויפתח בדפדפן את האפליקציה עם האפשרות להצביע.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גרסת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solidity 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שהשתמשנו בה היא 0.5.0 (שמתאימה גם ל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truffle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 algn="r" rtl="1">
              <a:buFont typeface="+mj-lt"/>
              <a:buAutoNum type="arabicPeriod"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03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61556D8-0EA4-4852-915B-50F3ECCBEC49}"/>
              </a:ext>
            </a:extLst>
          </p:cNvPr>
          <p:cNvSpPr txBox="1">
            <a:spLocks/>
          </p:cNvSpPr>
          <p:nvPr/>
        </p:nvSpPr>
        <p:spPr>
          <a:xfrm>
            <a:off x="8086725" y="206999"/>
            <a:ext cx="3978687" cy="678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קבצים רלוונטים ותפקידם</a:t>
            </a:r>
            <a:endParaRPr lang="en-IL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AF79C68B-16F2-4EFF-967F-6ECBAC5B20F0}"/>
              </a:ext>
            </a:extLst>
          </p:cNvPr>
          <p:cNvSpPr txBox="1">
            <a:spLocks/>
          </p:cNvSpPr>
          <p:nvPr/>
        </p:nvSpPr>
        <p:spPr>
          <a:xfrm>
            <a:off x="2600325" y="1133474"/>
            <a:ext cx="9388887" cy="19145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r" rtl="1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App.js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המוח שמאחורי ה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index.html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שיודע לתקשר מולהלפונקציה המתאימה בחוזה שלנו.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Index.html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עמוד צד לקוח שמציג את הנתונים שהתקבלו מהבלוקציין ומאפשר למשתמש להצביע.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Election.sol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החוזה המרכזי של האפליקציה. מכיל את כל הפונקציות הרלוונטיות להצבעה.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ElectionTest.js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קובץ שמכיל קוד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שבודק את הפונקציונליות של צד השרת. 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Migrations.sol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מכיל שלד של קוד שמאפשר להשתמש ב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msg.sender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וכו.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25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61556D8-0EA4-4852-915B-50F3ECCBEC49}"/>
              </a:ext>
            </a:extLst>
          </p:cNvPr>
          <p:cNvSpPr txBox="1">
            <a:spLocks/>
          </p:cNvSpPr>
          <p:nvPr/>
        </p:nvSpPr>
        <p:spPr>
          <a:xfrm>
            <a:off x="8086725" y="206999"/>
            <a:ext cx="3978687" cy="678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endParaRPr lang="en-IL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F091CF-3B6F-4E40-B8B7-3142F18A5BDE}"/>
              </a:ext>
            </a:extLst>
          </p:cNvPr>
          <p:cNvSpPr txBox="1">
            <a:spLocks/>
          </p:cNvSpPr>
          <p:nvPr/>
        </p:nvSpPr>
        <p:spPr>
          <a:xfrm>
            <a:off x="1343025" y="1266825"/>
            <a:ext cx="10610850" cy="29813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4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דוגמת הפעלה מקצה לקצה</a:t>
            </a:r>
            <a:r>
              <a:rPr lang="en-US" sz="4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4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מופיעה בסרטון בלינק:</a:t>
            </a:r>
          </a:p>
          <a:p>
            <a:pPr algn="r" rtl="1"/>
            <a:r>
              <a:rPr lang="en-US" sz="4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https://youtu.be/SmADiqZglEM</a:t>
            </a:r>
            <a:endParaRPr lang="he-IL" sz="4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endParaRPr lang="en-IL" sz="4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4404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279</TotalTime>
  <Words>336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Wisp</vt:lpstr>
      <vt:lpstr>סטודנט #1: שם מלא: תם אבן טוב ת.ז: 206124430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#1:  Full name- Tom Eventov ID- 206124430</dc:title>
  <dc:creator>תם אבן טוב</dc:creator>
  <cp:lastModifiedBy>תם אבן טוב</cp:lastModifiedBy>
  <cp:revision>32</cp:revision>
  <dcterms:created xsi:type="dcterms:W3CDTF">2020-05-16T18:16:45Z</dcterms:created>
  <dcterms:modified xsi:type="dcterms:W3CDTF">2022-02-11T12:30:24Z</dcterms:modified>
</cp:coreProperties>
</file>