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>
        <p:scale>
          <a:sx n="50" d="100"/>
          <a:sy n="50" d="100"/>
        </p:scale>
        <p:origin x="-618" y="-7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73-ED0E-49D6-8D4A-3D642EEBDA1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2026-F2FD-46A1-962C-3F4BBBCB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3" y="1257289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3" y="12230111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3" y="23202933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2" y="34175755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5" y="1257289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4" y="12230111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3" y="23202933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2" y="34175755"/>
            <a:ext cx="16459233" cy="10972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706871" y="1257289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(a)</a:t>
            </a:r>
            <a:endParaRPr lang="en-US" sz="9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051816" y="1257289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(b)</a:t>
            </a:r>
            <a:endParaRPr lang="en-US" sz="9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06867" y="12230111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(c)</a:t>
            </a:r>
            <a:endParaRPr lang="en-US" sz="9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51812" y="12230111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(d)</a:t>
            </a:r>
            <a:endParaRPr lang="en-US" sz="96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06867" y="23202933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(e)</a:t>
            </a:r>
            <a:endParaRPr lang="en-US" sz="9600" dirty="0"/>
          </a:p>
        </p:txBody>
      </p:sp>
      <p:sp>
        <p:nvSpPr>
          <p:cNvPr id="20" name="TextBox 19"/>
          <p:cNvSpPr txBox="1"/>
          <p:nvPr/>
        </p:nvSpPr>
        <p:spPr>
          <a:xfrm>
            <a:off x="33051812" y="23202933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(f)</a:t>
            </a:r>
            <a:endParaRPr lang="en-US" sz="9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706866" y="34175755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/>
              <a:t>(g)</a:t>
            </a:r>
            <a:endParaRPr lang="en-US" sz="9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51811" y="34175755"/>
            <a:ext cx="158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(h)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921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Meyer, Michael Frederick</dc:creator>
  <cp:lastModifiedBy>Meyer, Michael Frederick</cp:lastModifiedBy>
  <cp:revision>3</cp:revision>
  <dcterms:created xsi:type="dcterms:W3CDTF">2019-04-19T00:16:09Z</dcterms:created>
  <dcterms:modified xsi:type="dcterms:W3CDTF">2019-04-19T04:24:52Z</dcterms:modified>
</cp:coreProperties>
</file>