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/>
    <p:restoredTop sz="94787"/>
  </p:normalViewPr>
  <p:slideViewPr>
    <p:cSldViewPr snapToGrid="0" snapToObjects="1">
      <p:cViewPr>
        <p:scale>
          <a:sx n="89" d="100"/>
          <a:sy n="89" d="100"/>
        </p:scale>
        <p:origin x="144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ublic.tableau.com/profile/mike.feldman3894#!/vizhome/Automatizationproject_16077718937790/BonusThendingbycountryandMonth?publish=y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AUTOMATION PROJECT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nalysis of trending-video history on YouTube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7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071562"/>
            <a:ext cx="9601200" cy="1214438"/>
          </a:xfrm>
        </p:spPr>
        <p:txBody>
          <a:bodyPr/>
          <a:lstStyle/>
          <a:p>
            <a:r>
              <a:rPr lang="en-GB" dirty="0" smtClean="0"/>
              <a:t>Contents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43338"/>
          </a:xfrm>
        </p:spPr>
        <p:txBody>
          <a:bodyPr>
            <a:normAutofit/>
          </a:bodyPr>
          <a:lstStyle/>
          <a:p>
            <a:r>
              <a:rPr lang="en-GB" u="sng" dirty="0" smtClean="0"/>
              <a:t>Main goal:</a:t>
            </a:r>
          </a:p>
          <a:p>
            <a:pPr lvl="1"/>
            <a:r>
              <a:rPr lang="en-GB" dirty="0" smtClean="0"/>
              <a:t>Analyse trending-video history on YouTube</a:t>
            </a:r>
          </a:p>
          <a:p>
            <a:r>
              <a:rPr lang="en-GB" u="sng" dirty="0" smtClean="0"/>
              <a:t>Main questions:</a:t>
            </a:r>
          </a:p>
          <a:p>
            <a:pPr lvl="1"/>
            <a:r>
              <a:rPr lang="en-GB" dirty="0" smtClean="0"/>
              <a:t>Which video categories trended most often?</a:t>
            </a:r>
          </a:p>
          <a:p>
            <a:pPr lvl="1"/>
            <a:r>
              <a:rPr lang="en-GB" dirty="0" smtClean="0"/>
              <a:t>How were they distributed among regions?</a:t>
            </a:r>
          </a:p>
          <a:p>
            <a:pPr lvl="1"/>
            <a:r>
              <a:rPr lang="en-GB" dirty="0" smtClean="0"/>
              <a:t>What categories were especially popular in the United States? Were there any differences between the categories popular in the US and those popular elsewhere?</a:t>
            </a:r>
            <a:endParaRPr lang="ru-RU" dirty="0"/>
          </a:p>
          <a:p>
            <a:pPr lvl="1"/>
            <a:endParaRPr lang="en-GB" dirty="0" smtClean="0"/>
          </a:p>
          <a:p>
            <a:pPr lvl="2"/>
            <a:r>
              <a:rPr lang="en-GB" sz="2000" u="sng" dirty="0" smtClean="0"/>
              <a:t>Project can be found here</a:t>
            </a:r>
            <a:r>
              <a:rPr lang="en-GB" sz="2000" u="sng" smtClean="0"/>
              <a:t>:</a:t>
            </a:r>
            <a:r>
              <a:rPr lang="en-GB" sz="2000" u="sng"/>
              <a:t> </a:t>
            </a:r>
            <a:r>
              <a:rPr lang="en-GB" sz="2000" u="sng" smtClean="0"/>
              <a:t> </a:t>
            </a:r>
            <a:r>
              <a:rPr lang="en-GB" sz="2000" u="sng" smtClean="0">
                <a:hlinkClick r:id="rId2"/>
              </a:rPr>
              <a:t>Project </a:t>
            </a:r>
            <a:r>
              <a:rPr lang="en-GB" sz="2000" u="sng" dirty="0" smtClean="0">
                <a:hlinkClick r:id="rId2"/>
              </a:rPr>
              <a:t>Link</a:t>
            </a:r>
            <a:r>
              <a:rPr lang="en-GB" sz="2000" u="sng" dirty="0" smtClean="0"/>
              <a:t/>
            </a:r>
            <a:br>
              <a:rPr lang="en-GB" sz="2000" u="sng" dirty="0" smtClean="0"/>
            </a:br>
            <a:endParaRPr lang="en-GB" sz="2000" u="sng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1051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video categories trended more often? 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371600" y="2028825"/>
            <a:ext cx="3500621" cy="4029075"/>
          </a:xfrm>
        </p:spPr>
        <p:txBody>
          <a:bodyPr/>
          <a:lstStyle/>
          <a:p>
            <a:r>
              <a:rPr lang="en-GB" dirty="0" smtClean="0"/>
              <a:t>The most popular categories have stayed the same throughout last 2 years: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 smtClean="0"/>
              <a:t>Entertainment (26-31%)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 smtClean="0"/>
              <a:t>People &amp; Blogs (10-14%)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 smtClean="0"/>
              <a:t>Music (9-12%)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 smtClean="0"/>
              <a:t>News &amp; Politics(9-11%)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 err="1" smtClean="0"/>
              <a:t>Comeby</a:t>
            </a:r>
            <a:r>
              <a:rPr lang="en-GB" dirty="0" smtClean="0"/>
              <a:t>(8-10%)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221" y="1919288"/>
            <a:ext cx="7034028" cy="43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were they distributed among regions?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5487273" cy="3581400"/>
          </a:xfrm>
        </p:spPr>
        <p:txBody>
          <a:bodyPr/>
          <a:lstStyle/>
          <a:p>
            <a:r>
              <a:rPr lang="en-GB" dirty="0" smtClean="0"/>
              <a:t>US, France, Russia and India seem to have similar share of YouTube market share, while Japan has smaller.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873" y="1958181"/>
            <a:ext cx="4113927" cy="423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2214563"/>
          </a:xfrm>
        </p:spPr>
        <p:txBody>
          <a:bodyPr>
            <a:noAutofit/>
          </a:bodyPr>
          <a:lstStyle/>
          <a:p>
            <a:r>
              <a:rPr lang="en-GB" sz="2800" dirty="0"/>
              <a:t>What categories were especially popular in the United States? Were there any differences between the categories popular in the US and those popular elsewhere?</a:t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343150"/>
            <a:ext cx="5572123" cy="3524250"/>
          </a:xfrm>
        </p:spPr>
        <p:txBody>
          <a:bodyPr/>
          <a:lstStyle/>
          <a:p>
            <a:r>
              <a:rPr lang="en-GB" dirty="0" smtClean="0"/>
              <a:t>In US the most popular categories are “Entertainment” and “Music”. </a:t>
            </a:r>
          </a:p>
          <a:p>
            <a:r>
              <a:rPr lang="en-GB" dirty="0" smtClean="0"/>
              <a:t>“Music” category is not as popular in other regions. It may be due to less strict regulations for downloading and listening on pirate services.</a:t>
            </a:r>
          </a:p>
          <a:p>
            <a:r>
              <a:rPr lang="en-GB" dirty="0"/>
              <a:t>Popular categories vary from region to region. In India </a:t>
            </a:r>
            <a:r>
              <a:rPr lang="en-GB" dirty="0" smtClean="0"/>
              <a:t>“Entertainment” is </a:t>
            </a:r>
            <a:r>
              <a:rPr lang="en-GB" dirty="0"/>
              <a:t>way ahead of other categories, while in Russia ”People and Blogs” seem to be more </a:t>
            </a:r>
            <a:r>
              <a:rPr lang="en-GB" dirty="0" smtClean="0"/>
              <a:t>popular.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4" y="1926517"/>
            <a:ext cx="4646613" cy="471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“Entertainment” category is the most popular one in all regions;</a:t>
            </a:r>
          </a:p>
          <a:p>
            <a:r>
              <a:rPr lang="en-GB" dirty="0" smtClean="0"/>
              <a:t>In US market “Music” category is much more popular than in other regions</a:t>
            </a:r>
          </a:p>
          <a:p>
            <a:r>
              <a:rPr lang="en-GB" dirty="0" smtClean="0"/>
              <a:t>All regions have different popular categories, there are specifics that need to be considered while working with these markets.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764888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367</TotalTime>
  <Words>289</Words>
  <Application>Microsoft Macintosh PowerPoint</Application>
  <PresentationFormat>Широкоэкранный</PresentationFormat>
  <Paragraphs>28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Franklin Gothic Book</vt:lpstr>
      <vt:lpstr>Обрезка</vt:lpstr>
      <vt:lpstr>AUTOMATION PROJECT</vt:lpstr>
      <vt:lpstr>Contents</vt:lpstr>
      <vt:lpstr>Which video categories trended more often? </vt:lpstr>
      <vt:lpstr>How were they distributed among regions?</vt:lpstr>
      <vt:lpstr>What categories were especially popular in the United States? Were there any differences between the categories popular in the US and those popular elsewhere? </vt:lpstr>
      <vt:lpstr>Conclusions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PROJECT</dc:title>
  <dc:creator>пользователь Microsoft Office</dc:creator>
  <cp:lastModifiedBy>пользователь Microsoft Office</cp:lastModifiedBy>
  <cp:revision>6</cp:revision>
  <dcterms:created xsi:type="dcterms:W3CDTF">2020-12-12T15:38:12Z</dcterms:created>
  <dcterms:modified xsi:type="dcterms:W3CDTF">2020-12-12T21:45:29Z</dcterms:modified>
</cp:coreProperties>
</file>