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13E62C-1B0D-4CA5-A8B9-1E6285DE1E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 Road 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027843-CD05-4ACC-8E1A-62D507B68C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18-06-2023 15:07:00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accident Dashboard" id="2" name="slide2">
            <a:extLst>
              <a:ext uri="{FF2B5EF4-FFF2-40B4-BE49-F238E27FC236}">
                <a16:creationId xmlns:a16="http://schemas.microsoft.com/office/drawing/2014/main" id="{D4733F47-CBCC-4E05-8483-190F6AACD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2023-06-18T09:37:02Z</dcterms:created>
  <dcterms:modified xsi:type="dcterms:W3CDTF">2023-06-18T09:37:02Z</dcterms:modified>
</cp:coreProperties>
</file>