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45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9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0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B605C-0EA4-48F4-BBD6-8C6BDF28144D}"/>
              </a:ext>
            </a:extLst>
          </p:cNvPr>
          <p:cNvSpPr/>
          <p:nvPr/>
        </p:nvSpPr>
        <p:spPr>
          <a:xfrm>
            <a:off x="457200" y="1597069"/>
            <a:ext cx="113861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oboto"/>
              </a:rPr>
              <a:t>BNSF Railway presented with the 2018 INFORMS Prize for Operations Research</a:t>
            </a:r>
            <a:endParaRPr lang="en-US" sz="2800" b="0" i="0" dirty="0">
              <a:effectLst/>
              <a:latin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BD153-3E0A-4FEB-9B55-4C8AAE511EBF}"/>
              </a:ext>
            </a:extLst>
          </p:cNvPr>
          <p:cNvSpPr txBox="1"/>
          <p:nvPr/>
        </p:nvSpPr>
        <p:spPr>
          <a:xfrm>
            <a:off x="767951" y="3909309"/>
            <a:ext cx="40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Excited?  /  Inspired?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77B2-177E-481F-9757-95A123D2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58" y="2768752"/>
            <a:ext cx="4306604" cy="30761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B0278A-79BC-4033-9E8B-B2478D553EAC}"/>
              </a:ext>
            </a:extLst>
          </p:cNvPr>
          <p:cNvSpPr/>
          <p:nvPr/>
        </p:nvSpPr>
        <p:spPr>
          <a:xfrm>
            <a:off x="4845485" y="6544230"/>
            <a:ext cx="6697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https://www.joc.com/sites/default/files/field_feature_image/BNSF-Locomotive_300dpi-700.png</a:t>
            </a:r>
          </a:p>
        </p:txBody>
      </p:sp>
    </p:spTree>
    <p:extLst>
      <p:ext uri="{BB962C8B-B14F-4D97-AF65-F5344CB8AC3E}">
        <p14:creationId xmlns:p14="http://schemas.microsoft.com/office/powerpoint/2010/main" val="53983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B189B-B6E8-45CA-B0D5-3725AE87A23A}"/>
              </a:ext>
            </a:extLst>
          </p:cNvPr>
          <p:cNvSpPr txBox="1"/>
          <p:nvPr/>
        </p:nvSpPr>
        <p:spPr>
          <a:xfrm>
            <a:off x="250522" y="430040"/>
            <a:ext cx="5550887" cy="276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Rail freight transportation system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32,500 miles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47,000 employees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8,000 locomotives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$110 million annually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12-years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B1EB0-2E2D-4C01-ABA2-52E8FEDDB82D}"/>
              </a:ext>
            </a:extLst>
          </p:cNvPr>
          <p:cNvSpPr txBox="1"/>
          <p:nvPr/>
        </p:nvSpPr>
        <p:spPr>
          <a:xfrm>
            <a:off x="250522" y="3991118"/>
            <a:ext cx="3923270" cy="12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BLU Acceleration (Quick and Fast)</a:t>
            </a:r>
          </a:p>
          <a:p>
            <a:pPr>
              <a:lnSpc>
                <a:spcPct val="150000"/>
              </a:lnSpc>
            </a:pPr>
            <a:r>
              <a:rPr lang="en-US" dirty="0"/>
              <a:t>Crew System (Human Resource)</a:t>
            </a:r>
          </a:p>
          <a:p>
            <a:pPr>
              <a:lnSpc>
                <a:spcPct val="150000"/>
              </a:lnSpc>
            </a:pPr>
            <a:r>
              <a:rPr lang="en-US" dirty="0"/>
              <a:t>Positive Train Control (Safety)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9D021-8C78-42EA-AC85-0F90EA57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29" y="0"/>
            <a:ext cx="7670571" cy="57369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F6F41A-450C-4C88-B9C3-C074AE3E1ED3}"/>
              </a:ext>
            </a:extLst>
          </p:cNvPr>
          <p:cNvSpPr/>
          <p:nvPr/>
        </p:nvSpPr>
        <p:spPr>
          <a:xfrm>
            <a:off x="5801409" y="6531704"/>
            <a:ext cx="72423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http://www.bnsf.com/ship-with-bnsf/maps-and-shipping-locations/pdf/automotive-map-0.png</a:t>
            </a:r>
          </a:p>
        </p:txBody>
      </p:sp>
    </p:spTree>
    <p:extLst>
      <p:ext uri="{BB962C8B-B14F-4D97-AF65-F5344CB8AC3E}">
        <p14:creationId xmlns:p14="http://schemas.microsoft.com/office/powerpoint/2010/main" val="9924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0C6D2-8EF6-448A-AA04-C18600F87A04}"/>
              </a:ext>
            </a:extLst>
          </p:cNvPr>
          <p:cNvSpPr/>
          <p:nvPr/>
        </p:nvSpPr>
        <p:spPr>
          <a:xfrm>
            <a:off x="162839" y="-137610"/>
            <a:ext cx="1039660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14400" algn="ctr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</a:rPr>
              <a:t>Reference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470F2-E870-4CFE-8121-CB99ED8B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35" y="485792"/>
            <a:ext cx="8887582" cy="63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117</TotalTime>
  <Words>94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Roboto</vt:lpstr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9</cp:revision>
  <dcterms:created xsi:type="dcterms:W3CDTF">2018-05-08T08:54:23Z</dcterms:created>
  <dcterms:modified xsi:type="dcterms:W3CDTF">2018-05-09T02:53:16Z</dcterms:modified>
</cp:coreProperties>
</file>