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58" r:id="rId6"/>
    <p:sldId id="259" r:id="rId7"/>
    <p:sldId id="260" r:id="rId8"/>
    <p:sldId id="261" r:id="rId9"/>
    <p:sldId id="262" r:id="rId10"/>
    <p:sldId id="263" r:id="rId11"/>
    <p:sldId id="264" r:id="rId12"/>
    <p:sldId id="265" r:id="rId13"/>
    <p:sldId id="266" r:id="rId14"/>
    <p:sldId id="267"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E5038-D07A-4FA5-925F-7C346524856D}" v="23" dt="2023-06-01T01:20:13.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kela Mitchell-best" userId="90cfb1944bbfbf63" providerId="LiveId" clId="{874E5038-D07A-4FA5-925F-7C346524856D}"/>
    <pc:docChg chg="undo custSel addSld delSld modSld sldOrd">
      <pc:chgData name="Shekela Mitchell-best" userId="90cfb1944bbfbf63" providerId="LiveId" clId="{874E5038-D07A-4FA5-925F-7C346524856D}" dt="2023-06-01T01:21:03.969" v="1113" actId="20577"/>
      <pc:docMkLst>
        <pc:docMk/>
      </pc:docMkLst>
      <pc:sldChg chg="addSp delSp modSp del mod">
        <pc:chgData name="Shekela Mitchell-best" userId="90cfb1944bbfbf63" providerId="LiveId" clId="{874E5038-D07A-4FA5-925F-7C346524856D}" dt="2023-06-01T01:20:27.564" v="1092" actId="2696"/>
        <pc:sldMkLst>
          <pc:docMk/>
          <pc:sldMk cId="550573863" sldId="257"/>
        </pc:sldMkLst>
        <pc:spChg chg="del">
          <ac:chgData name="Shekela Mitchell-best" userId="90cfb1944bbfbf63" providerId="LiveId" clId="{874E5038-D07A-4FA5-925F-7C346524856D}" dt="2023-06-01T00:56:50.500" v="723" actId="478"/>
          <ac:spMkLst>
            <pc:docMk/>
            <pc:sldMk cId="550573863" sldId="257"/>
            <ac:spMk id="2" creationId="{6C70BBEC-50B7-27F3-69A5-27AD203AD00D}"/>
          </ac:spMkLst>
        </pc:spChg>
        <pc:spChg chg="del">
          <ac:chgData name="Shekela Mitchell-best" userId="90cfb1944bbfbf63" providerId="LiveId" clId="{874E5038-D07A-4FA5-925F-7C346524856D}" dt="2023-06-01T00:55:31.893" v="711" actId="478"/>
          <ac:spMkLst>
            <pc:docMk/>
            <pc:sldMk cId="550573863" sldId="257"/>
            <ac:spMk id="3" creationId="{7613B4A0-C8AB-EA90-2F76-05F6C45ACED9}"/>
          </ac:spMkLst>
        </pc:spChg>
        <pc:spChg chg="add del">
          <ac:chgData name="Shekela Mitchell-best" userId="90cfb1944bbfbf63" providerId="LiveId" clId="{874E5038-D07A-4FA5-925F-7C346524856D}" dt="2023-06-01T00:54:28.915" v="694" actId="22"/>
          <ac:spMkLst>
            <pc:docMk/>
            <pc:sldMk cId="550573863" sldId="257"/>
            <ac:spMk id="7" creationId="{5E18BD12-0C09-029C-B5ED-B1225F1081D4}"/>
          </ac:spMkLst>
        </pc:spChg>
        <pc:spChg chg="add mod">
          <ac:chgData name="Shekela Mitchell-best" userId="90cfb1944bbfbf63" providerId="LiveId" clId="{874E5038-D07A-4FA5-925F-7C346524856D}" dt="2023-06-01T00:58:56.738" v="805" actId="20577"/>
          <ac:spMkLst>
            <pc:docMk/>
            <pc:sldMk cId="550573863" sldId="257"/>
            <ac:spMk id="17" creationId="{B6B9BF2E-ACC4-2C3F-3E27-997DF8CE6CB5}"/>
          </ac:spMkLst>
        </pc:spChg>
        <pc:spChg chg="add del mod">
          <ac:chgData name="Shekela Mitchell-best" userId="90cfb1944bbfbf63" providerId="LiveId" clId="{874E5038-D07A-4FA5-925F-7C346524856D}" dt="2023-06-01T00:58:42.374" v="802"/>
          <ac:spMkLst>
            <pc:docMk/>
            <pc:sldMk cId="550573863" sldId="257"/>
            <ac:spMk id="19" creationId="{6F017C81-4D81-5929-F002-5315ACBAB53A}"/>
          </ac:spMkLst>
        </pc:spChg>
        <pc:spChg chg="add del">
          <ac:chgData name="Shekela Mitchell-best" userId="90cfb1944bbfbf63" providerId="LiveId" clId="{874E5038-D07A-4FA5-925F-7C346524856D}" dt="2023-06-01T00:58:13.210" v="795"/>
          <ac:spMkLst>
            <pc:docMk/>
            <pc:sldMk cId="550573863" sldId="257"/>
            <ac:spMk id="21" creationId="{566DF420-FBB7-7024-C84C-94BE543F1F08}"/>
          </ac:spMkLst>
        </pc:spChg>
        <pc:spChg chg="add del mod">
          <ac:chgData name="Shekela Mitchell-best" userId="90cfb1944bbfbf63" providerId="LiveId" clId="{874E5038-D07A-4FA5-925F-7C346524856D}" dt="2023-06-01T00:58:42.374" v="800" actId="478"/>
          <ac:spMkLst>
            <pc:docMk/>
            <pc:sldMk cId="550573863" sldId="257"/>
            <ac:spMk id="22" creationId="{64311F4E-2547-0037-B64F-31E2D217E75C}"/>
          </ac:spMkLst>
        </pc:spChg>
        <pc:spChg chg="add mod">
          <ac:chgData name="Shekela Mitchell-best" userId="90cfb1944bbfbf63" providerId="LiveId" clId="{874E5038-D07A-4FA5-925F-7C346524856D}" dt="2023-06-01T01:00:21.073" v="838" actId="255"/>
          <ac:spMkLst>
            <pc:docMk/>
            <pc:sldMk cId="550573863" sldId="257"/>
            <ac:spMk id="23" creationId="{F56625D0-C076-1314-AEEA-BB3C3B52BC8E}"/>
          </ac:spMkLst>
        </pc:spChg>
        <pc:spChg chg="add del mod">
          <ac:chgData name="Shekela Mitchell-best" userId="90cfb1944bbfbf63" providerId="LiveId" clId="{874E5038-D07A-4FA5-925F-7C346524856D}" dt="2023-06-01T01:17:55.083" v="1036" actId="478"/>
          <ac:spMkLst>
            <pc:docMk/>
            <pc:sldMk cId="550573863" sldId="257"/>
            <ac:spMk id="24" creationId="{56CFB505-C8F4-0AD3-4350-6752A676B230}"/>
          </ac:spMkLst>
        </pc:spChg>
        <pc:spChg chg="add mod">
          <ac:chgData name="Shekela Mitchell-best" userId="90cfb1944bbfbf63" providerId="LiveId" clId="{874E5038-D07A-4FA5-925F-7C346524856D}" dt="2023-06-01T01:18:40.338" v="1074" actId="1076"/>
          <ac:spMkLst>
            <pc:docMk/>
            <pc:sldMk cId="550573863" sldId="257"/>
            <ac:spMk id="26" creationId="{DCFBF02B-A057-0544-4623-817E5E847BE9}"/>
          </ac:spMkLst>
        </pc:spChg>
        <pc:picChg chg="add del mod">
          <ac:chgData name="Shekela Mitchell-best" userId="90cfb1944bbfbf63" providerId="LiveId" clId="{874E5038-D07A-4FA5-925F-7C346524856D}" dt="2023-06-01T00:55:27.750" v="710" actId="478"/>
          <ac:picMkLst>
            <pc:docMk/>
            <pc:sldMk cId="550573863" sldId="257"/>
            <ac:picMk id="5" creationId="{50A85BA4-8A40-989B-0063-9FBB55A1AAC4}"/>
          </ac:picMkLst>
        </pc:picChg>
        <pc:picChg chg="add mod">
          <ac:chgData name="Shekela Mitchell-best" userId="90cfb1944bbfbf63" providerId="LiveId" clId="{874E5038-D07A-4FA5-925F-7C346524856D}" dt="2023-06-01T01:00:54.402" v="842" actId="14100"/>
          <ac:picMkLst>
            <pc:docMk/>
            <pc:sldMk cId="550573863" sldId="257"/>
            <ac:picMk id="11" creationId="{6F3F6624-DB52-15B1-519A-04994E420F60}"/>
          </ac:picMkLst>
        </pc:picChg>
        <pc:picChg chg="add mod">
          <ac:chgData name="Shekela Mitchell-best" userId="90cfb1944bbfbf63" providerId="LiveId" clId="{874E5038-D07A-4FA5-925F-7C346524856D}" dt="2023-06-01T01:09:31.503" v="904" actId="1076"/>
          <ac:picMkLst>
            <pc:docMk/>
            <pc:sldMk cId="550573863" sldId="257"/>
            <ac:picMk id="15" creationId="{BED43319-54C4-8052-2D8E-B4B206B407ED}"/>
          </ac:picMkLst>
        </pc:picChg>
      </pc:sldChg>
      <pc:sldChg chg="modSp mod">
        <pc:chgData name="Shekela Mitchell-best" userId="90cfb1944bbfbf63" providerId="LiveId" clId="{874E5038-D07A-4FA5-925F-7C346524856D}" dt="2023-06-01T01:16:59.594" v="1027"/>
        <pc:sldMkLst>
          <pc:docMk/>
          <pc:sldMk cId="413763575" sldId="258"/>
        </pc:sldMkLst>
        <pc:spChg chg="mod">
          <ac:chgData name="Shekela Mitchell-best" userId="90cfb1944bbfbf63" providerId="LiveId" clId="{874E5038-D07A-4FA5-925F-7C346524856D}" dt="2023-06-01T01:16:59.594" v="1027"/>
          <ac:spMkLst>
            <pc:docMk/>
            <pc:sldMk cId="413763575" sldId="258"/>
            <ac:spMk id="19" creationId="{7B28B976-00E9-2408-E25A-5F8759C3AF5F}"/>
          </ac:spMkLst>
        </pc:spChg>
      </pc:sldChg>
      <pc:sldChg chg="modSp mod">
        <pc:chgData name="Shekela Mitchell-best" userId="90cfb1944bbfbf63" providerId="LiveId" clId="{874E5038-D07A-4FA5-925F-7C346524856D}" dt="2023-06-01T01:17:03.657" v="1028"/>
        <pc:sldMkLst>
          <pc:docMk/>
          <pc:sldMk cId="520617866" sldId="259"/>
        </pc:sldMkLst>
        <pc:spChg chg="mod">
          <ac:chgData name="Shekela Mitchell-best" userId="90cfb1944bbfbf63" providerId="LiveId" clId="{874E5038-D07A-4FA5-925F-7C346524856D}" dt="2023-06-01T01:17:03.657" v="1028"/>
          <ac:spMkLst>
            <pc:docMk/>
            <pc:sldMk cId="520617866" sldId="259"/>
            <ac:spMk id="19" creationId="{7B28B976-00E9-2408-E25A-5F8759C3AF5F}"/>
          </ac:spMkLst>
        </pc:spChg>
      </pc:sldChg>
      <pc:sldChg chg="modSp mod">
        <pc:chgData name="Shekela Mitchell-best" userId="90cfb1944bbfbf63" providerId="LiveId" clId="{874E5038-D07A-4FA5-925F-7C346524856D}" dt="2023-06-01T01:17:09.269" v="1029"/>
        <pc:sldMkLst>
          <pc:docMk/>
          <pc:sldMk cId="1610796510" sldId="260"/>
        </pc:sldMkLst>
        <pc:spChg chg="mod">
          <ac:chgData name="Shekela Mitchell-best" userId="90cfb1944bbfbf63" providerId="LiveId" clId="{874E5038-D07A-4FA5-925F-7C346524856D}" dt="2023-06-01T01:17:09.269" v="1029"/>
          <ac:spMkLst>
            <pc:docMk/>
            <pc:sldMk cId="1610796510" sldId="260"/>
            <ac:spMk id="19" creationId="{7B28B976-00E9-2408-E25A-5F8759C3AF5F}"/>
          </ac:spMkLst>
        </pc:spChg>
      </pc:sldChg>
      <pc:sldChg chg="modSp mod">
        <pc:chgData name="Shekela Mitchell-best" userId="90cfb1944bbfbf63" providerId="LiveId" clId="{874E5038-D07A-4FA5-925F-7C346524856D}" dt="2023-06-01T01:16:53.371" v="1026" actId="20577"/>
        <pc:sldMkLst>
          <pc:docMk/>
          <pc:sldMk cId="667246228" sldId="261"/>
        </pc:sldMkLst>
        <pc:spChg chg="mod">
          <ac:chgData name="Shekela Mitchell-best" userId="90cfb1944bbfbf63" providerId="LiveId" clId="{874E5038-D07A-4FA5-925F-7C346524856D}" dt="2023-06-01T01:16:53.371" v="1026" actId="20577"/>
          <ac:spMkLst>
            <pc:docMk/>
            <pc:sldMk cId="667246228" sldId="261"/>
            <ac:spMk id="19" creationId="{7B28B976-00E9-2408-E25A-5F8759C3AF5F}"/>
          </ac:spMkLst>
        </pc:spChg>
      </pc:sldChg>
      <pc:sldChg chg="modSp mod">
        <pc:chgData name="Shekela Mitchell-best" userId="90cfb1944bbfbf63" providerId="LiveId" clId="{874E5038-D07A-4FA5-925F-7C346524856D}" dt="2023-06-01T01:17:15.349" v="1030"/>
        <pc:sldMkLst>
          <pc:docMk/>
          <pc:sldMk cId="1620837481" sldId="262"/>
        </pc:sldMkLst>
        <pc:spChg chg="mod">
          <ac:chgData name="Shekela Mitchell-best" userId="90cfb1944bbfbf63" providerId="LiveId" clId="{874E5038-D07A-4FA5-925F-7C346524856D}" dt="2023-06-01T01:17:15.349" v="1030"/>
          <ac:spMkLst>
            <pc:docMk/>
            <pc:sldMk cId="1620837481" sldId="262"/>
            <ac:spMk id="19" creationId="{7B28B976-00E9-2408-E25A-5F8759C3AF5F}"/>
          </ac:spMkLst>
        </pc:spChg>
      </pc:sldChg>
      <pc:sldChg chg="modSp mod">
        <pc:chgData name="Shekela Mitchell-best" userId="90cfb1944bbfbf63" providerId="LiveId" clId="{874E5038-D07A-4FA5-925F-7C346524856D}" dt="2023-06-01T01:17:19.179" v="1031"/>
        <pc:sldMkLst>
          <pc:docMk/>
          <pc:sldMk cId="339331031" sldId="263"/>
        </pc:sldMkLst>
        <pc:spChg chg="mod">
          <ac:chgData name="Shekela Mitchell-best" userId="90cfb1944bbfbf63" providerId="LiveId" clId="{874E5038-D07A-4FA5-925F-7C346524856D}" dt="2023-06-01T01:17:19.179" v="1031"/>
          <ac:spMkLst>
            <pc:docMk/>
            <pc:sldMk cId="339331031" sldId="263"/>
            <ac:spMk id="19" creationId="{7B28B976-00E9-2408-E25A-5F8759C3AF5F}"/>
          </ac:spMkLst>
        </pc:spChg>
      </pc:sldChg>
      <pc:sldChg chg="modSp mod">
        <pc:chgData name="Shekela Mitchell-best" userId="90cfb1944bbfbf63" providerId="LiveId" clId="{874E5038-D07A-4FA5-925F-7C346524856D}" dt="2023-06-01T01:17:24.277" v="1032"/>
        <pc:sldMkLst>
          <pc:docMk/>
          <pc:sldMk cId="129144997" sldId="264"/>
        </pc:sldMkLst>
        <pc:spChg chg="mod">
          <ac:chgData name="Shekela Mitchell-best" userId="90cfb1944bbfbf63" providerId="LiveId" clId="{874E5038-D07A-4FA5-925F-7C346524856D}" dt="2023-05-31T03:00:24.904" v="1" actId="20577"/>
          <ac:spMkLst>
            <pc:docMk/>
            <pc:sldMk cId="129144997" sldId="264"/>
            <ac:spMk id="4" creationId="{830D6D00-17A5-B7CD-FD71-860EF7B06BA2}"/>
          </ac:spMkLst>
        </pc:spChg>
        <pc:spChg chg="mod">
          <ac:chgData name="Shekela Mitchell-best" userId="90cfb1944bbfbf63" providerId="LiveId" clId="{874E5038-D07A-4FA5-925F-7C346524856D}" dt="2023-06-01T01:17:24.277" v="1032"/>
          <ac:spMkLst>
            <pc:docMk/>
            <pc:sldMk cId="129144997" sldId="264"/>
            <ac:spMk id="19" creationId="{7B28B976-00E9-2408-E25A-5F8759C3AF5F}"/>
          </ac:spMkLst>
        </pc:spChg>
      </pc:sldChg>
      <pc:sldChg chg="addSp delSp modSp mod">
        <pc:chgData name="Shekela Mitchell-best" userId="90cfb1944bbfbf63" providerId="LiveId" clId="{874E5038-D07A-4FA5-925F-7C346524856D}" dt="2023-06-01T01:17:28.794" v="1033"/>
        <pc:sldMkLst>
          <pc:docMk/>
          <pc:sldMk cId="404880758" sldId="265"/>
        </pc:sldMkLst>
        <pc:spChg chg="mod">
          <ac:chgData name="Shekela Mitchell-best" userId="90cfb1944bbfbf63" providerId="LiveId" clId="{874E5038-D07A-4FA5-925F-7C346524856D}" dt="2023-05-31T03:01:04.104" v="71"/>
          <ac:spMkLst>
            <pc:docMk/>
            <pc:sldMk cId="404880758" sldId="265"/>
            <ac:spMk id="4" creationId="{830D6D00-17A5-B7CD-FD71-860EF7B06BA2}"/>
          </ac:spMkLst>
        </pc:spChg>
        <pc:spChg chg="mod">
          <ac:chgData name="Shekela Mitchell-best" userId="90cfb1944bbfbf63" providerId="LiveId" clId="{874E5038-D07A-4FA5-925F-7C346524856D}" dt="2023-06-01T01:17:28.794" v="1033"/>
          <ac:spMkLst>
            <pc:docMk/>
            <pc:sldMk cId="404880758" sldId="265"/>
            <ac:spMk id="19" creationId="{7B28B976-00E9-2408-E25A-5F8759C3AF5F}"/>
          </ac:spMkLst>
        </pc:spChg>
        <pc:picChg chg="add mod">
          <ac:chgData name="Shekela Mitchell-best" userId="90cfb1944bbfbf63" providerId="LiveId" clId="{874E5038-D07A-4FA5-925F-7C346524856D}" dt="2023-05-31T03:02:34.524" v="78" actId="1076"/>
          <ac:picMkLst>
            <pc:docMk/>
            <pc:sldMk cId="404880758" sldId="265"/>
            <ac:picMk id="3" creationId="{8148BB12-2C4A-B611-0D74-16FC56CED256}"/>
          </ac:picMkLst>
        </pc:picChg>
        <pc:picChg chg="del mod">
          <ac:chgData name="Shekela Mitchell-best" userId="90cfb1944bbfbf63" providerId="LiveId" clId="{874E5038-D07A-4FA5-925F-7C346524856D}" dt="2023-05-31T03:02:20.291" v="73" actId="478"/>
          <ac:picMkLst>
            <pc:docMk/>
            <pc:sldMk cId="404880758" sldId="265"/>
            <ac:picMk id="5" creationId="{94945E56-F83B-CE00-C69B-AED496958A13}"/>
          </ac:picMkLst>
        </pc:picChg>
        <pc:picChg chg="del">
          <ac:chgData name="Shekela Mitchell-best" userId="90cfb1944bbfbf63" providerId="LiveId" clId="{874E5038-D07A-4FA5-925F-7C346524856D}" dt="2023-05-31T03:02:54.115" v="79" actId="478"/>
          <ac:picMkLst>
            <pc:docMk/>
            <pc:sldMk cId="404880758" sldId="265"/>
            <ac:picMk id="6" creationId="{48C64072-6C72-4986-A8F6-E49D89275488}"/>
          </ac:picMkLst>
        </pc:picChg>
        <pc:picChg chg="add mod">
          <ac:chgData name="Shekela Mitchell-best" userId="90cfb1944bbfbf63" providerId="LiveId" clId="{874E5038-D07A-4FA5-925F-7C346524856D}" dt="2023-05-31T03:05:12.208" v="163" actId="14100"/>
          <ac:picMkLst>
            <pc:docMk/>
            <pc:sldMk cId="404880758" sldId="265"/>
            <ac:picMk id="7" creationId="{C4B38488-F949-49CE-8E2D-6B4314503A36}"/>
          </ac:picMkLst>
        </pc:picChg>
      </pc:sldChg>
      <pc:sldChg chg="addSp delSp modSp add mod">
        <pc:chgData name="Shekela Mitchell-best" userId="90cfb1944bbfbf63" providerId="LiveId" clId="{874E5038-D07A-4FA5-925F-7C346524856D}" dt="2023-06-01T01:17:32.170" v="1034"/>
        <pc:sldMkLst>
          <pc:docMk/>
          <pc:sldMk cId="2627377515" sldId="266"/>
        </pc:sldMkLst>
        <pc:spChg chg="mod">
          <ac:chgData name="Shekela Mitchell-best" userId="90cfb1944bbfbf63" providerId="LiveId" clId="{874E5038-D07A-4FA5-925F-7C346524856D}" dt="2023-05-31T03:04:59.375" v="162"/>
          <ac:spMkLst>
            <pc:docMk/>
            <pc:sldMk cId="2627377515" sldId="266"/>
            <ac:spMk id="4" creationId="{830D6D00-17A5-B7CD-FD71-860EF7B06BA2}"/>
          </ac:spMkLst>
        </pc:spChg>
        <pc:spChg chg="mod">
          <ac:chgData name="Shekela Mitchell-best" userId="90cfb1944bbfbf63" providerId="LiveId" clId="{874E5038-D07A-4FA5-925F-7C346524856D}" dt="2023-06-01T01:17:32.170" v="1034"/>
          <ac:spMkLst>
            <pc:docMk/>
            <pc:sldMk cId="2627377515" sldId="266"/>
            <ac:spMk id="19" creationId="{7B28B976-00E9-2408-E25A-5F8759C3AF5F}"/>
          </ac:spMkLst>
        </pc:spChg>
        <pc:picChg chg="add mod">
          <ac:chgData name="Shekela Mitchell-best" userId="90cfb1944bbfbf63" providerId="LiveId" clId="{874E5038-D07A-4FA5-925F-7C346524856D}" dt="2023-05-31T03:09:38.498" v="522" actId="14100"/>
          <ac:picMkLst>
            <pc:docMk/>
            <pc:sldMk cId="2627377515" sldId="266"/>
            <ac:picMk id="2" creationId="{34C72368-374F-8220-6FC9-40465F61991A}"/>
          </ac:picMkLst>
        </pc:picChg>
        <pc:picChg chg="del">
          <ac:chgData name="Shekela Mitchell-best" userId="90cfb1944bbfbf63" providerId="LiveId" clId="{874E5038-D07A-4FA5-925F-7C346524856D}" dt="2023-05-31T03:10:43.505" v="524" actId="478"/>
          <ac:picMkLst>
            <pc:docMk/>
            <pc:sldMk cId="2627377515" sldId="266"/>
            <ac:picMk id="3" creationId="{8148BB12-2C4A-B611-0D74-16FC56CED256}"/>
          </ac:picMkLst>
        </pc:picChg>
        <pc:picChg chg="add mod">
          <ac:chgData name="Shekela Mitchell-best" userId="90cfb1944bbfbf63" providerId="LiveId" clId="{874E5038-D07A-4FA5-925F-7C346524856D}" dt="2023-05-31T03:11:04.027" v="530" actId="14100"/>
          <ac:picMkLst>
            <pc:docMk/>
            <pc:sldMk cId="2627377515" sldId="266"/>
            <ac:picMk id="6" creationId="{E4FEEDDF-7E1D-F7DC-FB23-367A2E137EDB}"/>
          </ac:picMkLst>
        </pc:picChg>
        <pc:picChg chg="del">
          <ac:chgData name="Shekela Mitchell-best" userId="90cfb1944bbfbf63" providerId="LiveId" clId="{874E5038-D07A-4FA5-925F-7C346524856D}" dt="2023-05-31T03:05:31.201" v="164" actId="478"/>
          <ac:picMkLst>
            <pc:docMk/>
            <pc:sldMk cId="2627377515" sldId="266"/>
            <ac:picMk id="7" creationId="{C4B38488-F949-49CE-8E2D-6B4314503A36}"/>
          </ac:picMkLst>
        </pc:picChg>
      </pc:sldChg>
      <pc:sldChg chg="addSp delSp modSp add mod">
        <pc:chgData name="Shekela Mitchell-best" userId="90cfb1944bbfbf63" providerId="LiveId" clId="{874E5038-D07A-4FA5-925F-7C346524856D}" dt="2023-06-01T01:17:38.329" v="1035"/>
        <pc:sldMkLst>
          <pc:docMk/>
          <pc:sldMk cId="2442598025" sldId="267"/>
        </pc:sldMkLst>
        <pc:spChg chg="mod">
          <ac:chgData name="Shekela Mitchell-best" userId="90cfb1944bbfbf63" providerId="LiveId" clId="{874E5038-D07A-4FA5-925F-7C346524856D}" dt="2023-05-31T03:11:54.662" v="546"/>
          <ac:spMkLst>
            <pc:docMk/>
            <pc:sldMk cId="2442598025" sldId="267"/>
            <ac:spMk id="4" creationId="{830D6D00-17A5-B7CD-FD71-860EF7B06BA2}"/>
          </ac:spMkLst>
        </pc:spChg>
        <pc:spChg chg="mod">
          <ac:chgData name="Shekela Mitchell-best" userId="90cfb1944bbfbf63" providerId="LiveId" clId="{874E5038-D07A-4FA5-925F-7C346524856D}" dt="2023-05-31T22:21:21.562" v="554" actId="1076"/>
          <ac:spMkLst>
            <pc:docMk/>
            <pc:sldMk cId="2442598025" sldId="267"/>
            <ac:spMk id="18" creationId="{F9DD97A4-6C94-2DEF-75DB-512BB4A1DACF}"/>
          </ac:spMkLst>
        </pc:spChg>
        <pc:spChg chg="mod">
          <ac:chgData name="Shekela Mitchell-best" userId="90cfb1944bbfbf63" providerId="LiveId" clId="{874E5038-D07A-4FA5-925F-7C346524856D}" dt="2023-06-01T01:17:38.329" v="1035"/>
          <ac:spMkLst>
            <pc:docMk/>
            <pc:sldMk cId="2442598025" sldId="267"/>
            <ac:spMk id="19" creationId="{7B28B976-00E9-2408-E25A-5F8759C3AF5F}"/>
          </ac:spMkLst>
        </pc:spChg>
        <pc:picChg chg="del">
          <ac:chgData name="Shekela Mitchell-best" userId="90cfb1944bbfbf63" providerId="LiveId" clId="{874E5038-D07A-4FA5-925F-7C346524856D}" dt="2023-05-31T03:11:15.625" v="532" actId="478"/>
          <ac:picMkLst>
            <pc:docMk/>
            <pc:sldMk cId="2442598025" sldId="267"/>
            <ac:picMk id="2" creationId="{34C72368-374F-8220-6FC9-40465F61991A}"/>
          </ac:picMkLst>
        </pc:picChg>
        <pc:picChg chg="del">
          <ac:chgData name="Shekela Mitchell-best" userId="90cfb1944bbfbf63" providerId="LiveId" clId="{874E5038-D07A-4FA5-925F-7C346524856D}" dt="2023-05-31T03:11:14.140" v="531" actId="478"/>
          <ac:picMkLst>
            <pc:docMk/>
            <pc:sldMk cId="2442598025" sldId="267"/>
            <ac:picMk id="3" creationId="{8148BB12-2C4A-B611-0D74-16FC56CED256}"/>
          </ac:picMkLst>
        </pc:picChg>
        <pc:picChg chg="add mod">
          <ac:chgData name="Shekela Mitchell-best" userId="90cfb1944bbfbf63" providerId="LiveId" clId="{874E5038-D07A-4FA5-925F-7C346524856D}" dt="2023-05-31T22:28:07.073" v="682" actId="1076"/>
          <ac:picMkLst>
            <pc:docMk/>
            <pc:sldMk cId="2442598025" sldId="267"/>
            <ac:picMk id="6" creationId="{DA7D88D7-674C-5476-7434-C9ECA2F97407}"/>
          </ac:picMkLst>
        </pc:picChg>
        <pc:picChg chg="add mod">
          <ac:chgData name="Shekela Mitchell-best" userId="90cfb1944bbfbf63" providerId="LiveId" clId="{874E5038-D07A-4FA5-925F-7C346524856D}" dt="2023-05-31T22:23:05.296" v="564" actId="1076"/>
          <ac:picMkLst>
            <pc:docMk/>
            <pc:sldMk cId="2442598025" sldId="267"/>
            <ac:picMk id="8" creationId="{4D29384E-E6BD-3771-793B-CCF426C72DD0}"/>
          </ac:picMkLst>
        </pc:picChg>
      </pc:sldChg>
      <pc:sldChg chg="addSp delSp modSp new del mod">
        <pc:chgData name="Shekela Mitchell-best" userId="90cfb1944bbfbf63" providerId="LiveId" clId="{874E5038-D07A-4FA5-925F-7C346524856D}" dt="2023-06-01T01:15:48.095" v="1010" actId="2696"/>
        <pc:sldMkLst>
          <pc:docMk/>
          <pc:sldMk cId="3313155811" sldId="268"/>
        </pc:sldMkLst>
        <pc:spChg chg="del mod">
          <ac:chgData name="Shekela Mitchell-best" userId="90cfb1944bbfbf63" providerId="LiveId" clId="{874E5038-D07A-4FA5-925F-7C346524856D}" dt="2023-06-01T01:13:58.368" v="955" actId="478"/>
          <ac:spMkLst>
            <pc:docMk/>
            <pc:sldMk cId="3313155811" sldId="268"/>
            <ac:spMk id="2" creationId="{C228BB60-9B81-75AB-A8B3-CC98A72940F1}"/>
          </ac:spMkLst>
        </pc:spChg>
        <pc:spChg chg="del">
          <ac:chgData name="Shekela Mitchell-best" userId="90cfb1944bbfbf63" providerId="LiveId" clId="{874E5038-D07A-4FA5-925F-7C346524856D}" dt="2023-06-01T01:14:22.838" v="962" actId="478"/>
          <ac:spMkLst>
            <pc:docMk/>
            <pc:sldMk cId="3313155811" sldId="268"/>
            <ac:spMk id="3" creationId="{B605323D-B7BD-1605-D40A-7CEA2EDA412B}"/>
          </ac:spMkLst>
        </pc:spChg>
        <pc:spChg chg="add mod">
          <ac:chgData name="Shekela Mitchell-best" userId="90cfb1944bbfbf63" providerId="LiveId" clId="{874E5038-D07A-4FA5-925F-7C346524856D}" dt="2023-06-01T01:15:05.263" v="964" actId="1076"/>
          <ac:spMkLst>
            <pc:docMk/>
            <pc:sldMk cId="3313155811" sldId="268"/>
            <ac:spMk id="4" creationId="{01833868-1B46-5F85-AB6B-56836823296D}"/>
          </ac:spMkLst>
        </pc:spChg>
        <pc:spChg chg="add del mod">
          <ac:chgData name="Shekela Mitchell-best" userId="90cfb1944bbfbf63" providerId="LiveId" clId="{874E5038-D07A-4FA5-925F-7C346524856D}" dt="2023-06-01T01:14:09.397" v="958" actId="478"/>
          <ac:spMkLst>
            <pc:docMk/>
            <pc:sldMk cId="3313155811" sldId="268"/>
            <ac:spMk id="6" creationId="{A389DDBD-353D-337B-4C64-32BD5109CB91}"/>
          </ac:spMkLst>
        </pc:spChg>
        <pc:spChg chg="add mod">
          <ac:chgData name="Shekela Mitchell-best" userId="90cfb1944bbfbf63" providerId="LiveId" clId="{874E5038-D07A-4FA5-925F-7C346524856D}" dt="2023-06-01T01:15:00.434" v="963"/>
          <ac:spMkLst>
            <pc:docMk/>
            <pc:sldMk cId="3313155811" sldId="268"/>
            <ac:spMk id="7" creationId="{7FFD3DE4-6CDE-B1E7-FEF1-21254A5DDCF6}"/>
          </ac:spMkLst>
        </pc:spChg>
      </pc:sldChg>
      <pc:sldChg chg="delSp modSp add del mod ord">
        <pc:chgData name="Shekela Mitchell-best" userId="90cfb1944bbfbf63" providerId="LiveId" clId="{874E5038-D07A-4FA5-925F-7C346524856D}" dt="2023-06-01T01:12:52.877" v="942" actId="2696"/>
        <pc:sldMkLst>
          <pc:docMk/>
          <pc:sldMk cId="364438344" sldId="269"/>
        </pc:sldMkLst>
        <pc:spChg chg="mod">
          <ac:chgData name="Shekela Mitchell-best" userId="90cfb1944bbfbf63" providerId="LiveId" clId="{874E5038-D07A-4FA5-925F-7C346524856D}" dt="2023-06-01T01:09:19.608" v="901" actId="1076"/>
          <ac:spMkLst>
            <pc:docMk/>
            <pc:sldMk cId="364438344" sldId="269"/>
            <ac:spMk id="17" creationId="{B6B9BF2E-ACC4-2C3F-3E27-997DF8CE6CB5}"/>
          </ac:spMkLst>
        </pc:spChg>
        <pc:spChg chg="mod">
          <ac:chgData name="Shekela Mitchell-best" userId="90cfb1944bbfbf63" providerId="LiveId" clId="{874E5038-D07A-4FA5-925F-7C346524856D}" dt="2023-06-01T01:09:21.985" v="902" actId="1076"/>
          <ac:spMkLst>
            <pc:docMk/>
            <pc:sldMk cId="364438344" sldId="269"/>
            <ac:spMk id="23" creationId="{F56625D0-C076-1314-AEEA-BB3C3B52BC8E}"/>
          </ac:spMkLst>
        </pc:spChg>
        <pc:spChg chg="mod">
          <ac:chgData name="Shekela Mitchell-best" userId="90cfb1944bbfbf63" providerId="LiveId" clId="{874E5038-D07A-4FA5-925F-7C346524856D}" dt="2023-06-01T01:05:48.221" v="891" actId="122"/>
          <ac:spMkLst>
            <pc:docMk/>
            <pc:sldMk cId="364438344" sldId="269"/>
            <ac:spMk id="24" creationId="{56CFB505-C8F4-0AD3-4350-6752A676B230}"/>
          </ac:spMkLst>
        </pc:spChg>
        <pc:picChg chg="del">
          <ac:chgData name="Shekela Mitchell-best" userId="90cfb1944bbfbf63" providerId="LiveId" clId="{874E5038-D07A-4FA5-925F-7C346524856D}" dt="2023-06-01T01:02:47.110" v="872" actId="478"/>
          <ac:picMkLst>
            <pc:docMk/>
            <pc:sldMk cId="364438344" sldId="269"/>
            <ac:picMk id="11" creationId="{6F3F6624-DB52-15B1-519A-04994E420F60}"/>
          </ac:picMkLst>
        </pc:picChg>
        <pc:picChg chg="del">
          <ac:chgData name="Shekela Mitchell-best" userId="90cfb1944bbfbf63" providerId="LiveId" clId="{874E5038-D07A-4FA5-925F-7C346524856D}" dt="2023-06-01T01:02:44.733" v="871" actId="478"/>
          <ac:picMkLst>
            <pc:docMk/>
            <pc:sldMk cId="364438344" sldId="269"/>
            <ac:picMk id="15" creationId="{BED43319-54C4-8052-2D8E-B4B206B407ED}"/>
          </ac:picMkLst>
        </pc:picChg>
      </pc:sldChg>
      <pc:sldChg chg="addSp delSp modSp add mod">
        <pc:chgData name="Shekela Mitchell-best" userId="90cfb1944bbfbf63" providerId="LiveId" clId="{874E5038-D07A-4FA5-925F-7C346524856D}" dt="2023-06-01T01:11:20.455" v="913" actId="1076"/>
        <pc:sldMkLst>
          <pc:docMk/>
          <pc:sldMk cId="2449801076" sldId="270"/>
        </pc:sldMkLst>
        <pc:spChg chg="add mod">
          <ac:chgData name="Shekela Mitchell-best" userId="90cfb1944bbfbf63" providerId="LiveId" clId="{874E5038-D07A-4FA5-925F-7C346524856D}" dt="2023-06-01T01:11:20.455" v="913" actId="1076"/>
          <ac:spMkLst>
            <pc:docMk/>
            <pc:sldMk cId="2449801076" sldId="270"/>
            <ac:spMk id="2" creationId="{3BF1E5A9-8507-3FE8-7A1D-AB76FE47B3A9}"/>
          </ac:spMkLst>
        </pc:spChg>
        <pc:spChg chg="add mod">
          <ac:chgData name="Shekela Mitchell-best" userId="90cfb1944bbfbf63" providerId="LiveId" clId="{874E5038-D07A-4FA5-925F-7C346524856D}" dt="2023-06-01T01:11:04.954" v="910"/>
          <ac:spMkLst>
            <pc:docMk/>
            <pc:sldMk cId="2449801076" sldId="270"/>
            <ac:spMk id="3" creationId="{E8795204-8DBE-9CFC-31D3-8CE9B9B0CCDB}"/>
          </ac:spMkLst>
        </pc:spChg>
        <pc:picChg chg="del">
          <ac:chgData name="Shekela Mitchell-best" userId="90cfb1944bbfbf63" providerId="LiveId" clId="{874E5038-D07A-4FA5-925F-7C346524856D}" dt="2023-06-01T01:10:42.812" v="906" actId="478"/>
          <ac:picMkLst>
            <pc:docMk/>
            <pc:sldMk cId="2449801076" sldId="270"/>
            <ac:picMk id="1026" creationId="{DC7CE585-38E3-7433-FE6E-387746268626}"/>
          </ac:picMkLst>
        </pc:picChg>
      </pc:sldChg>
      <pc:sldChg chg="addSp delSp modSp add mod">
        <pc:chgData name="Shekela Mitchell-best" userId="90cfb1944bbfbf63" providerId="LiveId" clId="{874E5038-D07A-4FA5-925F-7C346524856D}" dt="2023-06-01T01:21:03.969" v="1113" actId="20577"/>
        <pc:sldMkLst>
          <pc:docMk/>
          <pc:sldMk cId="2199874890" sldId="271"/>
        </pc:sldMkLst>
        <pc:spChg chg="del mod">
          <ac:chgData name="Shekela Mitchell-best" userId="90cfb1944bbfbf63" providerId="LiveId" clId="{874E5038-D07A-4FA5-925F-7C346524856D}" dt="2023-06-01T01:11:50.986" v="917" actId="478"/>
          <ac:spMkLst>
            <pc:docMk/>
            <pc:sldMk cId="2199874890" sldId="271"/>
            <ac:spMk id="2" creationId="{3BF1E5A9-8507-3FE8-7A1D-AB76FE47B3A9}"/>
          </ac:spMkLst>
        </pc:spChg>
        <pc:spChg chg="mod">
          <ac:chgData name="Shekela Mitchell-best" userId="90cfb1944bbfbf63" providerId="LiveId" clId="{874E5038-D07A-4FA5-925F-7C346524856D}" dt="2023-06-01T01:21:03.969" v="1113" actId="20577"/>
          <ac:spMkLst>
            <pc:docMk/>
            <pc:sldMk cId="2199874890" sldId="271"/>
            <ac:spMk id="3" creationId="{E8795204-8DBE-9CFC-31D3-8CE9B9B0CCDB}"/>
          </ac:spMkLst>
        </pc:spChg>
        <pc:spChg chg="add mod">
          <ac:chgData name="Shekela Mitchell-best" userId="90cfb1944bbfbf63" providerId="LiveId" clId="{874E5038-D07A-4FA5-925F-7C346524856D}" dt="2023-06-01T01:12:35.736" v="941" actId="113"/>
          <ac:spMkLst>
            <pc:docMk/>
            <pc:sldMk cId="2199874890" sldId="271"/>
            <ac:spMk id="5" creationId="{D9478431-F1BE-6F15-9F7D-26E29AB82E41}"/>
          </ac:spMkLst>
        </pc:spChg>
      </pc:sldChg>
      <pc:sldChg chg="addSp delSp modSp add mod">
        <pc:chgData name="Shekela Mitchell-best" userId="90cfb1944bbfbf63" providerId="LiveId" clId="{874E5038-D07A-4FA5-925F-7C346524856D}" dt="2023-06-01T01:16:34.175" v="1013" actId="1076"/>
        <pc:sldMkLst>
          <pc:docMk/>
          <pc:sldMk cId="4155978335" sldId="272"/>
        </pc:sldMkLst>
        <pc:spChg chg="mod">
          <ac:chgData name="Shekela Mitchell-best" userId="90cfb1944bbfbf63" providerId="LiveId" clId="{874E5038-D07A-4FA5-925F-7C346524856D}" dt="2023-06-01T01:15:33.321" v="1008" actId="20577"/>
          <ac:spMkLst>
            <pc:docMk/>
            <pc:sldMk cId="4155978335" sldId="272"/>
            <ac:spMk id="3" creationId="{E8795204-8DBE-9CFC-31D3-8CE9B9B0CCDB}"/>
          </ac:spMkLst>
        </pc:spChg>
        <pc:spChg chg="del">
          <ac:chgData name="Shekela Mitchell-best" userId="90cfb1944bbfbf63" providerId="LiveId" clId="{874E5038-D07A-4FA5-925F-7C346524856D}" dt="2023-06-01T01:15:37.167" v="1009" actId="478"/>
          <ac:spMkLst>
            <pc:docMk/>
            <pc:sldMk cId="4155978335" sldId="272"/>
            <ac:spMk id="5" creationId="{D9478431-F1BE-6F15-9F7D-26E29AB82E41}"/>
          </ac:spMkLst>
        </pc:spChg>
        <pc:picChg chg="add mod">
          <ac:chgData name="Shekela Mitchell-best" userId="90cfb1944bbfbf63" providerId="LiveId" clId="{874E5038-D07A-4FA5-925F-7C346524856D}" dt="2023-06-01T01:16:34.175" v="1013" actId="1076"/>
          <ac:picMkLst>
            <pc:docMk/>
            <pc:sldMk cId="4155978335" sldId="272"/>
            <ac:picMk id="4" creationId="{10E0FD1A-B7F8-EF75-1C25-657E86074DF1}"/>
          </ac:picMkLst>
        </pc:picChg>
      </pc:sldChg>
      <pc:sldChg chg="addSp delSp modSp add mod">
        <pc:chgData name="Shekela Mitchell-best" userId="90cfb1944bbfbf63" providerId="LiveId" clId="{874E5038-D07A-4FA5-925F-7C346524856D}" dt="2023-06-01T01:20:45.353" v="1096" actId="14100"/>
        <pc:sldMkLst>
          <pc:docMk/>
          <pc:sldMk cId="3756513326" sldId="273"/>
        </pc:sldMkLst>
        <pc:spChg chg="add mod">
          <ac:chgData name="Shekela Mitchell-best" userId="90cfb1944bbfbf63" providerId="LiveId" clId="{874E5038-D07A-4FA5-925F-7C346524856D}" dt="2023-06-01T01:20:02.895" v="1089" actId="255"/>
          <ac:spMkLst>
            <pc:docMk/>
            <pc:sldMk cId="3756513326" sldId="273"/>
            <ac:spMk id="3" creationId="{838CC5A3-AB94-4728-5EAC-D70A0886E0A3}"/>
          </ac:spMkLst>
        </pc:spChg>
        <pc:spChg chg="del">
          <ac:chgData name="Shekela Mitchell-best" userId="90cfb1944bbfbf63" providerId="LiveId" clId="{874E5038-D07A-4FA5-925F-7C346524856D}" dt="2023-06-01T01:19:16.470" v="1079" actId="478"/>
          <ac:spMkLst>
            <pc:docMk/>
            <pc:sldMk cId="3756513326" sldId="273"/>
            <ac:spMk id="4" creationId="{830D6D00-17A5-B7CD-FD71-860EF7B06BA2}"/>
          </ac:spMkLst>
        </pc:spChg>
        <pc:spChg chg="add mod">
          <ac:chgData name="Shekela Mitchell-best" userId="90cfb1944bbfbf63" providerId="LiveId" clId="{874E5038-D07A-4FA5-925F-7C346524856D}" dt="2023-06-01T01:19:50.438" v="1088" actId="1076"/>
          <ac:spMkLst>
            <pc:docMk/>
            <pc:sldMk cId="3756513326" sldId="273"/>
            <ac:spMk id="7" creationId="{75D879F3-D0C3-DEC6-20BB-DD17ED797313}"/>
          </ac:spMkLst>
        </pc:spChg>
        <pc:spChg chg="add mod">
          <ac:chgData name="Shekela Mitchell-best" userId="90cfb1944bbfbf63" providerId="LiveId" clId="{874E5038-D07A-4FA5-925F-7C346524856D}" dt="2023-06-01T01:20:19.540" v="1091" actId="1076"/>
          <ac:spMkLst>
            <pc:docMk/>
            <pc:sldMk cId="3756513326" sldId="273"/>
            <ac:spMk id="9" creationId="{AD1CFDD1-C317-2C1E-ABC7-FE7BC774EDF9}"/>
          </ac:spMkLst>
        </pc:spChg>
        <pc:spChg chg="del mod">
          <ac:chgData name="Shekela Mitchell-best" userId="90cfb1944bbfbf63" providerId="LiveId" clId="{874E5038-D07A-4FA5-925F-7C346524856D}" dt="2023-06-01T01:19:13.767" v="1078" actId="478"/>
          <ac:spMkLst>
            <pc:docMk/>
            <pc:sldMk cId="3756513326" sldId="273"/>
            <ac:spMk id="17" creationId="{B57B90DD-AC6E-4AA1-C9D4-0F443A5AD770}"/>
          </ac:spMkLst>
        </pc:spChg>
        <pc:spChg chg="del">
          <ac:chgData name="Shekela Mitchell-best" userId="90cfb1944bbfbf63" providerId="LiveId" clId="{874E5038-D07A-4FA5-925F-7C346524856D}" dt="2023-06-01T01:19:24.085" v="1082" actId="478"/>
          <ac:spMkLst>
            <pc:docMk/>
            <pc:sldMk cId="3756513326" sldId="273"/>
            <ac:spMk id="18" creationId="{F9DD97A4-6C94-2DEF-75DB-512BB4A1DACF}"/>
          </ac:spMkLst>
        </pc:spChg>
        <pc:spChg chg="del mod">
          <ac:chgData name="Shekela Mitchell-best" userId="90cfb1944bbfbf63" providerId="LiveId" clId="{874E5038-D07A-4FA5-925F-7C346524856D}" dt="2023-06-01T01:19:21.395" v="1081" actId="478"/>
          <ac:spMkLst>
            <pc:docMk/>
            <pc:sldMk cId="3756513326" sldId="273"/>
            <ac:spMk id="19" creationId="{7B28B976-00E9-2408-E25A-5F8759C3AF5F}"/>
          </ac:spMkLst>
        </pc:spChg>
        <pc:picChg chg="add mod">
          <ac:chgData name="Shekela Mitchell-best" userId="90cfb1944bbfbf63" providerId="LiveId" clId="{874E5038-D07A-4FA5-925F-7C346524856D}" dt="2023-06-01T01:20:36.513" v="1093" actId="1076"/>
          <ac:picMkLst>
            <pc:docMk/>
            <pc:sldMk cId="3756513326" sldId="273"/>
            <ac:picMk id="2" creationId="{58E304B7-9906-6C65-C2BC-3D53D9852B2F}"/>
          </ac:picMkLst>
        </pc:picChg>
        <pc:picChg chg="add mod">
          <ac:chgData name="Shekela Mitchell-best" userId="90cfb1944bbfbf63" providerId="LiveId" clId="{874E5038-D07A-4FA5-925F-7C346524856D}" dt="2023-06-01T01:20:45.353" v="1096" actId="14100"/>
          <ac:picMkLst>
            <pc:docMk/>
            <pc:sldMk cId="3756513326" sldId="273"/>
            <ac:picMk id="5" creationId="{3FD2B988-38F1-F0E6-E00B-7E42F36868FA}"/>
          </ac:picMkLst>
        </pc:picChg>
        <pc:picChg chg="del">
          <ac:chgData name="Shekela Mitchell-best" userId="90cfb1944bbfbf63" providerId="LiveId" clId="{874E5038-D07A-4FA5-925F-7C346524856D}" dt="2023-06-01T01:19:07.514" v="1076" actId="478"/>
          <ac:picMkLst>
            <pc:docMk/>
            <pc:sldMk cId="3756513326" sldId="273"/>
            <ac:picMk id="6" creationId="{DA7D88D7-674C-5476-7434-C9ECA2F97407}"/>
          </ac:picMkLst>
        </pc:picChg>
        <pc:picChg chg="del">
          <ac:chgData name="Shekela Mitchell-best" userId="90cfb1944bbfbf63" providerId="LiveId" clId="{874E5038-D07A-4FA5-925F-7C346524856D}" dt="2023-06-01T01:19:25.646" v="1083" actId="478"/>
          <ac:picMkLst>
            <pc:docMk/>
            <pc:sldMk cId="3756513326" sldId="273"/>
            <ac:picMk id="8" creationId="{4D29384E-E6BD-3771-793B-CCF426C72D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3935-5E11-E988-9F1E-0C7722A3F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164F51A-C529-81C5-1265-D54B223A9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C83BAB-F677-05DA-F249-440FDE88CAF4}"/>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5" name="Footer Placeholder 4">
            <a:extLst>
              <a:ext uri="{FF2B5EF4-FFF2-40B4-BE49-F238E27FC236}">
                <a16:creationId xmlns:a16="http://schemas.microsoft.com/office/drawing/2014/main" id="{6ACE518E-822F-CD8E-514D-53F6457036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68E444-ABB7-DD62-BAD3-B20F7198D1DA}"/>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347071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B6F2-BD0D-6211-A9FB-4D360779B2E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21991A9-5B4E-B340-EE0E-CC86A5A21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AC1DE9-F47D-B1B6-31A9-38D9433720CA}"/>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5" name="Footer Placeholder 4">
            <a:extLst>
              <a:ext uri="{FF2B5EF4-FFF2-40B4-BE49-F238E27FC236}">
                <a16:creationId xmlns:a16="http://schemas.microsoft.com/office/drawing/2014/main" id="{3856A048-5047-550C-E49B-7DE893224B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081251-B97F-48C3-C7CB-F04625A779B6}"/>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246228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D1060-A38E-FD19-2E7D-F3CF6501D3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9347708-5450-F88E-42A8-65E34E4C27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D802D1-C5DE-12E8-44B5-E522FB8676EC}"/>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5" name="Footer Placeholder 4">
            <a:extLst>
              <a:ext uri="{FF2B5EF4-FFF2-40B4-BE49-F238E27FC236}">
                <a16:creationId xmlns:a16="http://schemas.microsoft.com/office/drawing/2014/main" id="{8EFBA7D6-7F02-5B86-22A9-784CF05E37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9C63CF-9188-5F2A-0E7A-00F5D928CD0B}"/>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68290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0F6F-DAC5-7D3F-289E-61F13E7DB4B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127BF0-71D2-C54B-FD76-9E96E6383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EC2177-DA02-F2F1-4E17-873C9FB913D3}"/>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5" name="Footer Placeholder 4">
            <a:extLst>
              <a:ext uri="{FF2B5EF4-FFF2-40B4-BE49-F238E27FC236}">
                <a16:creationId xmlns:a16="http://schemas.microsoft.com/office/drawing/2014/main" id="{A4FE4DD0-AF6B-A9F2-6AFA-012F295339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7FFFCA-16D8-C929-3641-593109BBE015}"/>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147906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B7EC-F35A-D550-5EFD-C620695184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087A90-CDE8-F19E-BAEA-B20702684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76C53-B0C1-876B-8A83-B1097ED8E125}"/>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5" name="Footer Placeholder 4">
            <a:extLst>
              <a:ext uri="{FF2B5EF4-FFF2-40B4-BE49-F238E27FC236}">
                <a16:creationId xmlns:a16="http://schemas.microsoft.com/office/drawing/2014/main" id="{8F337BF4-CC50-71ED-4490-49B0C1E4C8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6CDE86-4652-E16A-89E0-AEBF0951839F}"/>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112203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A477-EAFB-E2CA-DBE0-830C3F00A7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826CA7C-0CCF-DF6C-DA9F-D7D956A82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CEA64CA-6032-49D4-5199-8F4D7D419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BE1D6A-AD0F-70AA-6A08-4155CB1964E2}"/>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6" name="Footer Placeholder 5">
            <a:extLst>
              <a:ext uri="{FF2B5EF4-FFF2-40B4-BE49-F238E27FC236}">
                <a16:creationId xmlns:a16="http://schemas.microsoft.com/office/drawing/2014/main" id="{1CBFA972-6618-148F-3AFE-D1AB32CE58C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3DEC8A-E152-2526-7428-0673AC039CF5}"/>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217483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508E-8B0D-7E55-998C-00887862AE5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6C52A35-C310-22C2-6B38-59EF7110D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5EE86-CEF9-8B5F-A32E-2266F8F25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D55AF02-4248-5FBB-AA7C-E22CB43ED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924470-42FE-FEE7-AA2A-F2CBD1515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EDA9582-0BFE-942D-D69A-382F1CD99A3E}"/>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8" name="Footer Placeholder 7">
            <a:extLst>
              <a:ext uri="{FF2B5EF4-FFF2-40B4-BE49-F238E27FC236}">
                <a16:creationId xmlns:a16="http://schemas.microsoft.com/office/drawing/2014/main" id="{0F920502-4C45-56CC-1F0F-8AA413930AD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16B2DCA-F1BC-52D7-C291-AB1A4408E4BA}"/>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205303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F85F-5B3B-C3FE-E6ED-8E0EA57D3B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62C1D11-B9FE-8493-106D-F925338D8B9C}"/>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4" name="Footer Placeholder 3">
            <a:extLst>
              <a:ext uri="{FF2B5EF4-FFF2-40B4-BE49-F238E27FC236}">
                <a16:creationId xmlns:a16="http://schemas.microsoft.com/office/drawing/2014/main" id="{90C68EC0-ED03-07E8-505A-4D95C244B30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6BBF2D6-2384-9765-2C53-853D67C8117E}"/>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95966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59827-01DE-07B4-A786-91892A5B5F01}"/>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3" name="Footer Placeholder 2">
            <a:extLst>
              <a:ext uri="{FF2B5EF4-FFF2-40B4-BE49-F238E27FC236}">
                <a16:creationId xmlns:a16="http://schemas.microsoft.com/office/drawing/2014/main" id="{EB2CFBF0-A13E-CEE9-66FB-F110C67318C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AA422B2-4323-E9D5-90BD-1A1A07E53158}"/>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384763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EFBB-4BF4-6101-5918-7E183EA76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AE93F8-A669-FBF6-5E9F-DC95C6A2E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BED3213-CF18-97A0-36AE-3529DF81B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922C2-2CE6-6013-8B41-BD3685FBF468}"/>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6" name="Footer Placeholder 5">
            <a:extLst>
              <a:ext uri="{FF2B5EF4-FFF2-40B4-BE49-F238E27FC236}">
                <a16:creationId xmlns:a16="http://schemas.microsoft.com/office/drawing/2014/main" id="{17CDDB88-6CDB-CB57-32B2-A8683480DE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50E5D5-9357-2EDE-1F66-4B27F3426CE8}"/>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401355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3391-DA7F-8FC7-848B-A4757B519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A0CC48-E6BB-CE28-0EDD-7E9C0E786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EB30560-A0D3-061B-A28C-CA18F1BEC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FBFD4-8645-3C51-ABAB-AECD46C6497B}"/>
              </a:ext>
            </a:extLst>
          </p:cNvPr>
          <p:cNvSpPr>
            <a:spLocks noGrp="1"/>
          </p:cNvSpPr>
          <p:nvPr>
            <p:ph type="dt" sz="half" idx="10"/>
          </p:nvPr>
        </p:nvSpPr>
        <p:spPr/>
        <p:txBody>
          <a:bodyPr/>
          <a:lstStyle/>
          <a:p>
            <a:fld id="{C5972A7A-423E-42DF-BD77-7CF9F6D1CB86}" type="datetimeFigureOut">
              <a:rPr lang="en-CA" smtClean="0"/>
              <a:t>2023-05-30</a:t>
            </a:fld>
            <a:endParaRPr lang="en-CA"/>
          </a:p>
        </p:txBody>
      </p:sp>
      <p:sp>
        <p:nvSpPr>
          <p:cNvPr id="6" name="Footer Placeholder 5">
            <a:extLst>
              <a:ext uri="{FF2B5EF4-FFF2-40B4-BE49-F238E27FC236}">
                <a16:creationId xmlns:a16="http://schemas.microsoft.com/office/drawing/2014/main" id="{B53B4A3A-F285-2060-6D6D-7D3620F2AE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770F61-0F73-5A2E-5575-89D7F1AB0430}"/>
              </a:ext>
            </a:extLst>
          </p:cNvPr>
          <p:cNvSpPr>
            <a:spLocks noGrp="1"/>
          </p:cNvSpPr>
          <p:nvPr>
            <p:ph type="sldNum" sz="quarter" idx="12"/>
          </p:nvPr>
        </p:nvSpPr>
        <p:spPr/>
        <p:txBody>
          <a:bodyPr/>
          <a:lstStyle/>
          <a:p>
            <a:fld id="{F3BE111A-C71C-4D37-BD68-589AEFBE2F04}" type="slidenum">
              <a:rPr lang="en-CA" smtClean="0"/>
              <a:t>‹#›</a:t>
            </a:fld>
            <a:endParaRPr lang="en-CA"/>
          </a:p>
        </p:txBody>
      </p:sp>
    </p:spTree>
    <p:extLst>
      <p:ext uri="{BB962C8B-B14F-4D97-AF65-F5344CB8AC3E}">
        <p14:creationId xmlns:p14="http://schemas.microsoft.com/office/powerpoint/2010/main" val="128593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01DAB-650D-DCF8-587B-1ED9C05D6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95FB7BA-1D1D-ABE0-9CC7-6AE3B66D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C741DA-28A1-0816-72A7-C27E30357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72A7A-423E-42DF-BD77-7CF9F6D1CB86}" type="datetimeFigureOut">
              <a:rPr lang="en-CA" smtClean="0"/>
              <a:t>2023-05-30</a:t>
            </a:fld>
            <a:endParaRPr lang="en-CA"/>
          </a:p>
        </p:txBody>
      </p:sp>
      <p:sp>
        <p:nvSpPr>
          <p:cNvPr id="5" name="Footer Placeholder 4">
            <a:extLst>
              <a:ext uri="{FF2B5EF4-FFF2-40B4-BE49-F238E27FC236}">
                <a16:creationId xmlns:a16="http://schemas.microsoft.com/office/drawing/2014/main" id="{25B3AB77-9EF2-AC3A-0A97-65C1C90FB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3C4490D-FE7C-6BD0-6FFA-BDAA3F548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E111A-C71C-4D37-BD68-589AEFBE2F04}" type="slidenum">
              <a:rPr lang="en-CA" smtClean="0"/>
              <a:t>‹#›</a:t>
            </a:fld>
            <a:endParaRPr lang="en-CA"/>
          </a:p>
        </p:txBody>
      </p:sp>
    </p:spTree>
    <p:extLst>
      <p:ext uri="{BB962C8B-B14F-4D97-AF65-F5344CB8AC3E}">
        <p14:creationId xmlns:p14="http://schemas.microsoft.com/office/powerpoint/2010/main" val="1228042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C7CE585-38E3-7433-FE6E-3877462686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15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369332"/>
          </a:xfrm>
          <a:prstGeom prst="rect">
            <a:avLst/>
          </a:prstGeom>
          <a:noFill/>
        </p:spPr>
        <p:txBody>
          <a:bodyPr wrap="square" rtlCol="0">
            <a:spAutoFit/>
          </a:bodyPr>
          <a:lstStyle/>
          <a:p>
            <a:r>
              <a:rPr lang="en-US" dirty="0"/>
              <a:t>Question 6: Which item was purchased first by the customer after they became a member?</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4540989" y="4639938"/>
            <a:ext cx="5454426" cy="369332"/>
          </a:xfrm>
          <a:prstGeom prst="rect">
            <a:avLst/>
          </a:prstGeom>
          <a:noFill/>
        </p:spPr>
        <p:txBody>
          <a:bodyPr wrap="square" rtlCol="0">
            <a:spAutoFit/>
          </a:bodyPr>
          <a:lstStyle/>
          <a:p>
            <a:r>
              <a:rPr lang="en-US" u="sng" dirty="0"/>
              <a:t>Results</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542363"/>
          </a:xfrm>
          <a:prstGeom prst="rect">
            <a:avLst/>
          </a:prstGeom>
          <a:noFill/>
        </p:spPr>
        <p:txBody>
          <a:bodyPr wrap="square" rtlCol="0">
            <a:spAutoFit/>
          </a:bodyPr>
          <a:lstStyle/>
          <a:p>
            <a:pPr>
              <a:lnSpc>
                <a:spcPct val="150000"/>
              </a:lnSpc>
            </a:pPr>
            <a:r>
              <a:rPr lang="en-US" u="sng" dirty="0"/>
              <a:t>Insight :</a:t>
            </a:r>
          </a:p>
          <a:p>
            <a:pPr marL="285750" indent="-285750">
              <a:lnSpc>
                <a:spcPct val="150000"/>
              </a:lnSpc>
              <a:buFont typeface="Arial" panose="020B0604020202020204" pitchFamily="34" charset="0"/>
              <a:buChar char="•"/>
            </a:pPr>
            <a:r>
              <a:rPr lang="en-US" dirty="0"/>
              <a:t>Customer A first purchased as a member was curry.</a:t>
            </a:r>
          </a:p>
          <a:p>
            <a:pPr marL="285750" indent="-285750">
              <a:lnSpc>
                <a:spcPct val="150000"/>
              </a:lnSpc>
              <a:buFont typeface="Arial" panose="020B0604020202020204" pitchFamily="34" charset="0"/>
              <a:buChar char="•"/>
            </a:pPr>
            <a:r>
              <a:rPr lang="en-US" dirty="0"/>
              <a:t>Customer B first purchased as a member was sushi.</a:t>
            </a:r>
          </a:p>
          <a:p>
            <a:pPr marL="285750" indent="-285750">
              <a:lnSpc>
                <a:spcPct val="150000"/>
              </a:lnSpc>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16FD0D8-F432-C49F-1F37-85DF273969CF}"/>
              </a:ext>
            </a:extLst>
          </p:cNvPr>
          <p:cNvPicPr>
            <a:picLocks noChangeAspect="1"/>
          </p:cNvPicPr>
          <p:nvPr/>
        </p:nvPicPr>
        <p:blipFill>
          <a:blip r:embed="rId2"/>
          <a:stretch>
            <a:fillRect/>
          </a:stretch>
        </p:blipFill>
        <p:spPr>
          <a:xfrm>
            <a:off x="894564" y="1420665"/>
            <a:ext cx="5254934" cy="3134971"/>
          </a:xfrm>
          <a:prstGeom prst="rect">
            <a:avLst/>
          </a:prstGeom>
        </p:spPr>
      </p:pic>
      <p:pic>
        <p:nvPicPr>
          <p:cNvPr id="7" name="Picture 6" descr="A picture containing text, screenshot, font, line&#10;&#10;Description automatically generated">
            <a:extLst>
              <a:ext uri="{FF2B5EF4-FFF2-40B4-BE49-F238E27FC236}">
                <a16:creationId xmlns:a16="http://schemas.microsoft.com/office/drawing/2014/main" id="{DC1C92EE-151B-FE8C-47E5-3DE440C97E96}"/>
              </a:ext>
            </a:extLst>
          </p:cNvPr>
          <p:cNvPicPr>
            <a:picLocks noChangeAspect="1"/>
          </p:cNvPicPr>
          <p:nvPr/>
        </p:nvPicPr>
        <p:blipFill>
          <a:blip r:embed="rId3"/>
          <a:stretch>
            <a:fillRect/>
          </a:stretch>
        </p:blipFill>
        <p:spPr>
          <a:xfrm>
            <a:off x="3548931" y="5162754"/>
            <a:ext cx="4419600" cy="876300"/>
          </a:xfrm>
          <a:prstGeom prst="rect">
            <a:avLst/>
          </a:prstGeom>
        </p:spPr>
      </p:pic>
    </p:spTree>
    <p:extLst>
      <p:ext uri="{BB962C8B-B14F-4D97-AF65-F5344CB8AC3E}">
        <p14:creationId xmlns:p14="http://schemas.microsoft.com/office/powerpoint/2010/main" val="33933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369332"/>
          </a:xfrm>
          <a:prstGeom prst="rect">
            <a:avLst/>
          </a:prstGeom>
          <a:noFill/>
        </p:spPr>
        <p:txBody>
          <a:bodyPr wrap="square" rtlCol="0">
            <a:spAutoFit/>
          </a:bodyPr>
          <a:lstStyle/>
          <a:p>
            <a:r>
              <a:rPr lang="en-US" dirty="0"/>
              <a:t>Question 7: </a:t>
            </a:r>
            <a:r>
              <a:rPr lang="en-CA" sz="1800" dirty="0">
                <a:effectLst/>
                <a:latin typeface="Calibri" panose="020F0502020204030204" pitchFamily="34" charset="0"/>
                <a:ea typeface="Calibri" panose="020F0502020204030204" pitchFamily="34" charset="0"/>
                <a:cs typeface="Times New Roman" panose="02020603050405020304" pitchFamily="18" charset="0"/>
              </a:rPr>
              <a:t>Which item was purchased just before the customer became a member?</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4540989" y="4639938"/>
            <a:ext cx="5454426" cy="369332"/>
          </a:xfrm>
          <a:prstGeom prst="rect">
            <a:avLst/>
          </a:prstGeom>
          <a:noFill/>
        </p:spPr>
        <p:txBody>
          <a:bodyPr wrap="square" rtlCol="0">
            <a:spAutoFit/>
          </a:bodyPr>
          <a:lstStyle/>
          <a:p>
            <a:r>
              <a:rPr lang="en-US" u="sng" dirty="0"/>
              <a:t>Results</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542363"/>
          </a:xfrm>
          <a:prstGeom prst="rect">
            <a:avLst/>
          </a:prstGeom>
          <a:noFill/>
        </p:spPr>
        <p:txBody>
          <a:bodyPr wrap="square" rtlCol="0">
            <a:spAutoFit/>
          </a:bodyPr>
          <a:lstStyle/>
          <a:p>
            <a:pPr>
              <a:lnSpc>
                <a:spcPct val="150000"/>
              </a:lnSpc>
            </a:pPr>
            <a:r>
              <a:rPr lang="en-US" u="sng" dirty="0"/>
              <a:t>Insight :</a:t>
            </a:r>
          </a:p>
          <a:p>
            <a:pPr marL="285750" indent="-285750">
              <a:lnSpc>
                <a:spcPct val="150000"/>
              </a:lnSpc>
              <a:buFont typeface="Arial" panose="020B0604020202020204" pitchFamily="34" charset="0"/>
              <a:buChar char="•"/>
            </a:pPr>
            <a:r>
              <a:rPr lang="en-US" dirty="0"/>
              <a:t>Customer A purchased sushi and curry before becoming a member.</a:t>
            </a:r>
          </a:p>
          <a:p>
            <a:pPr marL="285750" indent="-285750">
              <a:lnSpc>
                <a:spcPct val="150000"/>
              </a:lnSpc>
              <a:buFont typeface="Arial" panose="020B0604020202020204" pitchFamily="34" charset="0"/>
              <a:buChar char="•"/>
            </a:pPr>
            <a:r>
              <a:rPr lang="en-US" dirty="0"/>
              <a:t>Customer B purchased sushi before becoming a member.</a:t>
            </a:r>
          </a:p>
          <a:p>
            <a:pPr marL="285750" indent="-285750">
              <a:lnSpc>
                <a:spcPct val="150000"/>
              </a:lnSpc>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4945E56-F83B-CE00-C69B-AED496958A13}"/>
              </a:ext>
            </a:extLst>
          </p:cNvPr>
          <p:cNvPicPr>
            <a:picLocks noChangeAspect="1"/>
          </p:cNvPicPr>
          <p:nvPr/>
        </p:nvPicPr>
        <p:blipFill>
          <a:blip r:embed="rId2"/>
          <a:stretch>
            <a:fillRect/>
          </a:stretch>
        </p:blipFill>
        <p:spPr>
          <a:xfrm>
            <a:off x="896314" y="1420666"/>
            <a:ext cx="5650395" cy="3154716"/>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48C64072-6C72-4986-A8F6-E49D89275488}"/>
              </a:ext>
            </a:extLst>
          </p:cNvPr>
          <p:cNvPicPr>
            <a:picLocks noChangeAspect="1"/>
          </p:cNvPicPr>
          <p:nvPr/>
        </p:nvPicPr>
        <p:blipFill>
          <a:blip r:embed="rId3"/>
          <a:stretch>
            <a:fillRect/>
          </a:stretch>
        </p:blipFill>
        <p:spPr>
          <a:xfrm>
            <a:off x="3721511" y="4983472"/>
            <a:ext cx="4511040" cy="1120140"/>
          </a:xfrm>
          <a:prstGeom prst="rect">
            <a:avLst/>
          </a:prstGeom>
        </p:spPr>
      </p:pic>
    </p:spTree>
    <p:extLst>
      <p:ext uri="{BB962C8B-B14F-4D97-AF65-F5344CB8AC3E}">
        <p14:creationId xmlns:p14="http://schemas.microsoft.com/office/powerpoint/2010/main" val="12914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369332"/>
          </a:xfrm>
          <a:prstGeom prst="rect">
            <a:avLst/>
          </a:prstGeom>
          <a:noFill/>
        </p:spPr>
        <p:txBody>
          <a:bodyPr wrap="square" rtlCol="0">
            <a:spAutoFit/>
          </a:bodyPr>
          <a:lstStyle/>
          <a:p>
            <a:r>
              <a:rPr lang="en-US" dirty="0"/>
              <a:t>Question 8: What is the total items and amount spent for each member before they became a member?</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4540989" y="4639938"/>
            <a:ext cx="5454426" cy="369332"/>
          </a:xfrm>
          <a:prstGeom prst="rect">
            <a:avLst/>
          </a:prstGeom>
          <a:noFill/>
        </p:spPr>
        <p:txBody>
          <a:bodyPr wrap="square" rtlCol="0">
            <a:spAutoFit/>
          </a:bodyPr>
          <a:lstStyle/>
          <a:p>
            <a:r>
              <a:rPr lang="en-US" u="sng" dirty="0"/>
              <a:t>Results</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542363"/>
          </a:xfrm>
          <a:prstGeom prst="rect">
            <a:avLst/>
          </a:prstGeom>
          <a:noFill/>
        </p:spPr>
        <p:txBody>
          <a:bodyPr wrap="square" rtlCol="0">
            <a:spAutoFit/>
          </a:bodyPr>
          <a:lstStyle/>
          <a:p>
            <a:pPr>
              <a:lnSpc>
                <a:spcPct val="150000"/>
              </a:lnSpc>
            </a:pPr>
            <a:r>
              <a:rPr lang="en-US" u="sng" dirty="0"/>
              <a:t>Insight :</a:t>
            </a:r>
          </a:p>
          <a:p>
            <a:pPr marL="285750" indent="-285750">
              <a:lnSpc>
                <a:spcPct val="150000"/>
              </a:lnSpc>
              <a:buFont typeface="Arial" panose="020B0604020202020204" pitchFamily="34" charset="0"/>
              <a:buChar char="•"/>
            </a:pPr>
            <a:r>
              <a:rPr lang="en-US" dirty="0"/>
              <a:t>Customer B spent $40 on 3 items before becoming a member.</a:t>
            </a:r>
          </a:p>
          <a:p>
            <a:pPr marL="285750" indent="-285750">
              <a:lnSpc>
                <a:spcPct val="150000"/>
              </a:lnSpc>
              <a:buFont typeface="Arial" panose="020B0604020202020204" pitchFamily="34" charset="0"/>
              <a:buChar char="•"/>
            </a:pPr>
            <a:r>
              <a:rPr lang="en-US" dirty="0"/>
              <a:t>Customer A spent $25 on 2 items before becoming a member.</a:t>
            </a:r>
          </a:p>
          <a:p>
            <a:pPr marL="285750" indent="-285750">
              <a:lnSpc>
                <a:spcPct val="150000"/>
              </a:lnSpc>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8148BB12-2C4A-B611-0D74-16FC56CED256}"/>
              </a:ext>
            </a:extLst>
          </p:cNvPr>
          <p:cNvPicPr>
            <a:picLocks noChangeAspect="1"/>
          </p:cNvPicPr>
          <p:nvPr/>
        </p:nvPicPr>
        <p:blipFill>
          <a:blip r:embed="rId2"/>
          <a:stretch>
            <a:fillRect/>
          </a:stretch>
        </p:blipFill>
        <p:spPr>
          <a:xfrm>
            <a:off x="803499" y="1477184"/>
            <a:ext cx="5550043" cy="3106234"/>
          </a:xfrm>
          <a:prstGeom prst="rect">
            <a:avLst/>
          </a:prstGeom>
        </p:spPr>
      </p:pic>
      <p:pic>
        <p:nvPicPr>
          <p:cNvPr id="7" name="Picture 6" descr="A screenshot of a social media account&#10;&#10;Description automatically generated with low confidence">
            <a:extLst>
              <a:ext uri="{FF2B5EF4-FFF2-40B4-BE49-F238E27FC236}">
                <a16:creationId xmlns:a16="http://schemas.microsoft.com/office/drawing/2014/main" id="{C4B38488-F949-49CE-8E2D-6B4314503A36}"/>
              </a:ext>
            </a:extLst>
          </p:cNvPr>
          <p:cNvPicPr>
            <a:picLocks noChangeAspect="1"/>
          </p:cNvPicPr>
          <p:nvPr/>
        </p:nvPicPr>
        <p:blipFill>
          <a:blip r:embed="rId3"/>
          <a:stretch>
            <a:fillRect/>
          </a:stretch>
        </p:blipFill>
        <p:spPr>
          <a:xfrm>
            <a:off x="4278861" y="5036175"/>
            <a:ext cx="3810779" cy="1041613"/>
          </a:xfrm>
          <a:prstGeom prst="rect">
            <a:avLst/>
          </a:prstGeom>
        </p:spPr>
      </p:pic>
    </p:spTree>
    <p:extLst>
      <p:ext uri="{BB962C8B-B14F-4D97-AF65-F5344CB8AC3E}">
        <p14:creationId xmlns:p14="http://schemas.microsoft.com/office/powerpoint/2010/main" val="40488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646331"/>
          </a:xfrm>
          <a:prstGeom prst="rect">
            <a:avLst/>
          </a:prstGeom>
          <a:noFill/>
        </p:spPr>
        <p:txBody>
          <a:bodyPr wrap="square" rtlCol="0">
            <a:spAutoFit/>
          </a:bodyPr>
          <a:lstStyle/>
          <a:p>
            <a:r>
              <a:rPr lang="en-US" dirty="0"/>
              <a:t>Question 9:  If each $1 spent equates to 10 points and sushi has a 2x points multiplier - how many points would each customer have?</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4540989" y="4639938"/>
            <a:ext cx="5454426" cy="369332"/>
          </a:xfrm>
          <a:prstGeom prst="rect">
            <a:avLst/>
          </a:prstGeom>
          <a:noFill/>
        </p:spPr>
        <p:txBody>
          <a:bodyPr wrap="square" rtlCol="0">
            <a:spAutoFit/>
          </a:bodyPr>
          <a:lstStyle/>
          <a:p>
            <a:r>
              <a:rPr lang="en-US" u="sng" dirty="0"/>
              <a:t>Results</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957861"/>
          </a:xfrm>
          <a:prstGeom prst="rect">
            <a:avLst/>
          </a:prstGeom>
          <a:noFill/>
        </p:spPr>
        <p:txBody>
          <a:bodyPr wrap="square" rtlCol="0">
            <a:spAutoFit/>
          </a:bodyPr>
          <a:lstStyle/>
          <a:p>
            <a:pPr>
              <a:lnSpc>
                <a:spcPct val="150000"/>
              </a:lnSpc>
            </a:pPr>
            <a:r>
              <a:rPr lang="en-US" u="sng" dirty="0"/>
              <a:t>Insight :</a:t>
            </a:r>
          </a:p>
          <a:p>
            <a:pPr>
              <a:lnSpc>
                <a:spcPct val="150000"/>
              </a:lnSpc>
            </a:pPr>
            <a:r>
              <a:rPr lang="en-US" dirty="0"/>
              <a:t>With these considerations, </a:t>
            </a:r>
          </a:p>
          <a:p>
            <a:pPr marL="285750" indent="-285750">
              <a:lnSpc>
                <a:spcPct val="150000"/>
              </a:lnSpc>
              <a:buFont typeface="Arial" panose="020B0604020202020204" pitchFamily="34" charset="0"/>
              <a:buChar char="•"/>
            </a:pPr>
            <a:r>
              <a:rPr lang="en-US" dirty="0"/>
              <a:t>Customer B has 580 points, which is the most point.</a:t>
            </a:r>
          </a:p>
          <a:p>
            <a:pPr marL="285750" indent="-285750">
              <a:lnSpc>
                <a:spcPct val="150000"/>
              </a:lnSpc>
              <a:buFont typeface="Arial" panose="020B0604020202020204" pitchFamily="34" charset="0"/>
              <a:buChar char="•"/>
            </a:pPr>
            <a:r>
              <a:rPr lang="en-US" dirty="0"/>
              <a:t>Followed by Customer A with 560 points.</a:t>
            </a:r>
          </a:p>
          <a:p>
            <a:pPr marL="285750" indent="-285750">
              <a:lnSpc>
                <a:spcPct val="150000"/>
              </a:lnSpc>
              <a:buFont typeface="Arial" panose="020B0604020202020204" pitchFamily="34" charset="0"/>
              <a:buChar char="•"/>
            </a:pPr>
            <a:r>
              <a:rPr lang="en-US" dirty="0"/>
              <a:t>Lastly, Customer C has 240 points, which is the least. </a:t>
            </a:r>
          </a:p>
        </p:txBody>
      </p:sp>
      <p:pic>
        <p:nvPicPr>
          <p:cNvPr id="2" name="Picture 1" descr="A screenshot of a computer&#10;&#10;Description automatically generated with low confidence">
            <a:extLst>
              <a:ext uri="{FF2B5EF4-FFF2-40B4-BE49-F238E27FC236}">
                <a16:creationId xmlns:a16="http://schemas.microsoft.com/office/drawing/2014/main" id="{34C72368-374F-8220-6FC9-40465F61991A}"/>
              </a:ext>
            </a:extLst>
          </p:cNvPr>
          <p:cNvPicPr>
            <a:picLocks noChangeAspect="1"/>
          </p:cNvPicPr>
          <p:nvPr/>
        </p:nvPicPr>
        <p:blipFill>
          <a:blip r:embed="rId2"/>
          <a:stretch>
            <a:fillRect/>
          </a:stretch>
        </p:blipFill>
        <p:spPr>
          <a:xfrm>
            <a:off x="4540988" y="5039989"/>
            <a:ext cx="2774212" cy="1250777"/>
          </a:xfrm>
          <a:prstGeom prst="rect">
            <a:avLst/>
          </a:prstGeom>
        </p:spPr>
      </p:pic>
      <p:pic>
        <p:nvPicPr>
          <p:cNvPr id="6" name="Picture 5">
            <a:extLst>
              <a:ext uri="{FF2B5EF4-FFF2-40B4-BE49-F238E27FC236}">
                <a16:creationId xmlns:a16="http://schemas.microsoft.com/office/drawing/2014/main" id="{E4FEEDDF-7E1D-F7DC-FB23-367A2E137EDB}"/>
              </a:ext>
            </a:extLst>
          </p:cNvPr>
          <p:cNvPicPr>
            <a:picLocks noChangeAspect="1"/>
          </p:cNvPicPr>
          <p:nvPr/>
        </p:nvPicPr>
        <p:blipFill>
          <a:blip r:embed="rId3"/>
          <a:stretch>
            <a:fillRect/>
          </a:stretch>
        </p:blipFill>
        <p:spPr>
          <a:xfrm>
            <a:off x="847340" y="1555734"/>
            <a:ext cx="5248660" cy="3081396"/>
          </a:xfrm>
          <a:prstGeom prst="rect">
            <a:avLst/>
          </a:prstGeom>
        </p:spPr>
      </p:pic>
    </p:spTree>
    <p:extLst>
      <p:ext uri="{BB962C8B-B14F-4D97-AF65-F5344CB8AC3E}">
        <p14:creationId xmlns:p14="http://schemas.microsoft.com/office/powerpoint/2010/main" val="262737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923330"/>
          </a:xfrm>
          <a:prstGeom prst="rect">
            <a:avLst/>
          </a:prstGeom>
          <a:noFill/>
        </p:spPr>
        <p:txBody>
          <a:bodyPr wrap="square" rtlCol="0">
            <a:spAutoFit/>
          </a:bodyPr>
          <a:lstStyle/>
          <a:p>
            <a:r>
              <a:rPr lang="en-US" dirty="0"/>
              <a:t>Question 10: In the first week after a customer joins the program (including their join date) they earn 2x points on all items, not just sushi - how many points do customer A and B have at the end of January?</a:t>
            </a:r>
          </a:p>
          <a:p>
            <a:r>
              <a:rPr lang="en-US" dirty="0"/>
              <a:t> </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7273239" y="4603133"/>
            <a:ext cx="5454426" cy="369332"/>
          </a:xfrm>
          <a:prstGeom prst="rect">
            <a:avLst/>
          </a:prstGeom>
          <a:noFill/>
        </p:spPr>
        <p:txBody>
          <a:bodyPr wrap="square" rtlCol="0">
            <a:spAutoFit/>
          </a:bodyPr>
          <a:lstStyle/>
          <a:p>
            <a:r>
              <a:rPr lang="en-US" u="sng" dirty="0"/>
              <a:t>Results</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1711366"/>
          </a:xfrm>
          <a:prstGeom prst="rect">
            <a:avLst/>
          </a:prstGeom>
          <a:noFill/>
        </p:spPr>
        <p:txBody>
          <a:bodyPr wrap="square" rtlCol="0">
            <a:spAutoFit/>
          </a:bodyPr>
          <a:lstStyle/>
          <a:p>
            <a:pPr>
              <a:lnSpc>
                <a:spcPct val="150000"/>
              </a:lnSpc>
            </a:pPr>
            <a:r>
              <a:rPr lang="en-US" u="sng" dirty="0"/>
              <a:t>Insight :</a:t>
            </a:r>
          </a:p>
          <a:p>
            <a:pPr>
              <a:lnSpc>
                <a:spcPct val="150000"/>
              </a:lnSpc>
            </a:pPr>
            <a:r>
              <a:rPr lang="en-US" dirty="0"/>
              <a:t>With these consideration,</a:t>
            </a:r>
          </a:p>
          <a:p>
            <a:pPr marL="285750" indent="-285750">
              <a:lnSpc>
                <a:spcPct val="150000"/>
              </a:lnSpc>
              <a:buFont typeface="Arial" panose="020B0604020202020204" pitchFamily="34" charset="0"/>
              <a:buChar char="•"/>
            </a:pPr>
            <a:r>
              <a:rPr lang="en-US" dirty="0"/>
              <a:t>Customer A will have 1130 points.</a:t>
            </a:r>
          </a:p>
          <a:p>
            <a:pPr marL="285750" indent="-285750">
              <a:lnSpc>
                <a:spcPct val="150000"/>
              </a:lnSpc>
              <a:buFont typeface="Arial" panose="020B0604020202020204" pitchFamily="34" charset="0"/>
              <a:buChar char="•"/>
            </a:pPr>
            <a:r>
              <a:rPr lang="en-US" dirty="0"/>
              <a:t>Customer B will have 940 points.</a:t>
            </a:r>
          </a:p>
        </p:txBody>
      </p:sp>
      <p:pic>
        <p:nvPicPr>
          <p:cNvPr id="6" name="Picture 5">
            <a:extLst>
              <a:ext uri="{FF2B5EF4-FFF2-40B4-BE49-F238E27FC236}">
                <a16:creationId xmlns:a16="http://schemas.microsoft.com/office/drawing/2014/main" id="{DA7D88D7-674C-5476-7434-C9ECA2F97407}"/>
              </a:ext>
            </a:extLst>
          </p:cNvPr>
          <p:cNvPicPr>
            <a:picLocks noChangeAspect="1"/>
          </p:cNvPicPr>
          <p:nvPr/>
        </p:nvPicPr>
        <p:blipFill>
          <a:blip r:embed="rId2"/>
          <a:stretch>
            <a:fillRect/>
          </a:stretch>
        </p:blipFill>
        <p:spPr>
          <a:xfrm>
            <a:off x="803499" y="1420665"/>
            <a:ext cx="6338855" cy="4678552"/>
          </a:xfrm>
          <a:prstGeom prst="rect">
            <a:avLst/>
          </a:prstGeom>
        </p:spPr>
      </p:pic>
      <p:pic>
        <p:nvPicPr>
          <p:cNvPr id="8" name="Picture 7">
            <a:extLst>
              <a:ext uri="{FF2B5EF4-FFF2-40B4-BE49-F238E27FC236}">
                <a16:creationId xmlns:a16="http://schemas.microsoft.com/office/drawing/2014/main" id="{4D29384E-E6BD-3771-793B-CCF426C72DD0}"/>
              </a:ext>
            </a:extLst>
          </p:cNvPr>
          <p:cNvPicPr>
            <a:picLocks noChangeAspect="1"/>
          </p:cNvPicPr>
          <p:nvPr/>
        </p:nvPicPr>
        <p:blipFill>
          <a:blip r:embed="rId3"/>
          <a:stretch>
            <a:fillRect/>
          </a:stretch>
        </p:blipFill>
        <p:spPr>
          <a:xfrm>
            <a:off x="8209852" y="4794350"/>
            <a:ext cx="2887842" cy="1161091"/>
          </a:xfrm>
          <a:prstGeom prst="rect">
            <a:avLst/>
          </a:prstGeom>
        </p:spPr>
      </p:pic>
    </p:spTree>
    <p:extLst>
      <p:ext uri="{BB962C8B-B14F-4D97-AF65-F5344CB8AC3E}">
        <p14:creationId xmlns:p14="http://schemas.microsoft.com/office/powerpoint/2010/main" val="244259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8E304B7-9906-6C65-C2BC-3D53D9852B2F}"/>
              </a:ext>
            </a:extLst>
          </p:cNvPr>
          <p:cNvPicPr>
            <a:picLocks noChangeAspect="1"/>
          </p:cNvPicPr>
          <p:nvPr/>
        </p:nvPicPr>
        <p:blipFill>
          <a:blip r:embed="rId2"/>
          <a:stretch>
            <a:fillRect/>
          </a:stretch>
        </p:blipFill>
        <p:spPr>
          <a:xfrm>
            <a:off x="731521" y="1321982"/>
            <a:ext cx="4784940" cy="4122393"/>
          </a:xfrm>
          <a:prstGeom prst="rect">
            <a:avLst/>
          </a:prstGeom>
        </p:spPr>
      </p:pic>
      <p:sp>
        <p:nvSpPr>
          <p:cNvPr id="3" name="TextBox 2">
            <a:extLst>
              <a:ext uri="{FF2B5EF4-FFF2-40B4-BE49-F238E27FC236}">
                <a16:creationId xmlns:a16="http://schemas.microsoft.com/office/drawing/2014/main" id="{838CC5A3-AB94-4728-5EAC-D70A0886E0A3}"/>
              </a:ext>
            </a:extLst>
          </p:cNvPr>
          <p:cNvSpPr txBox="1"/>
          <p:nvPr/>
        </p:nvSpPr>
        <p:spPr>
          <a:xfrm>
            <a:off x="1094343" y="1408957"/>
            <a:ext cx="2101626" cy="307777"/>
          </a:xfrm>
          <a:prstGeom prst="rect">
            <a:avLst/>
          </a:prstGeom>
          <a:noFill/>
        </p:spPr>
        <p:txBody>
          <a:bodyPr wrap="square" rtlCol="0">
            <a:spAutoFit/>
          </a:bodyPr>
          <a:lstStyle/>
          <a:p>
            <a:r>
              <a:rPr lang="en-US" sz="1400" dirty="0"/>
              <a:t>Recreate the table</a:t>
            </a:r>
            <a:endParaRPr lang="en-CA" sz="1400" dirty="0"/>
          </a:p>
        </p:txBody>
      </p:sp>
      <p:pic>
        <p:nvPicPr>
          <p:cNvPr id="5" name="Picture 4">
            <a:extLst>
              <a:ext uri="{FF2B5EF4-FFF2-40B4-BE49-F238E27FC236}">
                <a16:creationId xmlns:a16="http://schemas.microsoft.com/office/drawing/2014/main" id="{3FD2B988-38F1-F0E6-E00B-7E42F36868FA}"/>
              </a:ext>
            </a:extLst>
          </p:cNvPr>
          <p:cNvPicPr>
            <a:picLocks noChangeAspect="1"/>
          </p:cNvPicPr>
          <p:nvPr/>
        </p:nvPicPr>
        <p:blipFill>
          <a:blip r:embed="rId3"/>
          <a:stretch>
            <a:fillRect/>
          </a:stretch>
        </p:blipFill>
        <p:spPr>
          <a:xfrm>
            <a:off x="5784294" y="1248020"/>
            <a:ext cx="5919575" cy="5107053"/>
          </a:xfrm>
          <a:prstGeom prst="rect">
            <a:avLst/>
          </a:prstGeom>
        </p:spPr>
      </p:pic>
      <p:sp>
        <p:nvSpPr>
          <p:cNvPr id="7" name="TextBox 6">
            <a:extLst>
              <a:ext uri="{FF2B5EF4-FFF2-40B4-BE49-F238E27FC236}">
                <a16:creationId xmlns:a16="http://schemas.microsoft.com/office/drawing/2014/main" id="{75D879F3-D0C3-DEC6-20BB-DD17ED797313}"/>
              </a:ext>
            </a:extLst>
          </p:cNvPr>
          <p:cNvSpPr txBox="1"/>
          <p:nvPr/>
        </p:nvSpPr>
        <p:spPr>
          <a:xfrm>
            <a:off x="6196083" y="754389"/>
            <a:ext cx="5450827" cy="1231106"/>
          </a:xfrm>
          <a:prstGeom prst="rect">
            <a:avLst/>
          </a:prstGeom>
          <a:noFill/>
        </p:spPr>
        <p:txBody>
          <a:bodyPr wrap="square" rtlCol="0">
            <a:spAutoFit/>
          </a:bodyPr>
          <a:lstStyle/>
          <a:p>
            <a:r>
              <a:rPr lang="en-US" sz="1400" dirty="0"/>
              <a:t>Danny also requires further information about the ranking of customer products, but he purposely does not need the ranking for non-member purchases so he expects null ranking values for the records when customers are not yet part of the loyalty program.</a:t>
            </a:r>
          </a:p>
          <a:p>
            <a:r>
              <a:rPr lang="en-US" dirty="0"/>
              <a:t>	</a:t>
            </a:r>
            <a:endParaRPr lang="en-CA" dirty="0"/>
          </a:p>
        </p:txBody>
      </p:sp>
      <p:sp>
        <p:nvSpPr>
          <p:cNvPr id="9" name="Title 1">
            <a:extLst>
              <a:ext uri="{FF2B5EF4-FFF2-40B4-BE49-F238E27FC236}">
                <a16:creationId xmlns:a16="http://schemas.microsoft.com/office/drawing/2014/main" id="{AD1CFDD1-C317-2C1E-ABC7-FE7BC774EDF9}"/>
              </a:ext>
            </a:extLst>
          </p:cNvPr>
          <p:cNvSpPr txBox="1">
            <a:spLocks/>
          </p:cNvSpPr>
          <p:nvPr/>
        </p:nvSpPr>
        <p:spPr>
          <a:xfrm>
            <a:off x="2432956" y="163379"/>
            <a:ext cx="7326086" cy="568135"/>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BONUS QUESTIONS </a:t>
            </a:r>
            <a:endParaRPr lang="en-CA" sz="4800" dirty="0"/>
          </a:p>
        </p:txBody>
      </p:sp>
    </p:spTree>
    <p:extLst>
      <p:ext uri="{BB962C8B-B14F-4D97-AF65-F5344CB8AC3E}">
        <p14:creationId xmlns:p14="http://schemas.microsoft.com/office/powerpoint/2010/main" val="375651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F1E5A9-8507-3FE8-7A1D-AB76FE47B3A9}"/>
              </a:ext>
            </a:extLst>
          </p:cNvPr>
          <p:cNvSpPr txBox="1"/>
          <p:nvPr/>
        </p:nvSpPr>
        <p:spPr>
          <a:xfrm>
            <a:off x="1309396" y="2388871"/>
            <a:ext cx="9573208" cy="2031325"/>
          </a:xfrm>
          <a:prstGeom prst="rect">
            <a:avLst/>
          </a:prstGeom>
          <a:noFill/>
        </p:spPr>
        <p:txBody>
          <a:bodyPr wrap="square" rtlCol="0">
            <a:spAutoFit/>
          </a:bodyPr>
          <a:lstStyle/>
          <a:p>
            <a:r>
              <a:rPr lang="en-US" dirty="0"/>
              <a:t>Danny, a big fan of Japanese food, took a bold step at the start of 2021 by opening a charming restaurant called Danny's Diner. His restaurant specializes in serving three of his all-time favorite dishes: sushi, curry, and ramen.</a:t>
            </a:r>
          </a:p>
          <a:p>
            <a:endParaRPr lang="en-US" dirty="0"/>
          </a:p>
          <a:p>
            <a:r>
              <a:rPr lang="en-US" dirty="0"/>
              <a:t>However, despite their enthusiasm, Danny and his team are facing challenges in leveraging the data they have collected over the initial months of operation. They are seeking assistance to understand how to effectively utilize their data in order to ensure the success and sustainability of their business.</a:t>
            </a:r>
            <a:endParaRPr lang="en-CA" dirty="0"/>
          </a:p>
        </p:txBody>
      </p:sp>
      <p:sp>
        <p:nvSpPr>
          <p:cNvPr id="3" name="Title 1">
            <a:extLst>
              <a:ext uri="{FF2B5EF4-FFF2-40B4-BE49-F238E27FC236}">
                <a16:creationId xmlns:a16="http://schemas.microsoft.com/office/drawing/2014/main" id="{E8795204-8DBE-9CFC-31D3-8CE9B9B0CCDB}"/>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INTRODUCTION</a:t>
            </a:r>
            <a:endParaRPr lang="en-CA" dirty="0"/>
          </a:p>
        </p:txBody>
      </p:sp>
    </p:spTree>
    <p:extLst>
      <p:ext uri="{BB962C8B-B14F-4D97-AF65-F5344CB8AC3E}">
        <p14:creationId xmlns:p14="http://schemas.microsoft.com/office/powerpoint/2010/main" val="244980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8795204-8DBE-9CFC-31D3-8CE9B9B0CCDB}"/>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PROBLEM STATEMENT</a:t>
            </a:r>
            <a:endParaRPr lang="en-CA" dirty="0"/>
          </a:p>
        </p:txBody>
      </p:sp>
      <p:sp>
        <p:nvSpPr>
          <p:cNvPr id="5" name="TextBox 4">
            <a:extLst>
              <a:ext uri="{FF2B5EF4-FFF2-40B4-BE49-F238E27FC236}">
                <a16:creationId xmlns:a16="http://schemas.microsoft.com/office/drawing/2014/main" id="{D9478431-F1BE-6F15-9F7D-26E29AB82E41}"/>
              </a:ext>
            </a:extLst>
          </p:cNvPr>
          <p:cNvSpPr txBox="1"/>
          <p:nvPr/>
        </p:nvSpPr>
        <p:spPr>
          <a:xfrm>
            <a:off x="1214325" y="2015405"/>
            <a:ext cx="9461241" cy="3693319"/>
          </a:xfrm>
          <a:prstGeom prst="rect">
            <a:avLst/>
          </a:prstGeom>
          <a:noFill/>
        </p:spPr>
        <p:txBody>
          <a:bodyPr wrap="square">
            <a:spAutoFit/>
          </a:bodyPr>
          <a:lstStyle/>
          <a:p>
            <a:r>
              <a:rPr lang="en-US" dirty="0"/>
              <a:t>Danny seeks your assistance as a data analyst to extract meaningful insights from the available datasets. He recognizes that you have the expertise to help him answer key questions about his customers, such as their visit patterns, expenditure, and preferred menu items. By leveraging your analytical skills, he hopes to gain a deeper understanding of his customers and use that knowledge to enhance their dining experience.</a:t>
            </a:r>
          </a:p>
          <a:p>
            <a:endParaRPr lang="en-US" dirty="0"/>
          </a:p>
          <a:p>
            <a:r>
              <a:rPr lang="en-US" dirty="0"/>
              <a:t>In addition to helping him uncover valuable insights, Danny wants your guidance in evaluating the potential expansion of the customer loyalty program. He relies on your expertise to analyze the data and provide recommendations based on the findings.</a:t>
            </a:r>
          </a:p>
          <a:p>
            <a:endParaRPr lang="en-US" b="1" dirty="0"/>
          </a:p>
          <a:p>
            <a:r>
              <a:rPr lang="en-US" dirty="0"/>
              <a:t>Furthermore, </a:t>
            </a:r>
            <a:r>
              <a:rPr lang="en-US" b="1" dirty="0"/>
              <a:t>Danny requests for my support in generating basic datasets that his team can easily explore and analyze without relying on complex SQL queries. As a data analyst, my role is crucial in helping Danny make data-driven decisions and optimize the operations of his restaurant.</a:t>
            </a:r>
            <a:endParaRPr lang="en-CA" b="1" dirty="0"/>
          </a:p>
        </p:txBody>
      </p:sp>
    </p:spTree>
    <p:extLst>
      <p:ext uri="{BB962C8B-B14F-4D97-AF65-F5344CB8AC3E}">
        <p14:creationId xmlns:p14="http://schemas.microsoft.com/office/powerpoint/2010/main" val="219987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8795204-8DBE-9CFC-31D3-8CE9B9B0CCDB}"/>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Entity Relationship Diagram</a:t>
            </a:r>
            <a:endParaRPr lang="en-CA" dirty="0"/>
          </a:p>
        </p:txBody>
      </p:sp>
      <p:pic>
        <p:nvPicPr>
          <p:cNvPr id="4" name="Picture 3">
            <a:extLst>
              <a:ext uri="{FF2B5EF4-FFF2-40B4-BE49-F238E27FC236}">
                <a16:creationId xmlns:a16="http://schemas.microsoft.com/office/drawing/2014/main" id="{10E0FD1A-B7F8-EF75-1C25-657E86074DF1}"/>
              </a:ext>
            </a:extLst>
          </p:cNvPr>
          <p:cNvPicPr>
            <a:picLocks noChangeAspect="1"/>
          </p:cNvPicPr>
          <p:nvPr/>
        </p:nvPicPr>
        <p:blipFill>
          <a:blip r:embed="rId2"/>
          <a:stretch>
            <a:fillRect/>
          </a:stretch>
        </p:blipFill>
        <p:spPr>
          <a:xfrm>
            <a:off x="1782435" y="2055813"/>
            <a:ext cx="8770894" cy="3950853"/>
          </a:xfrm>
          <a:prstGeom prst="rect">
            <a:avLst/>
          </a:prstGeom>
        </p:spPr>
      </p:pic>
    </p:spTree>
    <p:extLst>
      <p:ext uri="{BB962C8B-B14F-4D97-AF65-F5344CB8AC3E}">
        <p14:creationId xmlns:p14="http://schemas.microsoft.com/office/powerpoint/2010/main" val="415597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369332"/>
          </a:xfrm>
          <a:prstGeom prst="rect">
            <a:avLst/>
          </a:prstGeom>
          <a:noFill/>
        </p:spPr>
        <p:txBody>
          <a:bodyPr wrap="square" rtlCol="0">
            <a:spAutoFit/>
          </a:bodyPr>
          <a:lstStyle/>
          <a:p>
            <a:r>
              <a:rPr lang="en-US" dirty="0"/>
              <a:t>Question 1: What is the total amount each customer spent at the restaurant?</a:t>
            </a:r>
            <a:endParaRPr lang="en-CA" dirty="0"/>
          </a:p>
        </p:txBody>
      </p:sp>
      <p:pic>
        <p:nvPicPr>
          <p:cNvPr id="13" name="Picture 12">
            <a:extLst>
              <a:ext uri="{FF2B5EF4-FFF2-40B4-BE49-F238E27FC236}">
                <a16:creationId xmlns:a16="http://schemas.microsoft.com/office/drawing/2014/main" id="{27C5A358-6D79-2392-35D0-264E524F7F1F}"/>
              </a:ext>
            </a:extLst>
          </p:cNvPr>
          <p:cNvPicPr>
            <a:picLocks noChangeAspect="1"/>
          </p:cNvPicPr>
          <p:nvPr/>
        </p:nvPicPr>
        <p:blipFill>
          <a:blip r:embed="rId2"/>
          <a:stretch>
            <a:fillRect/>
          </a:stretch>
        </p:blipFill>
        <p:spPr>
          <a:xfrm>
            <a:off x="803499" y="1158598"/>
            <a:ext cx="5540151" cy="2669179"/>
          </a:xfrm>
          <a:prstGeom prst="rect">
            <a:avLst/>
          </a:prstGeom>
        </p:spPr>
      </p:pic>
      <p:pic>
        <p:nvPicPr>
          <p:cNvPr id="15" name="Picture 14" descr="A screenshot of a computer&#10;&#10;Description automatically generated with low confidence">
            <a:extLst>
              <a:ext uri="{FF2B5EF4-FFF2-40B4-BE49-F238E27FC236}">
                <a16:creationId xmlns:a16="http://schemas.microsoft.com/office/drawing/2014/main" id="{21FA8AFC-38C9-2941-9607-63C538D243B0}"/>
              </a:ext>
            </a:extLst>
          </p:cNvPr>
          <p:cNvPicPr>
            <a:picLocks noChangeAspect="1"/>
          </p:cNvPicPr>
          <p:nvPr/>
        </p:nvPicPr>
        <p:blipFill>
          <a:blip r:embed="rId3"/>
          <a:stretch>
            <a:fillRect/>
          </a:stretch>
        </p:blipFill>
        <p:spPr>
          <a:xfrm>
            <a:off x="3464800" y="4513505"/>
            <a:ext cx="4442020" cy="1813825"/>
          </a:xfrm>
          <a:prstGeom prst="rect">
            <a:avLst/>
          </a:prstGeom>
        </p:spPr>
      </p:pic>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3368786" y="4144173"/>
            <a:ext cx="5454426" cy="369332"/>
          </a:xfrm>
          <a:prstGeom prst="rect">
            <a:avLst/>
          </a:prstGeom>
          <a:noFill/>
        </p:spPr>
        <p:txBody>
          <a:bodyPr wrap="square" rtlCol="0">
            <a:spAutoFit/>
          </a:bodyPr>
          <a:lstStyle/>
          <a:p>
            <a:r>
              <a:rPr lang="en-US" u="sng" dirty="0"/>
              <a:t>Result</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819362"/>
          </a:xfrm>
          <a:prstGeom prst="rect">
            <a:avLst/>
          </a:prstGeom>
          <a:noFill/>
        </p:spPr>
        <p:txBody>
          <a:bodyPr wrap="square" rtlCol="0">
            <a:spAutoFit/>
          </a:bodyPr>
          <a:lstStyle/>
          <a:p>
            <a:r>
              <a:rPr lang="en-US" u="sng" dirty="0"/>
              <a:t>Insight :</a:t>
            </a:r>
          </a:p>
          <a:p>
            <a:pPr marL="285750" indent="-285750">
              <a:lnSpc>
                <a:spcPct val="150000"/>
              </a:lnSpc>
              <a:buFont typeface="Courier New" panose="02070309020205020404" pitchFamily="49" charset="0"/>
              <a:buChar char="o"/>
            </a:pPr>
            <a:r>
              <a:rPr lang="en-US" dirty="0"/>
              <a:t>Customer A has spent $76, the most in the restaurant.</a:t>
            </a:r>
          </a:p>
          <a:p>
            <a:pPr marL="285750" indent="-285750">
              <a:lnSpc>
                <a:spcPct val="150000"/>
              </a:lnSpc>
              <a:buFont typeface="Courier New" panose="02070309020205020404" pitchFamily="49" charset="0"/>
              <a:buChar char="o"/>
            </a:pPr>
            <a:r>
              <a:rPr lang="en-US" dirty="0"/>
              <a:t>Customer B is following closely in second spending $74</a:t>
            </a:r>
          </a:p>
          <a:p>
            <a:pPr marL="285750" indent="-285750">
              <a:lnSpc>
                <a:spcPct val="150000"/>
              </a:lnSpc>
              <a:buFont typeface="Courier New" panose="02070309020205020404" pitchFamily="49" charset="0"/>
              <a:buChar char="o"/>
            </a:pPr>
            <a:r>
              <a:rPr lang="en-US" dirty="0"/>
              <a:t>Customer C has spent $36, the least amount. </a:t>
            </a:r>
            <a:endParaRPr lang="en-CA" dirty="0"/>
          </a:p>
        </p:txBody>
      </p:sp>
    </p:spTree>
    <p:extLst>
      <p:ext uri="{BB962C8B-B14F-4D97-AF65-F5344CB8AC3E}">
        <p14:creationId xmlns:p14="http://schemas.microsoft.com/office/powerpoint/2010/main" val="41376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369332"/>
          </a:xfrm>
          <a:prstGeom prst="rect">
            <a:avLst/>
          </a:prstGeom>
          <a:noFill/>
        </p:spPr>
        <p:txBody>
          <a:bodyPr wrap="square" rtlCol="0">
            <a:spAutoFit/>
          </a:bodyPr>
          <a:lstStyle/>
          <a:p>
            <a:r>
              <a:rPr lang="en-US" dirty="0"/>
              <a:t>Question 2: How many days has each customer visited the restaurant?</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3368786" y="4144173"/>
            <a:ext cx="5454426" cy="369332"/>
          </a:xfrm>
          <a:prstGeom prst="rect">
            <a:avLst/>
          </a:prstGeom>
          <a:noFill/>
        </p:spPr>
        <p:txBody>
          <a:bodyPr wrap="square" rtlCol="0">
            <a:spAutoFit/>
          </a:bodyPr>
          <a:lstStyle/>
          <a:p>
            <a:r>
              <a:rPr lang="en-US" u="sng" dirty="0"/>
              <a:t>Result</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403863"/>
          </a:xfrm>
          <a:prstGeom prst="rect">
            <a:avLst/>
          </a:prstGeom>
          <a:noFill/>
        </p:spPr>
        <p:txBody>
          <a:bodyPr wrap="square" rtlCol="0">
            <a:spAutoFit/>
          </a:bodyPr>
          <a:lstStyle/>
          <a:p>
            <a:r>
              <a:rPr lang="en-US" u="sng" dirty="0"/>
              <a:t>Insight :</a:t>
            </a:r>
          </a:p>
          <a:p>
            <a:pPr marL="285750" indent="-285750">
              <a:lnSpc>
                <a:spcPct val="150000"/>
              </a:lnSpc>
              <a:buFont typeface="Courier New" panose="02070309020205020404" pitchFamily="49" charset="0"/>
              <a:buChar char="o"/>
            </a:pPr>
            <a:r>
              <a:rPr lang="en-US" b="0" i="0" dirty="0">
                <a:effectLst/>
              </a:rPr>
              <a:t>Both Customer A and Customer B have visited the restaurant 6 times, which is the most. </a:t>
            </a:r>
          </a:p>
          <a:p>
            <a:pPr marL="285750" indent="-285750">
              <a:lnSpc>
                <a:spcPct val="150000"/>
              </a:lnSpc>
              <a:buFont typeface="Courier New" panose="02070309020205020404" pitchFamily="49" charset="0"/>
              <a:buChar char="o"/>
            </a:pPr>
            <a:r>
              <a:rPr lang="en-US" dirty="0"/>
              <a:t>Customer C has visited 3 times, which is the least. </a:t>
            </a:r>
            <a:endParaRPr lang="en-CA" dirty="0"/>
          </a:p>
        </p:txBody>
      </p:sp>
      <p:pic>
        <p:nvPicPr>
          <p:cNvPr id="2" name="Picture 1" descr="A screenshot of a computer&#10;&#10;Description automatically generated with low confidence">
            <a:extLst>
              <a:ext uri="{FF2B5EF4-FFF2-40B4-BE49-F238E27FC236}">
                <a16:creationId xmlns:a16="http://schemas.microsoft.com/office/drawing/2014/main" id="{8C5EFEB1-37F9-BD35-0582-CA52CC8C8128}"/>
              </a:ext>
            </a:extLst>
          </p:cNvPr>
          <p:cNvPicPr>
            <a:picLocks noChangeAspect="1"/>
          </p:cNvPicPr>
          <p:nvPr/>
        </p:nvPicPr>
        <p:blipFill>
          <a:blip r:embed="rId2"/>
          <a:stretch>
            <a:fillRect/>
          </a:stretch>
        </p:blipFill>
        <p:spPr>
          <a:xfrm>
            <a:off x="3464799" y="4584704"/>
            <a:ext cx="4316931" cy="1751440"/>
          </a:xfrm>
          <a:prstGeom prst="rect">
            <a:avLst/>
          </a:prstGeom>
        </p:spPr>
      </p:pic>
      <p:pic>
        <p:nvPicPr>
          <p:cNvPr id="7" name="Picture 6">
            <a:extLst>
              <a:ext uri="{FF2B5EF4-FFF2-40B4-BE49-F238E27FC236}">
                <a16:creationId xmlns:a16="http://schemas.microsoft.com/office/drawing/2014/main" id="{741C0167-5F7D-B8EE-2A5E-7408F887FB41}"/>
              </a:ext>
            </a:extLst>
          </p:cNvPr>
          <p:cNvPicPr>
            <a:picLocks noChangeAspect="1"/>
          </p:cNvPicPr>
          <p:nvPr/>
        </p:nvPicPr>
        <p:blipFill>
          <a:blip r:embed="rId3"/>
          <a:stretch>
            <a:fillRect/>
          </a:stretch>
        </p:blipFill>
        <p:spPr>
          <a:xfrm>
            <a:off x="785019" y="1489022"/>
            <a:ext cx="5632312" cy="2480034"/>
          </a:xfrm>
          <a:prstGeom prst="rect">
            <a:avLst/>
          </a:prstGeom>
        </p:spPr>
      </p:pic>
    </p:spTree>
    <p:extLst>
      <p:ext uri="{BB962C8B-B14F-4D97-AF65-F5344CB8AC3E}">
        <p14:creationId xmlns:p14="http://schemas.microsoft.com/office/powerpoint/2010/main" val="52061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369332"/>
          </a:xfrm>
          <a:prstGeom prst="rect">
            <a:avLst/>
          </a:prstGeom>
          <a:noFill/>
        </p:spPr>
        <p:txBody>
          <a:bodyPr wrap="square" rtlCol="0">
            <a:spAutoFit/>
          </a:bodyPr>
          <a:lstStyle/>
          <a:p>
            <a:r>
              <a:rPr lang="en-US" dirty="0"/>
              <a:t>Question 3: What was the first item from the menu purchased by each customer?</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3368786" y="4144173"/>
            <a:ext cx="5454426" cy="369332"/>
          </a:xfrm>
          <a:prstGeom prst="rect">
            <a:avLst/>
          </a:prstGeom>
          <a:noFill/>
        </p:spPr>
        <p:txBody>
          <a:bodyPr wrap="square" rtlCol="0">
            <a:spAutoFit/>
          </a:bodyPr>
          <a:lstStyle/>
          <a:p>
            <a:r>
              <a:rPr lang="en-US" u="sng" dirty="0"/>
              <a:t>Result</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1988365"/>
          </a:xfrm>
          <a:prstGeom prst="rect">
            <a:avLst/>
          </a:prstGeom>
          <a:noFill/>
        </p:spPr>
        <p:txBody>
          <a:bodyPr wrap="square" rtlCol="0">
            <a:spAutoFit/>
          </a:bodyPr>
          <a:lstStyle/>
          <a:p>
            <a:r>
              <a:rPr lang="en-US" u="sng" dirty="0"/>
              <a:t>Insight :</a:t>
            </a:r>
          </a:p>
          <a:p>
            <a:pPr>
              <a:lnSpc>
                <a:spcPct val="150000"/>
              </a:lnSpc>
            </a:pPr>
            <a:r>
              <a:rPr lang="en-US" dirty="0"/>
              <a:t>The first purchased were…</a:t>
            </a:r>
          </a:p>
          <a:p>
            <a:pPr marL="285750" indent="-285750">
              <a:lnSpc>
                <a:spcPct val="150000"/>
              </a:lnSpc>
              <a:buFont typeface="Courier New" panose="02070309020205020404" pitchFamily="49" charset="0"/>
              <a:buChar char="o"/>
            </a:pPr>
            <a:r>
              <a:rPr lang="en-US" dirty="0"/>
              <a:t>Customer A was sushi and curry.</a:t>
            </a:r>
          </a:p>
          <a:p>
            <a:pPr marL="285750" indent="-285750">
              <a:lnSpc>
                <a:spcPct val="150000"/>
              </a:lnSpc>
              <a:buFont typeface="Courier New" panose="02070309020205020404" pitchFamily="49" charset="0"/>
              <a:buChar char="o"/>
            </a:pPr>
            <a:r>
              <a:rPr lang="en-US" dirty="0"/>
              <a:t>Customer B was curry.</a:t>
            </a:r>
          </a:p>
          <a:p>
            <a:pPr marL="285750" indent="-285750">
              <a:lnSpc>
                <a:spcPct val="150000"/>
              </a:lnSpc>
              <a:buFont typeface="Courier New" panose="02070309020205020404" pitchFamily="49" charset="0"/>
              <a:buChar char="o"/>
            </a:pPr>
            <a:r>
              <a:rPr lang="en-US" dirty="0"/>
              <a:t>Customer C was ramen.</a:t>
            </a:r>
            <a:endParaRPr lang="en-CA" dirty="0"/>
          </a:p>
        </p:txBody>
      </p:sp>
      <p:pic>
        <p:nvPicPr>
          <p:cNvPr id="5" name="Picture 4">
            <a:extLst>
              <a:ext uri="{FF2B5EF4-FFF2-40B4-BE49-F238E27FC236}">
                <a16:creationId xmlns:a16="http://schemas.microsoft.com/office/drawing/2014/main" id="{D49813E6-01D0-F884-14A2-C13928C799E6}"/>
              </a:ext>
            </a:extLst>
          </p:cNvPr>
          <p:cNvPicPr>
            <a:picLocks noChangeAspect="1"/>
          </p:cNvPicPr>
          <p:nvPr/>
        </p:nvPicPr>
        <p:blipFill>
          <a:blip r:embed="rId2"/>
          <a:stretch>
            <a:fillRect/>
          </a:stretch>
        </p:blipFill>
        <p:spPr>
          <a:xfrm>
            <a:off x="807253" y="1526717"/>
            <a:ext cx="5450672" cy="2511404"/>
          </a:xfrm>
          <a:prstGeom prst="rect">
            <a:avLst/>
          </a:prstGeom>
        </p:spPr>
      </p:pic>
      <p:pic>
        <p:nvPicPr>
          <p:cNvPr id="6" name="Picture 5" descr="A screenshot of a list&#10;&#10;Description automatically generated with low confidence">
            <a:extLst>
              <a:ext uri="{FF2B5EF4-FFF2-40B4-BE49-F238E27FC236}">
                <a16:creationId xmlns:a16="http://schemas.microsoft.com/office/drawing/2014/main" id="{709870F1-3ADE-C3D7-3B2C-D06AE5C6C5DC}"/>
              </a:ext>
            </a:extLst>
          </p:cNvPr>
          <p:cNvPicPr>
            <a:picLocks noChangeAspect="1"/>
          </p:cNvPicPr>
          <p:nvPr/>
        </p:nvPicPr>
        <p:blipFill>
          <a:blip r:embed="rId3"/>
          <a:stretch>
            <a:fillRect/>
          </a:stretch>
        </p:blipFill>
        <p:spPr>
          <a:xfrm>
            <a:off x="3368786" y="4653103"/>
            <a:ext cx="4427220" cy="1356360"/>
          </a:xfrm>
          <a:prstGeom prst="rect">
            <a:avLst/>
          </a:prstGeom>
        </p:spPr>
      </p:pic>
    </p:spTree>
    <p:extLst>
      <p:ext uri="{BB962C8B-B14F-4D97-AF65-F5344CB8AC3E}">
        <p14:creationId xmlns:p14="http://schemas.microsoft.com/office/powerpoint/2010/main" val="161079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646331"/>
          </a:xfrm>
          <a:prstGeom prst="rect">
            <a:avLst/>
          </a:prstGeom>
          <a:noFill/>
        </p:spPr>
        <p:txBody>
          <a:bodyPr wrap="square" rtlCol="0">
            <a:spAutoFit/>
          </a:bodyPr>
          <a:lstStyle/>
          <a:p>
            <a:r>
              <a:rPr lang="en-US" dirty="0"/>
              <a:t>Question 4: What is the most purchased item on the menu and how many times was it purchased by all customers?</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5823720" y="3954349"/>
            <a:ext cx="5454426" cy="369332"/>
          </a:xfrm>
          <a:prstGeom prst="rect">
            <a:avLst/>
          </a:prstGeom>
          <a:noFill/>
        </p:spPr>
        <p:txBody>
          <a:bodyPr wrap="square" rtlCol="0">
            <a:spAutoFit/>
          </a:bodyPr>
          <a:lstStyle/>
          <a:p>
            <a:r>
              <a:rPr lang="en-US" u="sng" dirty="0"/>
              <a:t>Results</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542363"/>
          </a:xfrm>
          <a:prstGeom prst="rect">
            <a:avLst/>
          </a:prstGeom>
          <a:noFill/>
        </p:spPr>
        <p:txBody>
          <a:bodyPr wrap="square" rtlCol="0">
            <a:spAutoFit/>
          </a:bodyPr>
          <a:lstStyle/>
          <a:p>
            <a:pPr>
              <a:lnSpc>
                <a:spcPct val="150000"/>
              </a:lnSpc>
            </a:pPr>
            <a:r>
              <a:rPr lang="en-US" u="sng" dirty="0"/>
              <a:t>Insight:</a:t>
            </a:r>
          </a:p>
          <a:p>
            <a:pPr marL="285750" indent="-285750">
              <a:lnSpc>
                <a:spcPct val="150000"/>
              </a:lnSpc>
              <a:buFont typeface="Arial" panose="020B0604020202020204" pitchFamily="34" charset="0"/>
              <a:buChar char="•"/>
            </a:pPr>
            <a:r>
              <a:rPr lang="en-US" dirty="0"/>
              <a:t>Ramen is the most purchased item.</a:t>
            </a:r>
          </a:p>
          <a:p>
            <a:pPr marL="285750" indent="-285750">
              <a:lnSpc>
                <a:spcPct val="150000"/>
              </a:lnSpc>
              <a:buFont typeface="Arial" panose="020B0604020202020204" pitchFamily="34" charset="0"/>
              <a:buChar char="•"/>
            </a:pPr>
            <a:r>
              <a:rPr lang="en-US" dirty="0"/>
              <a:t>Customer A and B has purchased it 3 times. </a:t>
            </a:r>
          </a:p>
          <a:p>
            <a:pPr marL="285750" indent="-285750">
              <a:lnSpc>
                <a:spcPct val="150000"/>
              </a:lnSpc>
              <a:buFont typeface="Arial" panose="020B0604020202020204" pitchFamily="34" charset="0"/>
              <a:buChar char="•"/>
            </a:pPr>
            <a:r>
              <a:rPr lang="en-US" dirty="0"/>
              <a:t>Customer C has only purchased ramen twice.</a:t>
            </a:r>
          </a:p>
        </p:txBody>
      </p:sp>
      <p:pic>
        <p:nvPicPr>
          <p:cNvPr id="3" name="Picture 2">
            <a:extLst>
              <a:ext uri="{FF2B5EF4-FFF2-40B4-BE49-F238E27FC236}">
                <a16:creationId xmlns:a16="http://schemas.microsoft.com/office/drawing/2014/main" id="{F38C985F-7A54-5182-8540-7A649B2A3275}"/>
              </a:ext>
            </a:extLst>
          </p:cNvPr>
          <p:cNvPicPr>
            <a:picLocks noChangeAspect="1"/>
          </p:cNvPicPr>
          <p:nvPr/>
        </p:nvPicPr>
        <p:blipFill>
          <a:blip r:embed="rId2"/>
          <a:stretch>
            <a:fillRect/>
          </a:stretch>
        </p:blipFill>
        <p:spPr>
          <a:xfrm>
            <a:off x="711953" y="1594162"/>
            <a:ext cx="4820528" cy="4760911"/>
          </a:xfrm>
          <a:prstGeom prst="rect">
            <a:avLst/>
          </a:prstGeom>
        </p:spPr>
      </p:pic>
      <p:pic>
        <p:nvPicPr>
          <p:cNvPr id="7" name="Picture 6" descr="A picture containing text, screenshot, font, line&#10;&#10;Description automatically generated">
            <a:extLst>
              <a:ext uri="{FF2B5EF4-FFF2-40B4-BE49-F238E27FC236}">
                <a16:creationId xmlns:a16="http://schemas.microsoft.com/office/drawing/2014/main" id="{3A66D4C5-4E37-7C77-A39E-917301585CBA}"/>
              </a:ext>
            </a:extLst>
          </p:cNvPr>
          <p:cNvPicPr>
            <a:picLocks noChangeAspect="1"/>
          </p:cNvPicPr>
          <p:nvPr/>
        </p:nvPicPr>
        <p:blipFill>
          <a:blip r:embed="rId3"/>
          <a:stretch>
            <a:fillRect/>
          </a:stretch>
        </p:blipFill>
        <p:spPr>
          <a:xfrm>
            <a:off x="5823720" y="4365887"/>
            <a:ext cx="2590800" cy="624840"/>
          </a:xfrm>
          <a:prstGeom prst="rect">
            <a:avLst/>
          </a:prstGeom>
        </p:spPr>
      </p:pic>
      <p:pic>
        <p:nvPicPr>
          <p:cNvPr id="8" name="Picture 7" descr="A screenshot of a phone&#10;&#10;Description automatically generated with low confidence">
            <a:extLst>
              <a:ext uri="{FF2B5EF4-FFF2-40B4-BE49-F238E27FC236}">
                <a16:creationId xmlns:a16="http://schemas.microsoft.com/office/drawing/2014/main" id="{3077D339-6EC6-BC91-FE8A-6E7FD5849C89}"/>
              </a:ext>
            </a:extLst>
          </p:cNvPr>
          <p:cNvPicPr>
            <a:picLocks noChangeAspect="1"/>
          </p:cNvPicPr>
          <p:nvPr/>
        </p:nvPicPr>
        <p:blipFill>
          <a:blip r:embed="rId4"/>
          <a:stretch>
            <a:fillRect/>
          </a:stretch>
        </p:blipFill>
        <p:spPr>
          <a:xfrm>
            <a:off x="7745087" y="5092257"/>
            <a:ext cx="3473204" cy="1011354"/>
          </a:xfrm>
          <a:prstGeom prst="rect">
            <a:avLst/>
          </a:prstGeom>
        </p:spPr>
      </p:pic>
    </p:spTree>
    <p:extLst>
      <p:ext uri="{BB962C8B-B14F-4D97-AF65-F5344CB8AC3E}">
        <p14:creationId xmlns:p14="http://schemas.microsoft.com/office/powerpoint/2010/main" val="66724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0D6D00-17A5-B7CD-FD71-860EF7B06BA2}"/>
              </a:ext>
            </a:extLst>
          </p:cNvPr>
          <p:cNvSpPr txBox="1"/>
          <p:nvPr/>
        </p:nvSpPr>
        <p:spPr>
          <a:xfrm>
            <a:off x="1143000" y="371475"/>
            <a:ext cx="10058400" cy="369332"/>
          </a:xfrm>
          <a:prstGeom prst="rect">
            <a:avLst/>
          </a:prstGeom>
          <a:noFill/>
        </p:spPr>
        <p:txBody>
          <a:bodyPr wrap="square" rtlCol="0">
            <a:spAutoFit/>
          </a:bodyPr>
          <a:lstStyle/>
          <a:p>
            <a:r>
              <a:rPr lang="en-US" dirty="0"/>
              <a:t>Question 5: Which item was the most popular for each customer?</a:t>
            </a:r>
            <a:endParaRPr lang="en-CA" dirty="0"/>
          </a:p>
        </p:txBody>
      </p:sp>
      <p:sp>
        <p:nvSpPr>
          <p:cNvPr id="17" name="TextBox 16">
            <a:extLst>
              <a:ext uri="{FF2B5EF4-FFF2-40B4-BE49-F238E27FC236}">
                <a16:creationId xmlns:a16="http://schemas.microsoft.com/office/drawing/2014/main" id="{B57B90DD-AC6E-4AA1-C9D4-0F443A5AD770}"/>
              </a:ext>
            </a:extLst>
          </p:cNvPr>
          <p:cNvSpPr txBox="1"/>
          <p:nvPr/>
        </p:nvSpPr>
        <p:spPr>
          <a:xfrm>
            <a:off x="803499" y="1051333"/>
            <a:ext cx="5454426" cy="369332"/>
          </a:xfrm>
          <a:prstGeom prst="rect">
            <a:avLst/>
          </a:prstGeom>
          <a:noFill/>
        </p:spPr>
        <p:txBody>
          <a:bodyPr wrap="square" rtlCol="0">
            <a:spAutoFit/>
          </a:bodyPr>
          <a:lstStyle/>
          <a:p>
            <a:r>
              <a:rPr lang="en-US" u="sng" dirty="0"/>
              <a:t>Answer</a:t>
            </a:r>
            <a:r>
              <a:rPr lang="en-US" dirty="0"/>
              <a:t>:</a:t>
            </a:r>
            <a:endParaRPr lang="en-CA" dirty="0"/>
          </a:p>
        </p:txBody>
      </p:sp>
      <p:sp>
        <p:nvSpPr>
          <p:cNvPr id="18" name="TextBox 17">
            <a:extLst>
              <a:ext uri="{FF2B5EF4-FFF2-40B4-BE49-F238E27FC236}">
                <a16:creationId xmlns:a16="http://schemas.microsoft.com/office/drawing/2014/main" id="{F9DD97A4-6C94-2DEF-75DB-512BB4A1DACF}"/>
              </a:ext>
            </a:extLst>
          </p:cNvPr>
          <p:cNvSpPr txBox="1"/>
          <p:nvPr/>
        </p:nvSpPr>
        <p:spPr>
          <a:xfrm>
            <a:off x="4540989" y="4639938"/>
            <a:ext cx="5454426" cy="369332"/>
          </a:xfrm>
          <a:prstGeom prst="rect">
            <a:avLst/>
          </a:prstGeom>
          <a:noFill/>
        </p:spPr>
        <p:txBody>
          <a:bodyPr wrap="square" rtlCol="0">
            <a:spAutoFit/>
          </a:bodyPr>
          <a:lstStyle/>
          <a:p>
            <a:r>
              <a:rPr lang="en-US" u="sng" dirty="0"/>
              <a:t>Results</a:t>
            </a:r>
            <a:r>
              <a:rPr lang="en-US" dirty="0"/>
              <a:t>:</a:t>
            </a:r>
            <a:endParaRPr lang="en-CA" dirty="0"/>
          </a:p>
        </p:txBody>
      </p:sp>
      <p:sp>
        <p:nvSpPr>
          <p:cNvPr id="19" name="TextBox 18">
            <a:extLst>
              <a:ext uri="{FF2B5EF4-FFF2-40B4-BE49-F238E27FC236}">
                <a16:creationId xmlns:a16="http://schemas.microsoft.com/office/drawing/2014/main" id="{7B28B976-00E9-2408-E25A-5F8759C3AF5F}"/>
              </a:ext>
            </a:extLst>
          </p:cNvPr>
          <p:cNvSpPr txBox="1"/>
          <p:nvPr/>
        </p:nvSpPr>
        <p:spPr>
          <a:xfrm>
            <a:off x="7119120" y="1420665"/>
            <a:ext cx="4360927" cy="2126864"/>
          </a:xfrm>
          <a:prstGeom prst="rect">
            <a:avLst/>
          </a:prstGeom>
          <a:noFill/>
        </p:spPr>
        <p:txBody>
          <a:bodyPr wrap="square" rtlCol="0">
            <a:spAutoFit/>
          </a:bodyPr>
          <a:lstStyle/>
          <a:p>
            <a:pPr>
              <a:lnSpc>
                <a:spcPct val="150000"/>
              </a:lnSpc>
            </a:pPr>
            <a:r>
              <a:rPr lang="en-US" u="sng" dirty="0"/>
              <a:t>Insight :</a:t>
            </a:r>
          </a:p>
          <a:p>
            <a:pPr marL="285750" indent="-285750">
              <a:lnSpc>
                <a:spcPct val="150000"/>
              </a:lnSpc>
              <a:buFont typeface="Arial" panose="020B0604020202020204" pitchFamily="34" charset="0"/>
              <a:buChar char="•"/>
            </a:pPr>
            <a:r>
              <a:rPr lang="en-US" dirty="0"/>
              <a:t>Customer A most popular item is ramen.</a:t>
            </a:r>
          </a:p>
          <a:p>
            <a:pPr marL="285750" indent="-285750">
              <a:lnSpc>
                <a:spcPct val="150000"/>
              </a:lnSpc>
              <a:buFont typeface="Arial" panose="020B0604020202020204" pitchFamily="34" charset="0"/>
              <a:buChar char="•"/>
            </a:pPr>
            <a:r>
              <a:rPr lang="en-US" dirty="0"/>
              <a:t>Customer B most popular items are curry, ramen and sushi.</a:t>
            </a:r>
          </a:p>
          <a:p>
            <a:pPr marL="285750" indent="-285750">
              <a:lnSpc>
                <a:spcPct val="150000"/>
              </a:lnSpc>
              <a:buFont typeface="Arial" panose="020B0604020202020204" pitchFamily="34" charset="0"/>
              <a:buChar char="•"/>
            </a:pPr>
            <a:r>
              <a:rPr lang="en-US" dirty="0"/>
              <a:t>Customer c most popular item is ramen. </a:t>
            </a:r>
          </a:p>
        </p:txBody>
      </p:sp>
      <p:pic>
        <p:nvPicPr>
          <p:cNvPr id="5" name="Picture 4">
            <a:extLst>
              <a:ext uri="{FF2B5EF4-FFF2-40B4-BE49-F238E27FC236}">
                <a16:creationId xmlns:a16="http://schemas.microsoft.com/office/drawing/2014/main" id="{2374DFFF-1CA8-AF49-84A1-87C81E2B94A4}"/>
              </a:ext>
            </a:extLst>
          </p:cNvPr>
          <p:cNvPicPr>
            <a:picLocks noChangeAspect="1"/>
          </p:cNvPicPr>
          <p:nvPr/>
        </p:nvPicPr>
        <p:blipFill>
          <a:blip r:embed="rId2"/>
          <a:stretch>
            <a:fillRect/>
          </a:stretch>
        </p:blipFill>
        <p:spPr>
          <a:xfrm>
            <a:off x="793727" y="1433292"/>
            <a:ext cx="5069550" cy="3139850"/>
          </a:xfrm>
          <a:prstGeom prst="rect">
            <a:avLst/>
          </a:prstGeom>
        </p:spPr>
      </p:pic>
      <p:pic>
        <p:nvPicPr>
          <p:cNvPr id="6" name="Picture 5" descr="A screenshot of a list&#10;&#10;Description automatically generated with low confidence">
            <a:extLst>
              <a:ext uri="{FF2B5EF4-FFF2-40B4-BE49-F238E27FC236}">
                <a16:creationId xmlns:a16="http://schemas.microsoft.com/office/drawing/2014/main" id="{EBF63581-27F0-5D38-73C4-3C2986B254C6}"/>
              </a:ext>
            </a:extLst>
          </p:cNvPr>
          <p:cNvPicPr>
            <a:picLocks noChangeAspect="1"/>
          </p:cNvPicPr>
          <p:nvPr/>
        </p:nvPicPr>
        <p:blipFill>
          <a:blip r:embed="rId3"/>
          <a:stretch>
            <a:fillRect/>
          </a:stretch>
        </p:blipFill>
        <p:spPr>
          <a:xfrm>
            <a:off x="3645857" y="4987006"/>
            <a:ext cx="3641351" cy="1332659"/>
          </a:xfrm>
          <a:prstGeom prst="rect">
            <a:avLst/>
          </a:prstGeom>
        </p:spPr>
      </p:pic>
    </p:spTree>
    <p:extLst>
      <p:ext uri="{BB962C8B-B14F-4D97-AF65-F5344CB8AC3E}">
        <p14:creationId xmlns:p14="http://schemas.microsoft.com/office/powerpoint/2010/main" val="162083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842</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Shekela Mitchell-best</dc:creator>
  <cp:lastModifiedBy>Shekela Mitchell-best</cp:lastModifiedBy>
  <cp:revision>1</cp:revision>
  <dcterms:created xsi:type="dcterms:W3CDTF">2023-05-31T01:58:08Z</dcterms:created>
  <dcterms:modified xsi:type="dcterms:W3CDTF">2023-06-01T01:21:08Z</dcterms:modified>
</cp:coreProperties>
</file>