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3" r:id="rId5"/>
    <p:sldId id="258" r:id="rId6"/>
    <p:sldId id="259" r:id="rId7"/>
    <p:sldId id="261" r:id="rId8"/>
    <p:sldId id="269" r:id="rId9"/>
    <p:sldId id="270" r:id="rId10"/>
    <p:sldId id="271" r:id="rId11"/>
    <p:sldId id="272" r:id="rId12"/>
    <p:sldId id="266" r:id="rId13"/>
    <p:sldId id="267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18BC9C"/>
    <a:srgbClr val="2C3E5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29DB-13FA-4B70-A274-CEA5B563D4F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F1E2-C338-4C5C-834C-2B411490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4522" y="2967335"/>
            <a:ext cx="56829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 Lose way!</a:t>
            </a:r>
            <a:endParaRPr lang="en-US" sz="72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1732110" y="296610"/>
            <a:ext cx="8577072" cy="6190488"/>
          </a:xfrm>
          <a:prstGeom prst="foldedCorner">
            <a:avLst/>
          </a:prstGeom>
          <a:solidFill>
            <a:srgbClr val="2C3E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 Matching</a:t>
            </a:r>
          </a:p>
        </p:txBody>
      </p:sp>
    </p:spTree>
    <p:extLst>
      <p:ext uri="{BB962C8B-B14F-4D97-AF65-F5344CB8AC3E}">
        <p14:creationId xmlns:p14="http://schemas.microsoft.com/office/powerpoint/2010/main" val="30962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2105598" y="335247"/>
            <a:ext cx="8577072" cy="6190488"/>
          </a:xfrm>
          <a:prstGeom prst="foldedCorner">
            <a:avLst/>
          </a:prstGeom>
          <a:solidFill>
            <a:srgbClr val="18BC9C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High-Flier</a:t>
            </a:r>
            <a:endParaRPr lang="en-IN" sz="7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1732110" y="296610"/>
            <a:ext cx="8577072" cy="6190488"/>
          </a:xfrm>
          <a:prstGeom prst="foldedCorner">
            <a:avLst/>
          </a:prstGeom>
          <a:solidFill>
            <a:srgbClr val="2C3E50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b="1" spc="50" dirty="0" smtClean="0">
              <a:ln w="9525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6600" b="1" spc="50" dirty="0" smtClean="0">
                <a:ln w="9525" cmpd="sng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</a:p>
          <a:p>
            <a:pPr algn="ctr"/>
            <a:r>
              <a:rPr lang="en-IN" sz="6600" b="1" spc="50" dirty="0" smtClean="0">
                <a:ln w="9525" cmpd="sng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92221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1732110" y="296610"/>
            <a:ext cx="8577072" cy="6190488"/>
          </a:xfrm>
          <a:prstGeom prst="foldedCorner">
            <a:avLst/>
          </a:prstGeom>
          <a:solidFill>
            <a:srgbClr val="18BC9C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b="1" spc="50" dirty="0" smtClean="0">
              <a:ln w="9525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6600" b="1" spc="50" dirty="0" err="1" smtClean="0">
                <a:ln w="9525" cmpd="sng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JCrypto</a:t>
            </a:r>
            <a:endParaRPr lang="en-IN" sz="6600" b="1" spc="50" dirty="0" smtClean="0">
              <a:ln w="9525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8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1732110" y="296610"/>
            <a:ext cx="8577072" cy="6190488"/>
          </a:xfrm>
          <a:prstGeom prst="foldedCorner">
            <a:avLst/>
          </a:prstGeom>
          <a:solidFill>
            <a:srgbClr val="2C3E50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b="1" spc="50" dirty="0" smtClean="0">
              <a:ln w="9525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6600" b="1" spc="50" dirty="0" err="1" smtClean="0">
                <a:ln w="9525" cmpd="sng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JMonit</a:t>
            </a:r>
            <a:endParaRPr lang="en-IN" sz="6600" b="1" spc="50" dirty="0" smtClean="0">
              <a:ln w="9525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4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400" y="925472"/>
            <a:ext cx="5548314" cy="2123658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>
                  <a:noFill/>
                </a:ln>
                <a:solidFill>
                  <a:srgbClr val="2C3E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</a:t>
            </a:r>
          </a:p>
          <a:p>
            <a:pPr algn="ctr"/>
            <a:r>
              <a:rPr lang="en-US" sz="6600" b="0" cap="none" spc="0" dirty="0" smtClean="0">
                <a:ln w="0">
                  <a:noFill/>
                </a:ln>
                <a:solidFill>
                  <a:srgbClr val="2C3E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Services</a:t>
            </a:r>
            <a:endParaRPr lang="en-US" sz="6600" b="0" cap="none" spc="0" dirty="0">
              <a:ln w="0">
                <a:noFill/>
              </a:ln>
              <a:solidFill>
                <a:srgbClr val="2C3E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loud 1"/>
          <p:cNvSpPr/>
          <p:nvPr/>
        </p:nvSpPr>
        <p:spPr>
          <a:xfrm>
            <a:off x="212035" y="318052"/>
            <a:ext cx="6758607" cy="3485322"/>
          </a:xfrm>
          <a:prstGeom prst="cloud">
            <a:avLst/>
          </a:prstGeom>
          <a:noFill/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600" dirty="0" smtClean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6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61642" y="1700012"/>
            <a:ext cx="7735395" cy="3154710"/>
            <a:chOff x="3211650" y="1314479"/>
            <a:chExt cx="7966433" cy="3359550"/>
          </a:xfrm>
        </p:grpSpPr>
        <p:sp>
          <p:nvSpPr>
            <p:cNvPr id="2" name="Rectangle 1"/>
            <p:cNvSpPr/>
            <p:nvPr/>
          </p:nvSpPr>
          <p:spPr>
            <a:xfrm>
              <a:off x="3211650" y="2073499"/>
              <a:ext cx="2356834" cy="2125014"/>
            </a:xfrm>
            <a:prstGeom prst="rect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6600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11650" y="1314479"/>
              <a:ext cx="2321453" cy="31547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9900" dirty="0" smtClean="0">
                  <a:ln w="0"/>
                  <a:solidFill>
                    <a:srgbClr val="18BC9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itannic Bold" panose="020B0903060703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</a:t>
              </a:r>
              <a:endParaRPr lang="en-US" sz="138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8133" y="1314479"/>
              <a:ext cx="5609950" cy="3359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9900" dirty="0" smtClean="0">
                  <a:ln w="0"/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itannic Bold" panose="020B0903060703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s</a:t>
              </a:r>
              <a:r>
                <a:rPr lang="en-US" sz="199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itannic Bold" panose="020B0903060703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92</a:t>
              </a:r>
              <a:r>
                <a:rPr lang="en-US" sz="6600" dirty="0" smtClean="0">
                  <a:ln w="0"/>
                  <a:solidFill>
                    <a:srgbClr val="18BC9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itannic Bold" panose="020B0903060703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.in</a:t>
              </a:r>
              <a:endParaRPr lang="en-US" sz="5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43199" y="4198513"/>
              <a:ext cx="5328776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9" t="23535" r="4343" b="30254"/>
          <a:stretch/>
        </p:blipFill>
        <p:spPr>
          <a:xfrm>
            <a:off x="1880314" y="1957589"/>
            <a:ext cx="8010659" cy="25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7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90824" y="2032694"/>
            <a:ext cx="1908509" cy="1948756"/>
          </a:xfrm>
          <a:prstGeom prst="ellipse">
            <a:avLst/>
          </a:prstGeom>
          <a:solidFill>
            <a:srgbClr val="2C3E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3E5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100000" l="10000" r="90000">
                        <a14:foregroundMark x1="35200" y1="48000" x2="35600" y2="47200"/>
                        <a14:foregroundMark x1="64800" y1="46800" x2="64800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4" y="1942161"/>
            <a:ext cx="1923245" cy="2039289"/>
          </a:xfrm>
          <a:prstGeom prst="ellipse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67449" y="1866899"/>
            <a:ext cx="1298909" cy="1333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3E5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100000" l="10000" r="90000">
                        <a14:foregroundMark x1="35200" y1="48000" x2="35600" y2="47200"/>
                        <a14:foregroundMark x1="64800" y1="46800" x2="64800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6" y="1942162"/>
            <a:ext cx="1240301" cy="12582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2767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1732110" y="296610"/>
            <a:ext cx="8577072" cy="6190488"/>
          </a:xfrm>
          <a:prstGeom prst="foldedCorner">
            <a:avLst/>
          </a:prstGeom>
          <a:solidFill>
            <a:srgbClr val="2C3E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</a:t>
            </a:r>
            <a:r>
              <a:rPr lang="en-IN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IN" sz="7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6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5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2105598" y="335247"/>
            <a:ext cx="8577072" cy="6190488"/>
          </a:xfrm>
          <a:prstGeom prst="foldedCorner">
            <a:avLst/>
          </a:prstGeom>
          <a:solidFill>
            <a:srgbClr val="18BC9C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Task-Tower</a:t>
            </a:r>
            <a:endParaRPr lang="en-IN" sz="6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1732110" y="296610"/>
            <a:ext cx="8577072" cy="6190488"/>
          </a:xfrm>
          <a:prstGeom prst="foldedCorner">
            <a:avLst/>
          </a:prstGeom>
          <a:solidFill>
            <a:srgbClr val="2C3E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Server-less </a:t>
            </a:r>
            <a:r>
              <a:rPr lang="en-IN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Processing</a:t>
            </a:r>
            <a:endParaRPr lang="en-IN" sz="6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>
            <a:spLocks/>
          </p:cNvSpPr>
          <p:nvPr/>
        </p:nvSpPr>
        <p:spPr>
          <a:xfrm>
            <a:off x="2105598" y="335247"/>
            <a:ext cx="8577072" cy="6190488"/>
          </a:xfrm>
          <a:prstGeom prst="foldedCorner">
            <a:avLst/>
          </a:prstGeom>
          <a:solidFill>
            <a:srgbClr val="18BC9C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59992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6600" dirty="0" smtClean="0"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26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Mishal</dc:creator>
  <cp:lastModifiedBy>Mishal</cp:lastModifiedBy>
  <cp:revision>32</cp:revision>
  <dcterms:created xsi:type="dcterms:W3CDTF">2017-03-22T07:34:15Z</dcterms:created>
  <dcterms:modified xsi:type="dcterms:W3CDTF">2017-04-02T03:54:00Z</dcterms:modified>
</cp:coreProperties>
</file>