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58" r:id="rId7"/>
    <p:sldId id="277" r:id="rId8"/>
    <p:sldId id="259" r:id="rId9"/>
    <p:sldId id="276" r:id="rId10"/>
    <p:sldId id="278" r:id="rId11"/>
    <p:sldId id="279" r:id="rId12"/>
    <p:sldId id="280" r:id="rId13"/>
    <p:sldId id="281" r:id="rId14"/>
    <p:sldId id="282" r:id="rId15"/>
    <p:sldId id="283" r:id="rId16"/>
    <p:sldId id="273" r:id="rId17"/>
    <p:sldId id="271" r:id="rId18"/>
    <p:sldId id="270" r:id="rId19"/>
    <p:sldId id="264" r:id="rId20"/>
    <p:sldId id="267"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718"/>
  </p:normalViewPr>
  <p:slideViewPr>
    <p:cSldViewPr snapToGrid="0">
      <p:cViewPr>
        <p:scale>
          <a:sx n="66" d="100"/>
          <a:sy n="66" d="100"/>
        </p:scale>
        <p:origin x="2208" y="1020"/>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2_5" csCatId="accent2" phldr="1"/>
      <dgm:spPr/>
      <dgm:t>
        <a:bodyPr/>
        <a:lstStyle/>
        <a:p>
          <a:endParaRPr lang="en-US"/>
        </a:p>
      </dgm:t>
    </dgm:pt>
    <dgm:pt modelId="{DF1ABFB3-B399-406F-91BD-DCDF9A38526B}">
      <dgm:prSet phldrT="[Text]" phldr="0"/>
      <dgm:spPr/>
      <dgm:t>
        <a:bodyPr/>
        <a:lstStyle/>
        <a:p>
          <a:r>
            <a:rPr lang="en-US" b="1" dirty="0">
              <a:solidFill>
                <a:schemeClr val="bg1"/>
              </a:solidFill>
              <a:latin typeface="Tenorite" pitchFamily="2" charset="0"/>
            </a:rPr>
            <a:t>Major backend code of all these</a:t>
          </a:r>
        </a:p>
      </dgm:t>
    </dgm:pt>
    <dgm:pt modelId="{78CB0E27-958C-4066-A189-8B36505E8204}" type="parTrans" cxnId="{15319551-A9EA-462E-845B-E5251E84291F}">
      <dgm:prSet/>
      <dgm:spPr/>
      <dgm:t>
        <a:bodyPr/>
        <a:lstStyle/>
        <a:p>
          <a:endParaRPr lang="en-US">
            <a:solidFill>
              <a:schemeClr val="bg1"/>
            </a:solidFill>
          </a:endParaRPr>
        </a:p>
      </dgm:t>
    </dgm:pt>
    <dgm:pt modelId="{70E4A1D3-514E-4327-991D-5CC9C6B41885}" type="sibTrans" cxnId="{15319551-A9EA-462E-845B-E5251E84291F}">
      <dgm:prSet/>
      <dgm:spPr/>
      <dgm:t>
        <a:bodyPr/>
        <a:lstStyle/>
        <a:p>
          <a:endParaRPr lang="en-US">
            <a:solidFill>
              <a:schemeClr val="bg1"/>
            </a:solidFill>
          </a:endParaRPr>
        </a:p>
      </dgm:t>
    </dgm:pt>
    <dgm:pt modelId="{58FF46FB-368D-4E9C-A650-0513B8879DA8}">
      <dgm:prSet phldr="0"/>
      <dgm:spPr/>
      <dgm:t>
        <a:bodyPr/>
        <a:lstStyle/>
        <a:p>
          <a:pPr>
            <a:defRPr b="1"/>
          </a:pPr>
          <a:r>
            <a:rPr lang="en-US" b="1" dirty="0">
              <a:solidFill>
                <a:schemeClr val="bg1"/>
              </a:solidFill>
              <a:latin typeface="Tenorite" pitchFamily="2" charset="0"/>
            </a:rPr>
            <a:t>Html / CSS</a:t>
          </a:r>
        </a:p>
      </dgm:t>
    </dgm:pt>
    <dgm:pt modelId="{11DFA284-5E99-474D-BF05-364A45269DC7}" type="parTrans" cxnId="{C5645B39-CB65-4A0A-B369-E455C3B827C3}">
      <dgm:prSet/>
      <dgm:spPr/>
      <dgm:t>
        <a:bodyPr/>
        <a:lstStyle/>
        <a:p>
          <a:endParaRPr lang="en-US">
            <a:solidFill>
              <a:schemeClr val="bg1"/>
            </a:solidFill>
          </a:endParaRPr>
        </a:p>
      </dgm:t>
    </dgm:pt>
    <dgm:pt modelId="{CFA40740-0682-470C-AD5A-CFF53CD12BD2}" type="sibTrans" cxnId="{C5645B39-CB65-4A0A-B369-E455C3B827C3}">
      <dgm:prSet/>
      <dgm:spPr/>
      <dgm:t>
        <a:bodyPr/>
        <a:lstStyle/>
        <a:p>
          <a:endParaRPr lang="en-US">
            <a:solidFill>
              <a:schemeClr val="bg1"/>
            </a:solidFill>
          </a:endParaRPr>
        </a:p>
      </dgm:t>
    </dgm:pt>
    <dgm:pt modelId="{9A875394-CA1E-4432-AEEB-9054FCFF5E0E}">
      <dgm:prSet phldr="0"/>
      <dgm:spPr/>
      <dgm:t>
        <a:bodyPr/>
        <a:lstStyle/>
        <a:p>
          <a:r>
            <a:rPr lang="en-US" b="0" dirty="0">
              <a:solidFill>
                <a:schemeClr val="bg1"/>
              </a:solidFill>
              <a:latin typeface="Tenorite" pitchFamily="2" charset="0"/>
            </a:rPr>
            <a:t>Basics for front-end</a:t>
          </a:r>
        </a:p>
      </dgm:t>
    </dgm:pt>
    <dgm:pt modelId="{FCC92BDD-6EA3-421D-9DA8-7D3A12D003B6}" type="parTrans" cxnId="{B659504B-18E4-4D89-A17C-34ABB280AE52}">
      <dgm:prSet/>
      <dgm:spPr/>
      <dgm:t>
        <a:bodyPr/>
        <a:lstStyle/>
        <a:p>
          <a:endParaRPr lang="en-US">
            <a:solidFill>
              <a:schemeClr val="bg1"/>
            </a:solidFill>
          </a:endParaRPr>
        </a:p>
      </dgm:t>
    </dgm:pt>
    <dgm:pt modelId="{0314452B-82A0-42F4-9551-DF00CFFC3580}" type="sibTrans" cxnId="{B659504B-18E4-4D89-A17C-34ABB280AE52}">
      <dgm:prSet/>
      <dgm:spPr/>
      <dgm:t>
        <a:bodyPr/>
        <a:lstStyle/>
        <a:p>
          <a:endParaRPr lang="en-US">
            <a:solidFill>
              <a:schemeClr val="bg1"/>
            </a:solidFill>
          </a:endParaRPr>
        </a:p>
      </dgm:t>
    </dgm:pt>
    <dgm:pt modelId="{D05E1923-5021-40F7-B4EF-E582E23A699D}">
      <dgm:prSet phldr="0"/>
      <dgm:spPr/>
      <dgm:t>
        <a:bodyPr/>
        <a:lstStyle/>
        <a:p>
          <a:pPr>
            <a:defRPr b="1"/>
          </a:pPr>
          <a:r>
            <a:rPr lang="en-US" b="1" dirty="0">
              <a:solidFill>
                <a:schemeClr val="bg1"/>
              </a:solidFill>
              <a:latin typeface="Tenorite" pitchFamily="2" charset="0"/>
            </a:rPr>
            <a:t>C </a:t>
          </a:r>
        </a:p>
      </dgm:t>
    </dgm:pt>
    <dgm:pt modelId="{FD6C5CD2-9CED-4BE6-89CD-A5A5CCE63B3E}" type="parTrans" cxnId="{72C4D6D9-419A-42C1-A76D-84599F65BB08}">
      <dgm:prSet/>
      <dgm:spPr/>
      <dgm:t>
        <a:bodyPr/>
        <a:lstStyle/>
        <a:p>
          <a:endParaRPr lang="en-US">
            <a:solidFill>
              <a:schemeClr val="bg1"/>
            </a:solidFill>
          </a:endParaRPr>
        </a:p>
      </dgm:t>
    </dgm:pt>
    <dgm:pt modelId="{F020958C-EF86-4274-85F9-318F2792F7B6}" type="sibTrans" cxnId="{72C4D6D9-419A-42C1-A76D-84599F65BB08}">
      <dgm:prSet/>
      <dgm:spPr/>
      <dgm:t>
        <a:bodyPr/>
        <a:lstStyle/>
        <a:p>
          <a:endParaRPr lang="en-US">
            <a:solidFill>
              <a:schemeClr val="bg1"/>
            </a:solidFill>
          </a:endParaRPr>
        </a:p>
      </dgm:t>
    </dgm:pt>
    <dgm:pt modelId="{579089A8-5362-4BA4-9163-D19228C1808F}">
      <dgm:prSet phldr="0"/>
      <dgm:spPr/>
      <dgm:t>
        <a:bodyPr/>
        <a:lstStyle/>
        <a:p>
          <a:r>
            <a:rPr lang="en-US" b="0" dirty="0">
              <a:solidFill>
                <a:schemeClr val="bg1"/>
              </a:solidFill>
              <a:latin typeface="Tenorite" pitchFamily="2" charset="0"/>
            </a:rPr>
            <a:t>Basic of programming</a:t>
          </a:r>
        </a:p>
      </dgm:t>
    </dgm:pt>
    <dgm:pt modelId="{FB2DEB6E-B29F-4E51-960A-23ECC62EBF38}" type="parTrans" cxnId="{4876CF51-F110-4E25-8FD4-08D25B4B0AB8}">
      <dgm:prSet/>
      <dgm:spPr/>
      <dgm:t>
        <a:bodyPr/>
        <a:lstStyle/>
        <a:p>
          <a:endParaRPr lang="en-US">
            <a:solidFill>
              <a:schemeClr val="bg1"/>
            </a:solidFill>
          </a:endParaRPr>
        </a:p>
      </dgm:t>
    </dgm:pt>
    <dgm:pt modelId="{1C5328B1-AC18-4CF7-A034-BB0592F4A2A1}" type="sibTrans" cxnId="{4876CF51-F110-4E25-8FD4-08D25B4B0AB8}">
      <dgm:prSet/>
      <dgm:spPr/>
      <dgm:t>
        <a:bodyPr/>
        <a:lstStyle/>
        <a:p>
          <a:endParaRPr lang="en-US">
            <a:solidFill>
              <a:schemeClr val="bg1"/>
            </a:solidFill>
          </a:endParaRPr>
        </a:p>
      </dgm:t>
    </dgm:pt>
    <dgm:pt modelId="{FA8F44BD-C8C7-462C-9756-1EC498E86842}">
      <dgm:prSet phldr="0"/>
      <dgm:spPr/>
      <dgm:t>
        <a:bodyPr/>
        <a:lstStyle/>
        <a:p>
          <a:pPr algn="l">
            <a:defRPr b="1"/>
          </a:pPr>
          <a:r>
            <a:rPr lang="en-US" b="1" dirty="0">
              <a:solidFill>
                <a:schemeClr val="bg1"/>
              </a:solidFill>
              <a:latin typeface="Tenorite" pitchFamily="2" charset="0"/>
            </a:rPr>
            <a:t>JavaScript / React JS</a:t>
          </a:r>
        </a:p>
      </dgm:t>
    </dgm:pt>
    <dgm:pt modelId="{F47063EE-4B58-4EDE-A4F2-A4BD81B82F21}" type="parTrans" cxnId="{0D51BD2E-4619-469B-B233-EBAC3D4D0BA6}">
      <dgm:prSet/>
      <dgm:spPr/>
      <dgm:t>
        <a:bodyPr/>
        <a:lstStyle/>
        <a:p>
          <a:endParaRPr lang="en-US">
            <a:solidFill>
              <a:schemeClr val="bg1"/>
            </a:solidFill>
          </a:endParaRPr>
        </a:p>
      </dgm:t>
    </dgm:pt>
    <dgm:pt modelId="{8C8A9736-03DA-4B1C-A590-10B4AD89452B}" type="sibTrans" cxnId="{0D51BD2E-4619-469B-B233-EBAC3D4D0BA6}">
      <dgm:prSet/>
      <dgm:spPr/>
      <dgm:t>
        <a:bodyPr/>
        <a:lstStyle/>
        <a:p>
          <a:endParaRPr lang="en-US">
            <a:solidFill>
              <a:schemeClr val="bg1"/>
            </a:solidFill>
          </a:endParaRPr>
        </a:p>
      </dgm:t>
    </dgm:pt>
    <dgm:pt modelId="{EFEB4D61-3A9C-4140-977F-3C3F5C9EE9D1}">
      <dgm:prSet phldr="0"/>
      <dgm:spPr/>
      <dgm:t>
        <a:bodyPr/>
        <a:lstStyle/>
        <a:p>
          <a:r>
            <a:rPr lang="en-US" b="0" dirty="0">
              <a:solidFill>
                <a:schemeClr val="bg1"/>
              </a:solidFill>
              <a:latin typeface="Tenorite" pitchFamily="2" charset="0"/>
            </a:rPr>
            <a:t>Little bit for backend</a:t>
          </a:r>
        </a:p>
      </dgm:t>
    </dgm:pt>
    <dgm:pt modelId="{57D352E4-0431-4F68-B8F1-61BFA34799AA}" type="parTrans" cxnId="{1B32EF2C-9DB5-4504-A9DA-B4956CC00208}">
      <dgm:prSet/>
      <dgm:spPr/>
      <dgm:t>
        <a:bodyPr/>
        <a:lstStyle/>
        <a:p>
          <a:endParaRPr lang="en-US">
            <a:solidFill>
              <a:schemeClr val="bg1"/>
            </a:solidFill>
          </a:endParaRPr>
        </a:p>
      </dgm:t>
    </dgm:pt>
    <dgm:pt modelId="{0ECC32B6-1E7C-4AA4-9DBF-D69B7C5E64A9}" type="sibTrans" cxnId="{1B32EF2C-9DB5-4504-A9DA-B4956CC00208}">
      <dgm:prSet/>
      <dgm:spPr/>
      <dgm:t>
        <a:bodyPr/>
        <a:lstStyle/>
        <a:p>
          <a:endParaRPr lang="en-US">
            <a:solidFill>
              <a:schemeClr val="bg1"/>
            </a:solidFill>
          </a:endParaRPr>
        </a:p>
      </dgm:t>
    </dgm:pt>
    <dgm:pt modelId="{8BAB5E6F-A65E-41DB-A296-0818B0E49F7C}">
      <dgm:prSet phldr="0"/>
      <dgm:spPr/>
      <dgm:t>
        <a:bodyPr/>
        <a:lstStyle/>
        <a:p>
          <a:pPr>
            <a:defRPr b="1"/>
          </a:pPr>
          <a:r>
            <a:rPr lang="en-US" b="1" dirty="0">
              <a:solidFill>
                <a:schemeClr val="bg1"/>
              </a:solidFill>
              <a:latin typeface="Tenorite" pitchFamily="2" charset="0"/>
            </a:rPr>
            <a:t>Solidity</a:t>
          </a:r>
        </a:p>
      </dgm:t>
    </dgm:pt>
    <dgm:pt modelId="{886842C6-3EFC-4BE7-B417-415595758830}" type="parTrans" cxnId="{66B49C6C-FAFD-47B4-BF22-05A295C23D4E}">
      <dgm:prSet/>
      <dgm:spPr/>
      <dgm:t>
        <a:bodyPr/>
        <a:lstStyle/>
        <a:p>
          <a:endParaRPr lang="en-US">
            <a:solidFill>
              <a:schemeClr val="bg1"/>
            </a:solidFill>
          </a:endParaRPr>
        </a:p>
      </dgm:t>
    </dgm:pt>
    <dgm:pt modelId="{B407F4C3-8FC9-4E91-A0EC-6B33713CC9A5}" type="sibTrans" cxnId="{66B49C6C-FAFD-47B4-BF22-05A295C23D4E}">
      <dgm:prSet/>
      <dgm:spPr/>
      <dgm:t>
        <a:bodyPr/>
        <a:lstStyle/>
        <a:p>
          <a:endParaRPr lang="en-US">
            <a:solidFill>
              <a:schemeClr val="bg1"/>
            </a:solidFill>
          </a:endParaRPr>
        </a:p>
      </dgm:t>
    </dgm:pt>
    <dgm:pt modelId="{332BC85C-1CF3-4F8F-ACB7-5B6D53744AE1}">
      <dgm:prSet phldr="0"/>
      <dgm:spPr/>
      <dgm:t>
        <a:bodyPr/>
        <a:lstStyle/>
        <a:p>
          <a:r>
            <a:rPr lang="en-US" b="0" dirty="0">
              <a:solidFill>
                <a:schemeClr val="bg1"/>
              </a:solidFill>
              <a:latin typeface="Tenorite" pitchFamily="2" charset="0"/>
            </a:rPr>
            <a:t>Backend</a:t>
          </a:r>
          <a:r>
            <a:rPr lang="en-US" b="0" baseline="0" dirty="0">
              <a:solidFill>
                <a:schemeClr val="bg1"/>
              </a:solidFill>
              <a:latin typeface="Tenorite" pitchFamily="2" charset="0"/>
            </a:rPr>
            <a:t> for contracts</a:t>
          </a:r>
          <a:endParaRPr lang="en-US" b="0" dirty="0">
            <a:solidFill>
              <a:schemeClr val="bg1"/>
            </a:solidFill>
            <a:latin typeface="Tenorite" pitchFamily="2" charset="0"/>
          </a:endParaRPr>
        </a:p>
      </dgm:t>
    </dgm:pt>
    <dgm:pt modelId="{99F218FD-90FE-450E-A368-B3E3677E74E8}" type="parTrans" cxnId="{2617C475-F537-46A6-ADE1-4EB764853601}">
      <dgm:prSet/>
      <dgm:spPr/>
      <dgm:t>
        <a:bodyPr/>
        <a:lstStyle/>
        <a:p>
          <a:endParaRPr lang="en-US">
            <a:solidFill>
              <a:schemeClr val="bg1"/>
            </a:solidFill>
          </a:endParaRPr>
        </a:p>
      </dgm:t>
    </dgm:pt>
    <dgm:pt modelId="{8D1CC686-B05C-4470-A959-236CC9C8BB70}" type="sibTrans" cxnId="{2617C475-F537-46A6-ADE1-4EB764853601}">
      <dgm:prSet/>
      <dgm:spPr/>
      <dgm:t>
        <a:bodyPr/>
        <a:lstStyle/>
        <a:p>
          <a:endParaRPr lang="en-US">
            <a:solidFill>
              <a:schemeClr val="bg1"/>
            </a:solidFill>
          </a:endParaRPr>
        </a:p>
      </dgm:t>
    </dgm:pt>
    <dgm:pt modelId="{8B9AF88A-E1F7-4D3A-905F-87228D6A8655}">
      <dgm:prSet phldr="0"/>
      <dgm:spPr/>
      <dgm:t>
        <a:bodyPr/>
        <a:lstStyle/>
        <a:p>
          <a:pPr>
            <a:defRPr b="1"/>
          </a:pPr>
          <a:r>
            <a:rPr lang="en-US" b="1" dirty="0" err="1">
              <a:solidFill>
                <a:schemeClr val="bg1"/>
              </a:solidFill>
              <a:latin typeface="Tenorite" pitchFamily="2" charset="0"/>
            </a:rPr>
            <a:t>Eath</a:t>
          </a:r>
          <a:r>
            <a:rPr lang="en-US" b="1" baseline="0" dirty="0">
              <a:solidFill>
                <a:schemeClr val="bg1"/>
              </a:solidFill>
              <a:latin typeface="Tenorite" pitchFamily="2" charset="0"/>
            </a:rPr>
            <a:t> Java Script</a:t>
          </a:r>
          <a:endParaRPr lang="en-US" b="1" dirty="0">
            <a:solidFill>
              <a:schemeClr val="bg1"/>
            </a:solidFill>
            <a:latin typeface="Tenorite" pitchFamily="2" charset="0"/>
          </a:endParaRPr>
        </a:p>
      </dgm:t>
    </dgm:pt>
    <dgm:pt modelId="{933A8FED-7B84-4ED0-B6AA-2EE26A89B8EA}" type="parTrans" cxnId="{E1474FF3-8E3C-4B30-985C-CE88BA0FE324}">
      <dgm:prSet/>
      <dgm:spPr/>
      <dgm:t>
        <a:bodyPr/>
        <a:lstStyle/>
        <a:p>
          <a:endParaRPr lang="en-US">
            <a:solidFill>
              <a:schemeClr val="bg1"/>
            </a:solidFill>
          </a:endParaRPr>
        </a:p>
      </dgm:t>
    </dgm:pt>
    <dgm:pt modelId="{F11DD6EC-352C-4A0E-84AA-FEBE2F06BCF9}" type="sibTrans" cxnId="{E1474FF3-8E3C-4B30-985C-CE88BA0FE324}">
      <dgm:prSet/>
      <dgm:spPr/>
      <dgm:t>
        <a:bodyPr/>
        <a:lstStyle/>
        <a:p>
          <a:endParaRPr lang="en-US">
            <a:solidFill>
              <a:schemeClr val="bg1"/>
            </a:solidFill>
          </a:endParaRPr>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dgm:spPr>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2">
            <a:shade val="90000"/>
            <a:hueOff val="0"/>
            <a:satOff val="0"/>
            <a:lumOff val="0"/>
            <a:alphaOff val="0"/>
          </a:schemeClr>
        </a:solidFill>
        <a:ln w="6350" cap="flat" cmpd="sng" algn="ctr">
          <a:no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2"/>
        </a:solidFill>
      </dgm:spPr>
    </dgm:pt>
    <dgm:pt modelId="{5B7FC7CF-F58D-48D5-8BCC-38D6EE87890B}" type="pres">
      <dgm:prSet presAssocID="{58FF46FB-368D-4E9C-A650-0513B8879DA8}" presName="Ellipse" presStyleLbl="fgAcc1" presStyleIdx="1" presStyleCnt="6"/>
      <dgm:spPr>
        <a:solidFill>
          <a:schemeClr val="accent1">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custScaleX="85387">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2"/>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2"/>
        </a:solidFill>
        <a:ln w="6350" cap="flat" cmpd="sng" algn="ctr">
          <a:no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a:solidFill>
          <a:schemeClr val="accent2"/>
        </a:solidFill>
      </dgm:spPr>
    </dgm:pt>
    <dgm:pt modelId="{B1A1A837-F261-404B-A808-B2F4154CE8A2}" type="pres">
      <dgm:prSet presAssocID="{D05E1923-5021-40F7-B4EF-E582E23A699D}" presName="Ellipse" presStyleLbl="fgAcc1" presStyleIdx="2" presStyleCnt="6"/>
      <dgm:spPr>
        <a:solidFill>
          <a:schemeClr val="accent1">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custScaleX="85387">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2"/>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2"/>
        </a:solidFill>
        <a:ln w="6350" cap="flat" cmpd="sng" algn="ctr">
          <a:no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2"/>
        </a:solidFill>
      </dgm:spPr>
    </dgm:pt>
    <dgm:pt modelId="{5D519322-C1DD-47AE-92C0-13575134BC76}" type="pres">
      <dgm:prSet presAssocID="{FA8F44BD-C8C7-462C-9756-1EC498E86842}" presName="Ellipse" presStyleLbl="fgAcc1" presStyleIdx="3" presStyleCnt="6"/>
      <dgm:spPr>
        <a:solidFill>
          <a:schemeClr val="accent1">
            <a:alpha val="90000"/>
          </a:scheme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custScaleX="85387" custLinFactNeighborX="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2"/>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2"/>
        </a:solidFill>
        <a:ln w="6350" cap="flat" cmpd="sng" algn="ctr">
          <a:no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a:solidFill>
          <a:schemeClr val="accent2"/>
        </a:solidFill>
      </dgm:spPr>
    </dgm:pt>
    <dgm:pt modelId="{515AAB83-BD07-4B9E-9A3B-858C0B126F9C}" type="pres">
      <dgm:prSet presAssocID="{8BAB5E6F-A65E-41DB-A296-0818B0E49F7C}" presName="Ellipse" presStyleLbl="fgAcc1" presStyleIdx="4" presStyleCnt="6"/>
      <dgm:spPr>
        <a:solidFill>
          <a:schemeClr val="accent1">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custScaleX="85387">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2"/>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2"/>
        </a:solidFill>
        <a:ln w="6350" cap="flat" cmpd="sng" algn="ctr">
          <a:no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2"/>
        </a:solidFill>
      </dgm:spPr>
    </dgm:pt>
    <dgm:pt modelId="{A22B1C16-7FF0-4DBE-B32E-E43FEB1E2EAC}" type="pres">
      <dgm:prSet presAssocID="{8B9AF88A-E1F7-4D3A-905F-87228D6A8655}" presName="Ellipse" presStyleLbl="fgAcc1" presStyleIdx="5" presStyleCnt="6"/>
      <dgm:spPr>
        <a:solidFill>
          <a:schemeClr val="accent1">
            <a:alpha val="90000"/>
          </a:scheme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custScaleX="85387">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2"/>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5/8/layout/hList7" loCatId="list" qsTypeId="urn:microsoft.com/office/officeart/2005/8/quickstyle/simple1" qsCatId="simple" csTypeId="urn:microsoft.com/office/officeart/2005/8/colors/colorful1" csCatId="colorful" phldr="1"/>
      <dgm:spPr/>
      <dgm:t>
        <a:bodyPr/>
        <a:lstStyle/>
        <a:p>
          <a:endParaRPr lang="en-US"/>
        </a:p>
      </dgm:t>
    </dgm:pt>
    <dgm:pt modelId="{8FE81FEC-2664-411F-AEB3-065F29F52751}">
      <dgm:prSet custT="1"/>
      <dgm:spPr>
        <a:solidFill>
          <a:schemeClr val="accent1"/>
        </a:solidFill>
        <a:ln>
          <a:noFill/>
        </a:ln>
      </dgm:spPr>
      <dgm:t>
        <a:bodyPr lIns="182880" tIns="182880" rIns="182880" bIns="182880"/>
        <a:lstStyle/>
        <a:p>
          <a:pPr marL="0" algn="ctr" rtl="0">
            <a:buNone/>
          </a:pPr>
          <a:r>
            <a:rPr lang="en-US" sz="1400" dirty="0">
              <a:latin typeface="Tenorite" pitchFamily="2" charset="0"/>
            </a:rPr>
            <a:t>Deploy strategic networks with compelling e-business needs</a:t>
          </a:r>
        </a:p>
      </dgm:t>
    </dgm:pt>
    <dgm:pt modelId="{BCBC007E-0269-421B-9C41-DE26D5C3A822}" type="parTrans" cxnId="{711E093C-AD42-45A4-8D40-A2D39702062E}">
      <dgm:prSet/>
      <dgm:spPr/>
      <dgm:t>
        <a:bodyPr/>
        <a:lstStyle/>
        <a:p>
          <a:endParaRPr lang="en-US">
            <a:latin typeface="Tenorite" pitchFamily="2" charset="0"/>
          </a:endParaRPr>
        </a:p>
      </dgm:t>
    </dgm:pt>
    <dgm:pt modelId="{80230EB7-7230-4881-A631-309C07417378}" type="sibTrans" cxnId="{711E093C-AD42-45A4-8D40-A2D39702062E}">
      <dgm:prSet/>
      <dgm:spPr/>
      <dgm:t>
        <a:bodyPr/>
        <a:lstStyle/>
        <a:p>
          <a:endParaRPr lang="en-US">
            <a:latin typeface="Tenorite" pitchFamily="2" charset="0"/>
          </a:endParaRPr>
        </a:p>
      </dgm:t>
    </dgm:pt>
    <dgm:pt modelId="{73D947E0-108F-4D20-A71E-3CF329F97212}">
      <dgm:prSet phldr="0"/>
      <dgm:spPr>
        <a:solidFill>
          <a:schemeClr val="accent1"/>
        </a:solidFill>
        <a:ln>
          <a:noFill/>
        </a:ln>
      </dgm:spPr>
      <dgm:t>
        <a:bodyPr/>
        <a:lstStyle/>
        <a:p>
          <a:pPr marL="0" algn="ctr" rtl="0">
            <a:buNone/>
          </a:pPr>
          <a:r>
            <a:rPr lang="en-US" sz="2000" dirty="0" err="1">
              <a:latin typeface="Tenorite" pitchFamily="2" charset="0"/>
            </a:rPr>
            <a:t>Consitency</a:t>
          </a:r>
          <a:endParaRPr lang="en-US" sz="2000" dirty="0">
            <a:latin typeface="Tenorite" pitchFamily="2" charset="0"/>
          </a:endParaRPr>
        </a:p>
      </dgm:t>
    </dgm:pt>
    <dgm:pt modelId="{9D249532-A24D-4D8F-848A-9F42F2E486C9}" type="parTrans" cxnId="{A0077D09-C12C-46D0-8DF7-194B6911362A}">
      <dgm:prSet/>
      <dgm:spPr/>
      <dgm:t>
        <a:bodyPr/>
        <a:lstStyle/>
        <a:p>
          <a:endParaRPr lang="en-US">
            <a:latin typeface="Tenorite" pitchFamily="2" charset="0"/>
          </a:endParaRPr>
        </a:p>
      </dgm:t>
    </dgm:pt>
    <dgm:pt modelId="{AE813459-65AB-4FA9-B717-330DDA6DFA4E}" type="sibTrans" cxnId="{A0077D09-C12C-46D0-8DF7-194B6911362A}">
      <dgm:prSet/>
      <dgm:spPr/>
      <dgm:t>
        <a:bodyPr/>
        <a:lstStyle/>
        <a:p>
          <a:endParaRPr lang="en-US">
            <a:latin typeface="Tenorite" pitchFamily="2" charset="0"/>
          </a:endParaRPr>
        </a:p>
      </dgm:t>
    </dgm:pt>
    <dgm:pt modelId="{30A490C8-22B4-4D68-875C-0F0DE2FF864D}">
      <dgm:prSet custT="1"/>
      <dgm:spPr>
        <a:solidFill>
          <a:schemeClr val="accent1"/>
        </a:solidFill>
        <a:ln>
          <a:noFill/>
        </a:ln>
      </dgm:spPr>
      <dgm:t>
        <a:bodyPr/>
        <a:lstStyle/>
        <a:p>
          <a:pPr marL="0" algn="ctr">
            <a:buNone/>
          </a:pPr>
          <a:r>
            <a:rPr lang="en-US" sz="1400" dirty="0">
              <a:latin typeface="Tenorite" pitchFamily="2" charset="0"/>
            </a:rPr>
            <a:t>Synergize scalable </a:t>
          </a:r>
          <a:br>
            <a:rPr lang="en-US" sz="1400" dirty="0">
              <a:latin typeface="Tenorite" pitchFamily="2" charset="0"/>
            </a:rPr>
          </a:br>
          <a:r>
            <a:rPr lang="en-US" sz="1400" dirty="0">
              <a:latin typeface="Tenorite" pitchFamily="2" charset="0"/>
            </a:rPr>
            <a:t>e-commerce</a:t>
          </a:r>
        </a:p>
      </dgm:t>
    </dgm:pt>
    <dgm:pt modelId="{035C64B0-4F0C-4FD1-BD23-B1D4C9887CBE}" type="parTrans" cxnId="{381FE1CC-8184-4745-8EB3-6DE11655998D}">
      <dgm:prSet/>
      <dgm:spPr/>
      <dgm:t>
        <a:bodyPr/>
        <a:lstStyle/>
        <a:p>
          <a:endParaRPr lang="en-US">
            <a:latin typeface="Tenorite" pitchFamily="2" charset="0"/>
          </a:endParaRPr>
        </a:p>
      </dgm:t>
    </dgm:pt>
    <dgm:pt modelId="{45495DA8-8707-41E3-A12B-FA5766269C44}" type="sibTrans" cxnId="{381FE1CC-8184-4745-8EB3-6DE11655998D}">
      <dgm:prSet/>
      <dgm:spPr/>
      <dgm:t>
        <a:bodyPr/>
        <a:lstStyle/>
        <a:p>
          <a:endParaRPr lang="en-US">
            <a:latin typeface="Tenorite" pitchFamily="2" charset="0"/>
          </a:endParaRPr>
        </a:p>
      </dgm:t>
    </dgm:pt>
    <dgm:pt modelId="{B1AFA1AF-0FF8-45B3-A6D0-0E255A2F637D}">
      <dgm:prSet phldr="0"/>
      <dgm:spPr>
        <a:solidFill>
          <a:schemeClr val="accent1"/>
        </a:solidFill>
        <a:ln>
          <a:noFill/>
        </a:ln>
      </dgm:spPr>
      <dgm:t>
        <a:bodyPr/>
        <a:lstStyle/>
        <a:p>
          <a:pPr marL="0" algn="ctr">
            <a:buNone/>
          </a:pPr>
          <a:r>
            <a:rPr lang="en-US" sz="2000" dirty="0" err="1">
              <a:latin typeface="Tenorite" pitchFamily="2" charset="0"/>
            </a:rPr>
            <a:t>Deciplined</a:t>
          </a:r>
          <a:endParaRPr lang="en-US" sz="2000" dirty="0">
            <a:latin typeface="Tenorite" pitchFamily="2" charset="0"/>
          </a:endParaRPr>
        </a:p>
      </dgm:t>
    </dgm:pt>
    <dgm:pt modelId="{10C68AF5-481C-45AA-A216-8BBBB04515B9}" type="parTrans" cxnId="{F28D7702-2FC3-49BD-BB13-C989E5EE622A}">
      <dgm:prSet/>
      <dgm:spPr/>
      <dgm:t>
        <a:bodyPr/>
        <a:lstStyle/>
        <a:p>
          <a:endParaRPr lang="en-US">
            <a:latin typeface="Tenorite" pitchFamily="2" charset="0"/>
          </a:endParaRPr>
        </a:p>
      </dgm:t>
    </dgm:pt>
    <dgm:pt modelId="{88649F7A-400B-4056-965D-C9AC0B3AD942}" type="sibTrans" cxnId="{F28D7702-2FC3-49BD-BB13-C989E5EE622A}">
      <dgm:prSet/>
      <dgm:spPr/>
      <dgm:t>
        <a:bodyPr/>
        <a:lstStyle/>
        <a:p>
          <a:endParaRPr lang="en-US">
            <a:latin typeface="Tenorite" pitchFamily="2" charset="0"/>
          </a:endParaRPr>
        </a:p>
      </dgm:t>
    </dgm:pt>
    <dgm:pt modelId="{50418D2B-9486-42DE-AFDD-1D31420040FF}">
      <dgm:prSet custT="1"/>
      <dgm:spPr>
        <a:solidFill>
          <a:schemeClr val="accent1"/>
        </a:solidFill>
        <a:ln>
          <a:noFill/>
        </a:ln>
      </dgm:spPr>
      <dgm:t>
        <a:bodyPr/>
        <a:lstStyle/>
        <a:p>
          <a:pPr marL="0" algn="ctr">
            <a:buNone/>
          </a:pPr>
          <a:r>
            <a:rPr lang="en-US" sz="1400" dirty="0">
              <a:latin typeface="Tenorite" pitchFamily="2" charset="0"/>
            </a:rPr>
            <a:t>Disseminate standardized metrics</a:t>
          </a:r>
        </a:p>
      </dgm:t>
    </dgm:pt>
    <dgm:pt modelId="{D5A17F6B-93F5-442B-938A-0F38C281BE88}" type="parTrans" cxnId="{5A5BA622-5DEB-48B9-88D9-C1DE36C711E5}">
      <dgm:prSet/>
      <dgm:spPr/>
      <dgm:t>
        <a:bodyPr/>
        <a:lstStyle/>
        <a:p>
          <a:endParaRPr lang="en-US">
            <a:latin typeface="Tenorite" pitchFamily="2" charset="0"/>
          </a:endParaRPr>
        </a:p>
      </dgm:t>
    </dgm:pt>
    <dgm:pt modelId="{1D87A0A5-8024-4710-846B-D5BFAC785107}" type="sibTrans" cxnId="{5A5BA622-5DEB-48B9-88D9-C1DE36C711E5}">
      <dgm:prSet/>
      <dgm:spPr/>
      <dgm:t>
        <a:bodyPr/>
        <a:lstStyle/>
        <a:p>
          <a:endParaRPr lang="en-US">
            <a:latin typeface="Tenorite" pitchFamily="2" charset="0"/>
          </a:endParaRPr>
        </a:p>
      </dgm:t>
    </dgm:pt>
    <dgm:pt modelId="{E9682B4F-0217-4B50-923E-C104AA24290F}">
      <dgm:prSet phldr="0"/>
      <dgm:spPr>
        <a:solidFill>
          <a:schemeClr val="accent1"/>
        </a:solidFill>
        <a:ln>
          <a:noFill/>
        </a:ln>
      </dgm:spPr>
      <dgm:t>
        <a:bodyPr/>
        <a:lstStyle/>
        <a:p>
          <a:pPr marL="0" algn="ctr">
            <a:buNone/>
          </a:pPr>
          <a:r>
            <a:rPr lang="en-US" sz="2000" dirty="0">
              <a:latin typeface="Tenorite" pitchFamily="2" charset="0"/>
            </a:rPr>
            <a:t>Progress </a:t>
          </a:r>
        </a:p>
      </dgm:t>
    </dgm:pt>
    <dgm:pt modelId="{E0F6C4AF-9BBB-4698-91D7-F9AE3EACBD5D}" type="parTrans" cxnId="{6C23D0C9-74B2-4C8B-AB2F-A03B3B0EBE56}">
      <dgm:prSet/>
      <dgm:spPr/>
      <dgm:t>
        <a:bodyPr/>
        <a:lstStyle/>
        <a:p>
          <a:endParaRPr lang="en-US">
            <a:latin typeface="Tenorite" pitchFamily="2" charset="0"/>
          </a:endParaRPr>
        </a:p>
      </dgm:t>
    </dgm:pt>
    <dgm:pt modelId="{B8632E42-D7EB-4C31-877E-6F1B2801851A}" type="sibTrans" cxnId="{6C23D0C9-74B2-4C8B-AB2F-A03B3B0EBE56}">
      <dgm:prSet/>
      <dgm:spPr/>
      <dgm:t>
        <a:bodyPr/>
        <a:lstStyle/>
        <a:p>
          <a:endParaRPr lang="en-US">
            <a:latin typeface="Tenorite" pitchFamily="2" charset="0"/>
          </a:endParaRPr>
        </a:p>
      </dgm:t>
    </dgm:pt>
    <dgm:pt modelId="{0EC0C300-11E4-45CF-8418-973585107209}">
      <dgm:prSet phldr="0" custT="1"/>
      <dgm:spPr>
        <a:solidFill>
          <a:schemeClr val="accent1"/>
        </a:solidFill>
        <a:ln>
          <a:noFill/>
        </a:ln>
      </dgm:spPr>
      <dgm:t>
        <a:bodyPr/>
        <a:lstStyle/>
        <a:p>
          <a:pPr marL="0" algn="ctr">
            <a:buNone/>
          </a:pPr>
          <a:r>
            <a:rPr lang="en-US" sz="1400" dirty="0">
              <a:latin typeface="Tenorite" pitchFamily="2" charset="0"/>
            </a:rPr>
            <a:t>Coordinate</a:t>
          </a:r>
        </a:p>
      </dgm:t>
    </dgm:pt>
    <dgm:pt modelId="{1E4DD98E-100E-46B7-B24A-408BBF69E9FA}" type="parTrans" cxnId="{51563A4F-C0EB-47D6-B5BC-47A4E599AD4B}">
      <dgm:prSet/>
      <dgm:spPr/>
      <dgm:t>
        <a:bodyPr/>
        <a:lstStyle/>
        <a:p>
          <a:endParaRPr lang="en-US">
            <a:latin typeface="Tenorite" pitchFamily="2" charset="0"/>
          </a:endParaRPr>
        </a:p>
      </dgm:t>
    </dgm:pt>
    <dgm:pt modelId="{90FAB5D1-62B3-4FF6-A07D-EE607F529C32}" type="sibTrans" cxnId="{51563A4F-C0EB-47D6-B5BC-47A4E599AD4B}">
      <dgm:prSet/>
      <dgm:spPr/>
      <dgm:t>
        <a:bodyPr/>
        <a:lstStyle/>
        <a:p>
          <a:endParaRPr lang="en-US">
            <a:latin typeface="Tenorite" pitchFamily="2" charset="0"/>
          </a:endParaRPr>
        </a:p>
      </dgm:t>
    </dgm:pt>
    <dgm:pt modelId="{FEB4A941-E9FA-4A86-A673-85FF34B35F20}">
      <dgm:prSet phldr="0" custT="1"/>
      <dgm:spPr>
        <a:solidFill>
          <a:schemeClr val="accent1"/>
        </a:solidFill>
        <a:ln>
          <a:noFill/>
        </a:ln>
      </dgm:spPr>
      <dgm:t>
        <a:bodyPr/>
        <a:lstStyle/>
        <a:p>
          <a:pPr marL="0" algn="ctr" rtl="0">
            <a:buNone/>
          </a:pPr>
          <a:r>
            <a:rPr lang="en-US" sz="1400" dirty="0">
              <a:latin typeface="Tenorite" pitchFamily="2" charset="0"/>
            </a:rPr>
            <a:t>Foster holistically superior methodologies</a:t>
          </a:r>
        </a:p>
      </dgm:t>
    </dgm:pt>
    <dgm:pt modelId="{39522508-BC4E-4DD5-A744-AFEFFE36DB74}" type="parTrans" cxnId="{F942F56C-9025-4AA1-9B36-C5AE0A93B0F5}">
      <dgm:prSet/>
      <dgm:spPr/>
      <dgm:t>
        <a:bodyPr/>
        <a:lstStyle/>
        <a:p>
          <a:endParaRPr lang="en-US">
            <a:latin typeface="Tenorite" pitchFamily="2" charset="0"/>
          </a:endParaRPr>
        </a:p>
      </dgm:t>
    </dgm:pt>
    <dgm:pt modelId="{97624CC8-6315-4683-B26C-C30D552DA5A6}" type="sibTrans" cxnId="{F942F56C-9025-4AA1-9B36-C5AE0A93B0F5}">
      <dgm:prSet/>
      <dgm:spPr/>
      <dgm:t>
        <a:bodyPr/>
        <a:lstStyle/>
        <a:p>
          <a:endParaRPr lang="en-US">
            <a:latin typeface="Tenorite" pitchFamily="2" charset="0"/>
          </a:endParaRPr>
        </a:p>
      </dgm:t>
    </dgm:pt>
    <dgm:pt modelId="{A2322D3A-7AC2-4C5C-9D7E-EAB2313D47D4}">
      <dgm:prSet phldr="0"/>
      <dgm:spPr>
        <a:solidFill>
          <a:schemeClr val="accent1"/>
        </a:solidFill>
        <a:ln>
          <a:noFill/>
        </a:ln>
      </dgm:spPr>
      <dgm:t>
        <a:bodyPr/>
        <a:lstStyle/>
        <a:p>
          <a:pPr marL="0" algn="ctr"/>
          <a:r>
            <a:rPr lang="en-US" sz="2000" dirty="0">
              <a:latin typeface="Tenorite" pitchFamily="2" charset="0"/>
            </a:rPr>
            <a:t>Repeat</a:t>
          </a:r>
        </a:p>
      </dgm:t>
    </dgm:pt>
    <dgm:pt modelId="{4A8C15D4-B36F-4764-B4FF-F2AF790D3E17}" type="parTrans" cxnId="{179FAFCF-F878-464E-A8A6-1185EFA0E380}">
      <dgm:prSet/>
      <dgm:spPr/>
      <dgm:t>
        <a:bodyPr/>
        <a:lstStyle/>
        <a:p>
          <a:endParaRPr lang="en-US">
            <a:latin typeface="Tenorite" pitchFamily="2" charset="0"/>
          </a:endParaRPr>
        </a:p>
      </dgm:t>
    </dgm:pt>
    <dgm:pt modelId="{84DE1C3A-3FC7-4DB3-88ED-33F65A71557A}" type="sibTrans" cxnId="{179FAFCF-F878-464E-A8A6-1185EFA0E380}">
      <dgm:prSet/>
      <dgm:spPr/>
      <dgm:t>
        <a:bodyPr/>
        <a:lstStyle/>
        <a:p>
          <a:endParaRPr lang="en-US">
            <a:latin typeface="Tenorite" pitchFamily="2" charset="0"/>
          </a:endParaRPr>
        </a:p>
      </dgm:t>
    </dgm:pt>
    <dgm:pt modelId="{4F85505A-81B6-4FDA-A144-900B71DAD946}">
      <dgm:prSet phldr="0"/>
      <dgm:spPr>
        <a:solidFill>
          <a:schemeClr val="accent1"/>
        </a:solidFill>
        <a:ln>
          <a:noFill/>
        </a:ln>
      </dgm:spPr>
      <dgm:t>
        <a:bodyPr/>
        <a:lstStyle/>
        <a:p>
          <a:pPr marL="0" algn="ctr">
            <a:buNone/>
          </a:pPr>
          <a:r>
            <a:rPr lang="en-US" sz="2000" dirty="0" err="1">
              <a:latin typeface="Tenorite" pitchFamily="2" charset="0"/>
            </a:rPr>
            <a:t>Practis</a:t>
          </a:r>
          <a:endParaRPr lang="en-US" sz="2000" dirty="0">
            <a:latin typeface="Tenorite" pitchFamily="2" charset="0"/>
          </a:endParaRPr>
        </a:p>
      </dgm:t>
    </dgm:pt>
    <dgm:pt modelId="{D9A96E25-7BBE-4DDD-8DDE-B4970D4340A8}" type="parTrans" cxnId="{2D633B56-E147-4EFC-B9EE-6C0413F329B0}">
      <dgm:prSet/>
      <dgm:spPr/>
      <dgm:t>
        <a:bodyPr/>
        <a:lstStyle/>
        <a:p>
          <a:endParaRPr lang="en-US">
            <a:latin typeface="Tenorite" pitchFamily="2" charset="0"/>
          </a:endParaRPr>
        </a:p>
      </dgm:t>
    </dgm:pt>
    <dgm:pt modelId="{68F74A88-49DC-44B1-BC0D-220A7B97601C}" type="sibTrans" cxnId="{2D633B56-E147-4EFC-B9EE-6C0413F329B0}">
      <dgm:prSet/>
      <dgm:spPr/>
      <dgm:t>
        <a:bodyPr/>
        <a:lstStyle/>
        <a:p>
          <a:endParaRPr lang="en-US">
            <a:latin typeface="Tenorite" pitchFamily="2" charset="0"/>
          </a:endParaRPr>
        </a:p>
      </dgm:t>
    </dgm:pt>
    <dgm:pt modelId="{566CA0B6-95FF-3A46-BF54-8E3C5843F883}">
      <dgm:prSet phldr="0" custT="1"/>
      <dgm:spPr>
        <a:solidFill>
          <a:schemeClr val="accent1"/>
        </a:solidFill>
        <a:ln>
          <a:noFill/>
        </a:ln>
      </dgm:spPr>
      <dgm:t>
        <a:bodyPr/>
        <a:lstStyle/>
        <a:p>
          <a:pPr marL="0" algn="ctr">
            <a:buNone/>
          </a:pPr>
          <a:r>
            <a:rPr lang="en-US" sz="1400" dirty="0">
              <a:latin typeface="Tenorite" pitchFamily="2" charset="0"/>
            </a:rPr>
            <a:t>e-business applications</a:t>
          </a:r>
        </a:p>
      </dgm:t>
    </dgm:pt>
    <dgm:pt modelId="{C117508E-3024-E449-BAAE-1987AA32AD71}" type="parTrans" cxnId="{C499AF16-4A28-D448-9A77-B8BAAF4098DA}">
      <dgm:prSet/>
      <dgm:spPr/>
      <dgm:t>
        <a:bodyPr/>
        <a:lstStyle/>
        <a:p>
          <a:endParaRPr lang="en-US"/>
        </a:p>
      </dgm:t>
    </dgm:pt>
    <dgm:pt modelId="{0B3040D4-47C6-DA43-932A-AD2F185F5C5E}" type="sibTrans" cxnId="{C499AF16-4A28-D448-9A77-B8BAAF4098DA}">
      <dgm:prSet/>
      <dgm:spPr/>
      <dgm:t>
        <a:bodyPr/>
        <a:lstStyle/>
        <a:p>
          <a:endParaRPr lang="en-US"/>
        </a:p>
      </dgm:t>
    </dgm:pt>
    <dgm:pt modelId="{A34AE8AA-FDF7-FA40-BADC-6B62C2B1DE88}" type="pres">
      <dgm:prSet presAssocID="{0DD8915E-DC14-41D6-9BB5-F49E1C265163}" presName="Name0" presStyleCnt="0">
        <dgm:presLayoutVars>
          <dgm:dir/>
          <dgm:resizeHandles val="exact"/>
        </dgm:presLayoutVars>
      </dgm:prSet>
      <dgm:spPr/>
    </dgm:pt>
    <dgm:pt modelId="{2107607C-A87A-3347-81F6-106C527DBD58}" type="pres">
      <dgm:prSet presAssocID="{0DD8915E-DC14-41D6-9BB5-F49E1C265163}" presName="fgShape" presStyleLbl="fgShp" presStyleIdx="0" presStyleCnt="1" custLinFactNeighborX="140" custLinFactNeighborY="-19001"/>
      <dgm:spPr>
        <a:solidFill>
          <a:schemeClr val="accent2">
            <a:tint val="40000"/>
            <a:hueOff val="0"/>
            <a:satOff val="0"/>
            <a:lumOff val="0"/>
            <a:alpha val="0"/>
          </a:schemeClr>
        </a:solidFill>
        <a:ln>
          <a:noFill/>
        </a:ln>
      </dgm:spPr>
    </dgm:pt>
    <dgm:pt modelId="{0955960D-7F7D-E54C-8843-B1DBEEBFB364}" type="pres">
      <dgm:prSet presAssocID="{0DD8915E-DC14-41D6-9BB5-F49E1C265163}" presName="linComp" presStyleCnt="0"/>
      <dgm:spPr/>
    </dgm:pt>
    <dgm:pt modelId="{81155D12-3CC8-3D49-B0F3-3C84AC48510A}" type="pres">
      <dgm:prSet presAssocID="{73D947E0-108F-4D20-A71E-3CF329F97212}" presName="compNode" presStyleCnt="0"/>
      <dgm:spPr/>
    </dgm:pt>
    <dgm:pt modelId="{8F8B275D-8553-0846-A316-484B7B291C97}" type="pres">
      <dgm:prSet presAssocID="{73D947E0-108F-4D20-A71E-3CF329F97212}" presName="bkgdShape" presStyleLbl="node1" presStyleIdx="0" presStyleCnt="5" custLinFactNeighborX="-757"/>
      <dgm:spPr>
        <a:prstGeom prst="rect">
          <a:avLst/>
        </a:prstGeom>
      </dgm:spPr>
    </dgm:pt>
    <dgm:pt modelId="{7DA281F5-0265-2048-A63A-727E19796F79}" type="pres">
      <dgm:prSet presAssocID="{73D947E0-108F-4D20-A71E-3CF329F97212}" presName="nodeTx" presStyleLbl="node1" presStyleIdx="0" presStyleCnt="5">
        <dgm:presLayoutVars>
          <dgm:bulletEnabled val="1"/>
        </dgm:presLayoutVars>
      </dgm:prSet>
      <dgm:spPr/>
    </dgm:pt>
    <dgm:pt modelId="{79A13FEB-C61A-0346-824D-E0457CC5B4C9}" type="pres">
      <dgm:prSet presAssocID="{73D947E0-108F-4D20-A71E-3CF329F97212}" presName="invisiNode" presStyleLbl="node1" presStyleIdx="0" presStyleCnt="5"/>
      <dgm:spPr/>
    </dgm:pt>
    <dgm:pt modelId="{A126BA88-D0F9-AF4A-A7BA-0638E32B45F8}" type="pres">
      <dgm:prSet presAssocID="{73D947E0-108F-4D20-A71E-3CF329F97212}" presName="imagNode" presStyleLbl="fgImgPlace1" presStyleIdx="0" presStyleCnt="5" custScaleX="63106" custScaleY="63106"/>
      <dgm:spPr>
        <a:solidFill>
          <a:schemeClr val="accent1">
            <a:lumMod val="60000"/>
            <a:lumOff val="40000"/>
          </a:schemeClr>
        </a:solidFill>
        <a:ln>
          <a:noFill/>
        </a:ln>
      </dgm:spPr>
    </dgm:pt>
    <dgm:pt modelId="{DF3C77F5-32F3-5845-BEE2-529229516397}" type="pres">
      <dgm:prSet presAssocID="{AE813459-65AB-4FA9-B717-330DDA6DFA4E}" presName="sibTrans" presStyleLbl="sibTrans2D1" presStyleIdx="0" presStyleCnt="0"/>
      <dgm:spPr/>
    </dgm:pt>
    <dgm:pt modelId="{16FC6348-B601-E348-A50F-7576C3DDD207}" type="pres">
      <dgm:prSet presAssocID="{B1AFA1AF-0FF8-45B3-A6D0-0E255A2F637D}" presName="compNode" presStyleCnt="0"/>
      <dgm:spPr/>
    </dgm:pt>
    <dgm:pt modelId="{4DFF6703-D32F-9E47-96B8-A304C47CCB78}" type="pres">
      <dgm:prSet presAssocID="{B1AFA1AF-0FF8-45B3-A6D0-0E255A2F637D}" presName="bkgdShape" presStyleLbl="node1" presStyleIdx="1" presStyleCnt="5" custLinFactNeighborX="-129"/>
      <dgm:spPr>
        <a:prstGeom prst="rect">
          <a:avLst/>
        </a:prstGeom>
      </dgm:spPr>
    </dgm:pt>
    <dgm:pt modelId="{BA2077AD-A827-784F-87A6-E8E29A836D84}" type="pres">
      <dgm:prSet presAssocID="{B1AFA1AF-0FF8-45B3-A6D0-0E255A2F637D}" presName="nodeTx" presStyleLbl="node1" presStyleIdx="1" presStyleCnt="5">
        <dgm:presLayoutVars>
          <dgm:bulletEnabled val="1"/>
        </dgm:presLayoutVars>
      </dgm:prSet>
      <dgm:spPr/>
    </dgm:pt>
    <dgm:pt modelId="{47276A48-75DE-FE4F-B4C6-8B77CF2957C3}" type="pres">
      <dgm:prSet presAssocID="{B1AFA1AF-0FF8-45B3-A6D0-0E255A2F637D}" presName="invisiNode" presStyleLbl="node1" presStyleIdx="1" presStyleCnt="5"/>
      <dgm:spPr/>
    </dgm:pt>
    <dgm:pt modelId="{EFEB790C-BD5C-F54D-9993-F81422A8AD8E}" type="pres">
      <dgm:prSet presAssocID="{B1AFA1AF-0FF8-45B3-A6D0-0E255A2F637D}" presName="imagNode" presStyleLbl="fgImgPlace1" presStyleIdx="1" presStyleCnt="5" custScaleX="63106" custScaleY="63106"/>
      <dgm:spPr>
        <a:solidFill>
          <a:schemeClr val="accent1">
            <a:lumMod val="60000"/>
            <a:lumOff val="40000"/>
          </a:schemeClr>
        </a:solidFill>
        <a:ln>
          <a:noFill/>
        </a:ln>
      </dgm:spPr>
    </dgm:pt>
    <dgm:pt modelId="{56C7F139-002F-DF46-BB7F-23A563E7CE98}" type="pres">
      <dgm:prSet presAssocID="{88649F7A-400B-4056-965D-C9AC0B3AD942}" presName="sibTrans" presStyleLbl="sibTrans2D1" presStyleIdx="0" presStyleCnt="0"/>
      <dgm:spPr/>
    </dgm:pt>
    <dgm:pt modelId="{91E3D51E-7AB8-6349-A1D0-02F993052AB3}" type="pres">
      <dgm:prSet presAssocID="{E9682B4F-0217-4B50-923E-C104AA24290F}" presName="compNode" presStyleCnt="0"/>
      <dgm:spPr/>
    </dgm:pt>
    <dgm:pt modelId="{434ABADC-97F5-A547-823D-7594A86D79D3}" type="pres">
      <dgm:prSet presAssocID="{E9682B4F-0217-4B50-923E-C104AA24290F}" presName="bkgdShape" presStyleLbl="node1" presStyleIdx="2" presStyleCnt="5" custLinFactNeighborX="182"/>
      <dgm:spPr>
        <a:prstGeom prst="rect">
          <a:avLst/>
        </a:prstGeom>
      </dgm:spPr>
    </dgm:pt>
    <dgm:pt modelId="{BC636E4B-34B9-8543-A308-00E0D1B0D2F9}" type="pres">
      <dgm:prSet presAssocID="{E9682B4F-0217-4B50-923E-C104AA24290F}" presName="nodeTx" presStyleLbl="node1" presStyleIdx="2" presStyleCnt="5">
        <dgm:presLayoutVars>
          <dgm:bulletEnabled val="1"/>
        </dgm:presLayoutVars>
      </dgm:prSet>
      <dgm:spPr/>
    </dgm:pt>
    <dgm:pt modelId="{073A77BB-E8BD-4B4C-BFA2-7B530A2B3199}" type="pres">
      <dgm:prSet presAssocID="{E9682B4F-0217-4B50-923E-C104AA24290F}" presName="invisiNode" presStyleLbl="node1" presStyleIdx="2" presStyleCnt="5"/>
      <dgm:spPr/>
    </dgm:pt>
    <dgm:pt modelId="{CC076D56-4BB0-7246-9039-788AB439DAF0}" type="pres">
      <dgm:prSet presAssocID="{E9682B4F-0217-4B50-923E-C104AA24290F}" presName="imagNode" presStyleLbl="fgImgPlace1" presStyleIdx="2" presStyleCnt="5" custScaleX="63106" custScaleY="63106"/>
      <dgm:spPr>
        <a:solidFill>
          <a:schemeClr val="accent1">
            <a:lumMod val="60000"/>
            <a:lumOff val="40000"/>
          </a:schemeClr>
        </a:solidFill>
        <a:ln>
          <a:noFill/>
        </a:ln>
      </dgm:spPr>
    </dgm:pt>
    <dgm:pt modelId="{9BFD88E3-0F90-7143-8807-6B030CF54283}" type="pres">
      <dgm:prSet presAssocID="{B8632E42-D7EB-4C31-877E-6F1B2801851A}" presName="sibTrans" presStyleLbl="sibTrans2D1" presStyleIdx="0" presStyleCnt="0"/>
      <dgm:spPr/>
    </dgm:pt>
    <dgm:pt modelId="{900296CF-6A25-E746-A345-792DBE36F92C}" type="pres">
      <dgm:prSet presAssocID="{4F85505A-81B6-4FDA-A144-900B71DAD946}" presName="compNode" presStyleCnt="0"/>
      <dgm:spPr/>
    </dgm:pt>
    <dgm:pt modelId="{028C9BA8-C3B3-F947-915F-EE2FD2FCA9A5}" type="pres">
      <dgm:prSet presAssocID="{4F85505A-81B6-4FDA-A144-900B71DAD946}" presName="bkgdShape" presStyleLbl="node1" presStyleIdx="3" presStyleCnt="5" custLinFactNeighborX="0"/>
      <dgm:spPr>
        <a:prstGeom prst="rect">
          <a:avLst/>
        </a:prstGeom>
      </dgm:spPr>
    </dgm:pt>
    <dgm:pt modelId="{9312E8E2-BBD1-104A-9F74-B0103AF69816}" type="pres">
      <dgm:prSet presAssocID="{4F85505A-81B6-4FDA-A144-900B71DAD946}" presName="nodeTx" presStyleLbl="node1" presStyleIdx="3" presStyleCnt="5">
        <dgm:presLayoutVars>
          <dgm:bulletEnabled val="1"/>
        </dgm:presLayoutVars>
      </dgm:prSet>
      <dgm:spPr/>
    </dgm:pt>
    <dgm:pt modelId="{A0D6F489-540A-D44E-B596-6A182486B777}" type="pres">
      <dgm:prSet presAssocID="{4F85505A-81B6-4FDA-A144-900B71DAD946}" presName="invisiNode" presStyleLbl="node1" presStyleIdx="3" presStyleCnt="5"/>
      <dgm:spPr/>
    </dgm:pt>
    <dgm:pt modelId="{FDF2BC93-305C-D94B-A6C2-ED9CE7F40C2F}" type="pres">
      <dgm:prSet presAssocID="{4F85505A-81B6-4FDA-A144-900B71DAD946}" presName="imagNode" presStyleLbl="fgImgPlace1" presStyleIdx="3" presStyleCnt="5" custScaleX="63106" custScaleY="63106"/>
      <dgm:spPr>
        <a:solidFill>
          <a:schemeClr val="accent1">
            <a:lumMod val="60000"/>
            <a:lumOff val="40000"/>
          </a:schemeClr>
        </a:solidFill>
        <a:ln>
          <a:noFill/>
        </a:ln>
      </dgm:spPr>
    </dgm:pt>
    <dgm:pt modelId="{849C45A5-41B7-C14C-8FCB-1F684E015BD4}" type="pres">
      <dgm:prSet presAssocID="{68F74A88-49DC-44B1-BC0D-220A7B97601C}" presName="sibTrans" presStyleLbl="sibTrans2D1" presStyleIdx="0" presStyleCnt="0"/>
      <dgm:spPr/>
    </dgm:pt>
    <dgm:pt modelId="{CFB52331-3A90-8741-B893-154B21972CAC}" type="pres">
      <dgm:prSet presAssocID="{A2322D3A-7AC2-4C5C-9D7E-EAB2313D47D4}" presName="compNode" presStyleCnt="0"/>
      <dgm:spPr/>
    </dgm:pt>
    <dgm:pt modelId="{73C20AF0-FA1E-3C4A-AD07-551A27BE2B92}" type="pres">
      <dgm:prSet presAssocID="{A2322D3A-7AC2-4C5C-9D7E-EAB2313D47D4}" presName="bkgdShape" presStyleLbl="node1" presStyleIdx="4" presStyleCnt="5" custLinFactNeighborX="757"/>
      <dgm:spPr>
        <a:prstGeom prst="rect">
          <a:avLst/>
        </a:prstGeom>
      </dgm:spPr>
    </dgm:pt>
    <dgm:pt modelId="{AF3E8B43-0466-2941-94BF-5E057B356E82}" type="pres">
      <dgm:prSet presAssocID="{A2322D3A-7AC2-4C5C-9D7E-EAB2313D47D4}" presName="nodeTx" presStyleLbl="node1" presStyleIdx="4" presStyleCnt="5">
        <dgm:presLayoutVars>
          <dgm:bulletEnabled val="1"/>
        </dgm:presLayoutVars>
      </dgm:prSet>
      <dgm:spPr/>
    </dgm:pt>
    <dgm:pt modelId="{D1AAA287-E1AF-9946-AA96-77AD6193B1DD}" type="pres">
      <dgm:prSet presAssocID="{A2322D3A-7AC2-4C5C-9D7E-EAB2313D47D4}" presName="invisiNode" presStyleLbl="node1" presStyleIdx="4" presStyleCnt="5"/>
      <dgm:spPr/>
    </dgm:pt>
    <dgm:pt modelId="{916140F0-4F43-9F45-8310-FCCA12DDE514}" type="pres">
      <dgm:prSet presAssocID="{A2322D3A-7AC2-4C5C-9D7E-EAB2313D47D4}" presName="imagNode" presStyleLbl="fgImgPlace1" presStyleIdx="4" presStyleCnt="5" custScaleX="63106" custScaleY="63106"/>
      <dgm:spPr>
        <a:solidFill>
          <a:schemeClr val="accent1">
            <a:lumMod val="60000"/>
            <a:lumOff val="40000"/>
          </a:schemeClr>
        </a:solidFill>
        <a:ln>
          <a:noFill/>
        </a:ln>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994D20D-699B-6A45-8026-8CCE203E1BB5}" type="presOf" srcId="{73D947E0-108F-4D20-A71E-3CF329F97212}" destId="{7DA281F5-0265-2048-A63A-727E19796F79}" srcOrd="1" destOrd="0" presId="urn:microsoft.com/office/officeart/2005/8/layout/hList7"/>
    <dgm:cxn modelId="{C499AF16-4A28-D448-9A77-B8BAAF4098DA}" srcId="{E9682B4F-0217-4B50-923E-C104AA24290F}" destId="{566CA0B6-95FF-3A46-BF54-8E3C5843F883}" srcOrd="1" destOrd="0" parTransId="{C117508E-3024-E449-BAAE-1987AA32AD71}" sibTransId="{0B3040D4-47C6-DA43-932A-AD2F185F5C5E}"/>
    <dgm:cxn modelId="{F280AB1F-2993-9D47-BFDD-242B41F1F2AC}" type="presOf" srcId="{0EC0C300-11E4-45CF-8418-973585107209}" destId="{434ABADC-97F5-A547-823D-7594A86D79D3}" srcOrd="0" destOrd="1" presId="urn:microsoft.com/office/officeart/2005/8/layout/hList7"/>
    <dgm:cxn modelId="{E5D9CC1F-E58D-2F49-A249-EA553AC96459}" type="presOf" srcId="{50418D2B-9486-42DE-AFDD-1D31420040FF}" destId="{4DFF6703-D32F-9E47-96B8-A304C47CCB78}" srcOrd="0" destOrd="1" presId="urn:microsoft.com/office/officeart/2005/8/layout/hList7"/>
    <dgm:cxn modelId="{5A5BA622-5DEB-48B9-88D9-C1DE36C711E5}" srcId="{B1AFA1AF-0FF8-45B3-A6D0-0E255A2F637D}" destId="{50418D2B-9486-42DE-AFDD-1D31420040FF}" srcOrd="0" destOrd="0" parTransId="{D5A17F6B-93F5-442B-938A-0F38C281BE88}" sibTransId="{1D87A0A5-8024-4710-846B-D5BFAC785107}"/>
    <dgm:cxn modelId="{029E4233-DBFE-C64A-B874-B5F720CDE974}" type="presOf" srcId="{FEB4A941-E9FA-4A86-A673-85FF34B35F20}" destId="{9312E8E2-BBD1-104A-9F74-B0103AF69816}" srcOrd="1" destOrd="1" presId="urn:microsoft.com/office/officeart/2005/8/layout/hList7"/>
    <dgm:cxn modelId="{711E093C-AD42-45A4-8D40-A2D39702062E}" srcId="{A2322D3A-7AC2-4C5C-9D7E-EAB2313D47D4}" destId="{8FE81FEC-2664-411F-AEB3-065F29F52751}" srcOrd="0" destOrd="0" parTransId="{BCBC007E-0269-421B-9C41-DE26D5C3A822}" sibTransId="{80230EB7-7230-4881-A631-309C07417378}"/>
    <dgm:cxn modelId="{F4196061-8F22-F64C-80CC-9FC99308DC40}" type="presOf" srcId="{A2322D3A-7AC2-4C5C-9D7E-EAB2313D47D4}" destId="{AF3E8B43-0466-2941-94BF-5E057B356E82}" srcOrd="1" destOrd="0" presId="urn:microsoft.com/office/officeart/2005/8/layout/hList7"/>
    <dgm:cxn modelId="{71549A62-CAF4-BE45-851A-4CCE70CE64C3}" type="presOf" srcId="{4F85505A-81B6-4FDA-A144-900B71DAD946}" destId="{028C9BA8-C3B3-F947-915F-EE2FD2FCA9A5}" srcOrd="0" destOrd="0" presId="urn:microsoft.com/office/officeart/2005/8/layout/hList7"/>
    <dgm:cxn modelId="{5368DE64-FD22-024A-86AC-2607350C890A}" type="presOf" srcId="{AE813459-65AB-4FA9-B717-330DDA6DFA4E}" destId="{DF3C77F5-32F3-5845-BEE2-529229516397}" srcOrd="0" destOrd="0" presId="urn:microsoft.com/office/officeart/2005/8/layout/hList7"/>
    <dgm:cxn modelId="{0CDD0345-B9D9-564F-9C2A-594661BD7D44}" type="presOf" srcId="{73D947E0-108F-4D20-A71E-3CF329F97212}" destId="{8F8B275D-8553-0846-A316-484B7B291C97}" srcOrd="0" destOrd="0" presId="urn:microsoft.com/office/officeart/2005/8/layout/hList7"/>
    <dgm:cxn modelId="{80DC2967-0B8E-9442-A9E2-4F58C113FDCA}" type="presOf" srcId="{B1AFA1AF-0FF8-45B3-A6D0-0E255A2F637D}" destId="{4DFF6703-D32F-9E47-96B8-A304C47CCB78}" srcOrd="0" destOrd="0" presId="urn:microsoft.com/office/officeart/2005/8/layout/hList7"/>
    <dgm:cxn modelId="{FFD46F48-1601-3B48-AC95-844EF8053475}" type="presOf" srcId="{8FE81FEC-2664-411F-AEB3-065F29F52751}" destId="{73C20AF0-FA1E-3C4A-AD07-551A27BE2B92}" srcOrd="0" destOrd="1" presId="urn:microsoft.com/office/officeart/2005/8/layout/hList7"/>
    <dgm:cxn modelId="{946C164A-769F-8147-A19A-97A93F0144C2}" type="presOf" srcId="{566CA0B6-95FF-3A46-BF54-8E3C5843F883}" destId="{434ABADC-97F5-A547-823D-7594A86D79D3}" srcOrd="0" destOrd="2" presId="urn:microsoft.com/office/officeart/2005/8/layout/hList7"/>
    <dgm:cxn modelId="{FF82E56C-0E90-E648-A4FD-33776C71CA80}" type="presOf" srcId="{8FE81FEC-2664-411F-AEB3-065F29F52751}" destId="{AF3E8B43-0466-2941-94BF-5E057B356E82}" srcOrd="1" destOrd="1" presId="urn:microsoft.com/office/officeart/2005/8/layout/hList7"/>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D7846C52-051C-7E4A-8666-A7FC857AC117}" type="presOf" srcId="{4F85505A-81B6-4FDA-A144-900B71DAD946}" destId="{9312E8E2-BBD1-104A-9F74-B0103AF69816}" srcOrd="1" destOrd="0" presId="urn:microsoft.com/office/officeart/2005/8/layout/hList7"/>
    <dgm:cxn modelId="{2D633B56-E147-4EFC-B9EE-6C0413F329B0}" srcId="{0DD8915E-DC14-41D6-9BB5-F49E1C265163}" destId="{4F85505A-81B6-4FDA-A144-900B71DAD946}" srcOrd="3" destOrd="0" parTransId="{D9A96E25-7BBE-4DDD-8DDE-B4970D4340A8}" sibTransId="{68F74A88-49DC-44B1-BC0D-220A7B97601C}"/>
    <dgm:cxn modelId="{28690183-A8F8-5D4A-A0A0-F1EAC1F67584}" type="presOf" srcId="{E9682B4F-0217-4B50-923E-C104AA24290F}" destId="{BC636E4B-34B9-8543-A308-00E0D1B0D2F9}" srcOrd="1" destOrd="0" presId="urn:microsoft.com/office/officeart/2005/8/layout/hList7"/>
    <dgm:cxn modelId="{982C4584-ADB4-6A42-88C0-8DDE5CF3D3B6}" type="presOf" srcId="{FEB4A941-E9FA-4A86-A673-85FF34B35F20}" destId="{028C9BA8-C3B3-F947-915F-EE2FD2FCA9A5}" srcOrd="0" destOrd="1" presId="urn:microsoft.com/office/officeart/2005/8/layout/hList7"/>
    <dgm:cxn modelId="{C6485397-44AD-F347-A313-AE5F356648F1}" type="presOf" srcId="{50418D2B-9486-42DE-AFDD-1D31420040FF}" destId="{BA2077AD-A827-784F-87A6-E8E29A836D84}" srcOrd="1" destOrd="1" presId="urn:microsoft.com/office/officeart/2005/8/layout/hList7"/>
    <dgm:cxn modelId="{781B6FA0-0F00-0D41-8C2E-EA6A255C6967}" type="presOf" srcId="{0DD8915E-DC14-41D6-9BB5-F49E1C265163}" destId="{A34AE8AA-FDF7-FA40-BADC-6B62C2B1DE88}" srcOrd="0" destOrd="0" presId="urn:microsoft.com/office/officeart/2005/8/layout/hList7"/>
    <dgm:cxn modelId="{4AE39AA3-98A5-FD4F-B305-423319AE4156}" type="presOf" srcId="{0EC0C300-11E4-45CF-8418-973585107209}" destId="{BC636E4B-34B9-8543-A308-00E0D1B0D2F9}" srcOrd="1" destOrd="1" presId="urn:microsoft.com/office/officeart/2005/8/layout/hList7"/>
    <dgm:cxn modelId="{956B0EA6-B0CC-A04C-AAC4-2F46E14A46D0}" type="presOf" srcId="{E9682B4F-0217-4B50-923E-C104AA24290F}" destId="{434ABADC-97F5-A547-823D-7594A86D79D3}" srcOrd="0" destOrd="0" presId="urn:microsoft.com/office/officeart/2005/8/layout/hList7"/>
    <dgm:cxn modelId="{C85286A9-EA95-7947-BBAE-BB43E3CA7A09}" type="presOf" srcId="{30A490C8-22B4-4D68-875C-0F0DE2FF864D}" destId="{8F8B275D-8553-0846-A316-484B7B291C97}" srcOrd="0" destOrd="1" presId="urn:microsoft.com/office/officeart/2005/8/layout/hList7"/>
    <dgm:cxn modelId="{161425B1-9CC1-5A46-A6FE-66DDFF22F4E9}" type="presOf" srcId="{B1AFA1AF-0FF8-45B3-A6D0-0E255A2F637D}" destId="{BA2077AD-A827-784F-87A6-E8E29A836D84}" srcOrd="1" destOrd="0" presId="urn:microsoft.com/office/officeart/2005/8/layout/hList7"/>
    <dgm:cxn modelId="{E65110B9-3148-A843-8CC8-BF37AE44F247}" type="presOf" srcId="{A2322D3A-7AC2-4C5C-9D7E-EAB2313D47D4}" destId="{73C20AF0-FA1E-3C4A-AD07-551A27BE2B92}" srcOrd="0" destOrd="0" presId="urn:microsoft.com/office/officeart/2005/8/layout/hList7"/>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FA1B16D5-5FB5-2047-9831-030AE6F3EAE9}" type="presOf" srcId="{30A490C8-22B4-4D68-875C-0F0DE2FF864D}" destId="{7DA281F5-0265-2048-A63A-727E19796F79}" srcOrd="1" destOrd="1" presId="urn:microsoft.com/office/officeart/2005/8/layout/hList7"/>
    <dgm:cxn modelId="{F1B56DD8-8FEA-344A-B6E7-D10401E3F2E3}" type="presOf" srcId="{B8632E42-D7EB-4C31-877E-6F1B2801851A}" destId="{9BFD88E3-0F90-7143-8807-6B030CF54283}" srcOrd="0" destOrd="0" presId="urn:microsoft.com/office/officeart/2005/8/layout/hList7"/>
    <dgm:cxn modelId="{921076E0-4A47-034F-AF33-2E67CCE6BD8C}" type="presOf" srcId="{566CA0B6-95FF-3A46-BF54-8E3C5843F883}" destId="{BC636E4B-34B9-8543-A308-00E0D1B0D2F9}" srcOrd="1" destOrd="2" presId="urn:microsoft.com/office/officeart/2005/8/layout/hList7"/>
    <dgm:cxn modelId="{7B012CF3-9916-9C42-A389-6EC30575190C}" type="presOf" srcId="{88649F7A-400B-4056-965D-C9AC0B3AD942}" destId="{56C7F139-002F-DF46-BB7F-23A563E7CE98}" srcOrd="0" destOrd="0" presId="urn:microsoft.com/office/officeart/2005/8/layout/hList7"/>
    <dgm:cxn modelId="{AB9B77F3-E113-9F42-AD26-5199BE35195A}" type="presOf" srcId="{68F74A88-49DC-44B1-BC0D-220A7B97601C}" destId="{849C45A5-41B7-C14C-8FCB-1F684E015BD4}" srcOrd="0" destOrd="0" presId="urn:microsoft.com/office/officeart/2005/8/layout/hList7"/>
    <dgm:cxn modelId="{E225472C-E3EE-2149-B941-7817CA44471E}" type="presParOf" srcId="{A34AE8AA-FDF7-FA40-BADC-6B62C2B1DE88}" destId="{2107607C-A87A-3347-81F6-106C527DBD58}" srcOrd="0" destOrd="0" presId="urn:microsoft.com/office/officeart/2005/8/layout/hList7"/>
    <dgm:cxn modelId="{F943B65C-83A1-794F-8716-82D6E9B90BCD}" type="presParOf" srcId="{A34AE8AA-FDF7-FA40-BADC-6B62C2B1DE88}" destId="{0955960D-7F7D-E54C-8843-B1DBEEBFB364}" srcOrd="1" destOrd="0" presId="urn:microsoft.com/office/officeart/2005/8/layout/hList7"/>
    <dgm:cxn modelId="{001D4585-DEB8-A543-8A40-05E8ABC28C57}" type="presParOf" srcId="{0955960D-7F7D-E54C-8843-B1DBEEBFB364}" destId="{81155D12-3CC8-3D49-B0F3-3C84AC48510A}" srcOrd="0" destOrd="0" presId="urn:microsoft.com/office/officeart/2005/8/layout/hList7"/>
    <dgm:cxn modelId="{1580EBFB-09CE-F344-8C03-5CB3CBE5AC98}" type="presParOf" srcId="{81155D12-3CC8-3D49-B0F3-3C84AC48510A}" destId="{8F8B275D-8553-0846-A316-484B7B291C97}" srcOrd="0" destOrd="0" presId="urn:microsoft.com/office/officeart/2005/8/layout/hList7"/>
    <dgm:cxn modelId="{842F04B3-A619-A54C-B547-B6C38B4FB951}" type="presParOf" srcId="{81155D12-3CC8-3D49-B0F3-3C84AC48510A}" destId="{7DA281F5-0265-2048-A63A-727E19796F79}" srcOrd="1" destOrd="0" presId="urn:microsoft.com/office/officeart/2005/8/layout/hList7"/>
    <dgm:cxn modelId="{08E39789-DE12-C44D-B363-AFAA969CE1E8}" type="presParOf" srcId="{81155D12-3CC8-3D49-B0F3-3C84AC48510A}" destId="{79A13FEB-C61A-0346-824D-E0457CC5B4C9}" srcOrd="2" destOrd="0" presId="urn:microsoft.com/office/officeart/2005/8/layout/hList7"/>
    <dgm:cxn modelId="{B88ECEE4-BA18-F649-9EFE-5FE2A1375A58}" type="presParOf" srcId="{81155D12-3CC8-3D49-B0F3-3C84AC48510A}" destId="{A126BA88-D0F9-AF4A-A7BA-0638E32B45F8}" srcOrd="3" destOrd="0" presId="urn:microsoft.com/office/officeart/2005/8/layout/hList7"/>
    <dgm:cxn modelId="{9B673E09-6E30-B544-9BA9-85CCFB26FC2F}" type="presParOf" srcId="{0955960D-7F7D-E54C-8843-B1DBEEBFB364}" destId="{DF3C77F5-32F3-5845-BEE2-529229516397}" srcOrd="1" destOrd="0" presId="urn:microsoft.com/office/officeart/2005/8/layout/hList7"/>
    <dgm:cxn modelId="{196FFE95-C277-344C-94D6-9114A085054E}" type="presParOf" srcId="{0955960D-7F7D-E54C-8843-B1DBEEBFB364}" destId="{16FC6348-B601-E348-A50F-7576C3DDD207}" srcOrd="2" destOrd="0" presId="urn:microsoft.com/office/officeart/2005/8/layout/hList7"/>
    <dgm:cxn modelId="{2BE2AAA5-6ADF-8C4D-955F-3EB733D7C5EB}" type="presParOf" srcId="{16FC6348-B601-E348-A50F-7576C3DDD207}" destId="{4DFF6703-D32F-9E47-96B8-A304C47CCB78}" srcOrd="0" destOrd="0" presId="urn:microsoft.com/office/officeart/2005/8/layout/hList7"/>
    <dgm:cxn modelId="{17073BDD-1BB2-3E40-B5F3-DB2DD27B70C8}" type="presParOf" srcId="{16FC6348-B601-E348-A50F-7576C3DDD207}" destId="{BA2077AD-A827-784F-87A6-E8E29A836D84}" srcOrd="1" destOrd="0" presId="urn:microsoft.com/office/officeart/2005/8/layout/hList7"/>
    <dgm:cxn modelId="{6756D7D8-C48B-024A-9259-CD45C2E2D6F3}" type="presParOf" srcId="{16FC6348-B601-E348-A50F-7576C3DDD207}" destId="{47276A48-75DE-FE4F-B4C6-8B77CF2957C3}" srcOrd="2" destOrd="0" presId="urn:microsoft.com/office/officeart/2005/8/layout/hList7"/>
    <dgm:cxn modelId="{68916BF1-7696-DF4C-AE9A-90DA1528D867}" type="presParOf" srcId="{16FC6348-B601-E348-A50F-7576C3DDD207}" destId="{EFEB790C-BD5C-F54D-9993-F81422A8AD8E}" srcOrd="3" destOrd="0" presId="urn:microsoft.com/office/officeart/2005/8/layout/hList7"/>
    <dgm:cxn modelId="{68673533-5457-724A-BD79-21053E0C5583}" type="presParOf" srcId="{0955960D-7F7D-E54C-8843-B1DBEEBFB364}" destId="{56C7F139-002F-DF46-BB7F-23A563E7CE98}" srcOrd="3" destOrd="0" presId="urn:microsoft.com/office/officeart/2005/8/layout/hList7"/>
    <dgm:cxn modelId="{EDA12534-DD6F-3D46-A33C-D2D3C096E217}" type="presParOf" srcId="{0955960D-7F7D-E54C-8843-B1DBEEBFB364}" destId="{91E3D51E-7AB8-6349-A1D0-02F993052AB3}" srcOrd="4" destOrd="0" presId="urn:microsoft.com/office/officeart/2005/8/layout/hList7"/>
    <dgm:cxn modelId="{98E12192-EF84-5E4E-8F7C-7D4B0E3B0CFB}" type="presParOf" srcId="{91E3D51E-7AB8-6349-A1D0-02F993052AB3}" destId="{434ABADC-97F5-A547-823D-7594A86D79D3}" srcOrd="0" destOrd="0" presId="urn:microsoft.com/office/officeart/2005/8/layout/hList7"/>
    <dgm:cxn modelId="{35A4D817-35C8-574E-BAE7-28EAD8E80E9E}" type="presParOf" srcId="{91E3D51E-7AB8-6349-A1D0-02F993052AB3}" destId="{BC636E4B-34B9-8543-A308-00E0D1B0D2F9}" srcOrd="1" destOrd="0" presId="urn:microsoft.com/office/officeart/2005/8/layout/hList7"/>
    <dgm:cxn modelId="{3F7650F7-8ADF-1647-ABCA-EDB62D6E6F07}" type="presParOf" srcId="{91E3D51E-7AB8-6349-A1D0-02F993052AB3}" destId="{073A77BB-E8BD-4B4C-BFA2-7B530A2B3199}" srcOrd="2" destOrd="0" presId="urn:microsoft.com/office/officeart/2005/8/layout/hList7"/>
    <dgm:cxn modelId="{A4C178E9-5B35-8046-AEA4-07EA064D48EC}" type="presParOf" srcId="{91E3D51E-7AB8-6349-A1D0-02F993052AB3}" destId="{CC076D56-4BB0-7246-9039-788AB439DAF0}" srcOrd="3" destOrd="0" presId="urn:microsoft.com/office/officeart/2005/8/layout/hList7"/>
    <dgm:cxn modelId="{23300555-E195-7745-8EAA-13C1C3D64096}" type="presParOf" srcId="{0955960D-7F7D-E54C-8843-B1DBEEBFB364}" destId="{9BFD88E3-0F90-7143-8807-6B030CF54283}" srcOrd="5" destOrd="0" presId="urn:microsoft.com/office/officeart/2005/8/layout/hList7"/>
    <dgm:cxn modelId="{67E0177E-2C5D-D84A-B206-DF756AC265E2}" type="presParOf" srcId="{0955960D-7F7D-E54C-8843-B1DBEEBFB364}" destId="{900296CF-6A25-E746-A345-792DBE36F92C}" srcOrd="6" destOrd="0" presId="urn:microsoft.com/office/officeart/2005/8/layout/hList7"/>
    <dgm:cxn modelId="{17F234B6-5CB2-694A-AE40-2EC7B6989025}" type="presParOf" srcId="{900296CF-6A25-E746-A345-792DBE36F92C}" destId="{028C9BA8-C3B3-F947-915F-EE2FD2FCA9A5}" srcOrd="0" destOrd="0" presId="urn:microsoft.com/office/officeart/2005/8/layout/hList7"/>
    <dgm:cxn modelId="{A078F003-3C00-6845-9EBD-2DC195EA7E87}" type="presParOf" srcId="{900296CF-6A25-E746-A345-792DBE36F92C}" destId="{9312E8E2-BBD1-104A-9F74-B0103AF69816}" srcOrd="1" destOrd="0" presId="urn:microsoft.com/office/officeart/2005/8/layout/hList7"/>
    <dgm:cxn modelId="{3E327DED-A1BA-5F40-88C6-420128E7987E}" type="presParOf" srcId="{900296CF-6A25-E746-A345-792DBE36F92C}" destId="{A0D6F489-540A-D44E-B596-6A182486B777}" srcOrd="2" destOrd="0" presId="urn:microsoft.com/office/officeart/2005/8/layout/hList7"/>
    <dgm:cxn modelId="{E331C05D-ABEF-784B-867C-9DAD3D7B0BF6}" type="presParOf" srcId="{900296CF-6A25-E746-A345-792DBE36F92C}" destId="{FDF2BC93-305C-D94B-A6C2-ED9CE7F40C2F}" srcOrd="3" destOrd="0" presId="urn:microsoft.com/office/officeart/2005/8/layout/hList7"/>
    <dgm:cxn modelId="{484D29F2-E93B-0044-AD3C-1B7FAE119D86}" type="presParOf" srcId="{0955960D-7F7D-E54C-8843-B1DBEEBFB364}" destId="{849C45A5-41B7-C14C-8FCB-1F684E015BD4}" srcOrd="7" destOrd="0" presId="urn:microsoft.com/office/officeart/2005/8/layout/hList7"/>
    <dgm:cxn modelId="{4D63AED0-BB7F-5648-A588-8D3CD77EDA47}" type="presParOf" srcId="{0955960D-7F7D-E54C-8843-B1DBEEBFB364}" destId="{CFB52331-3A90-8741-B893-154B21972CAC}" srcOrd="8" destOrd="0" presId="urn:microsoft.com/office/officeart/2005/8/layout/hList7"/>
    <dgm:cxn modelId="{3916CD4F-7FBF-D443-9D5A-2C269D38B5A1}" type="presParOf" srcId="{CFB52331-3A90-8741-B893-154B21972CAC}" destId="{73C20AF0-FA1E-3C4A-AD07-551A27BE2B92}" srcOrd="0" destOrd="0" presId="urn:microsoft.com/office/officeart/2005/8/layout/hList7"/>
    <dgm:cxn modelId="{793DE385-E18B-AB41-A417-ABB42E569007}" type="presParOf" srcId="{CFB52331-3A90-8741-B893-154B21972CAC}" destId="{AF3E8B43-0466-2941-94BF-5E057B356E82}" srcOrd="1" destOrd="0" presId="urn:microsoft.com/office/officeart/2005/8/layout/hList7"/>
    <dgm:cxn modelId="{C7FDE2A3-85A4-B144-B32C-7C9903F03EC5}" type="presParOf" srcId="{CFB52331-3A90-8741-B893-154B21972CAC}" destId="{D1AAA287-E1AF-9946-AA96-77AD6193B1DD}" srcOrd="2" destOrd="0" presId="urn:microsoft.com/office/officeart/2005/8/layout/hList7"/>
    <dgm:cxn modelId="{2241BB10-0DBA-6B41-9DA1-14E15CF8B34C}" type="presParOf" srcId="{CFB52331-3A90-8741-B893-154B21972CAC}" destId="{916140F0-4F43-9F45-8310-FCCA12DDE514}"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2181504"/>
          <a:ext cx="9779182" cy="0"/>
        </a:xfrm>
        <a:prstGeom prst="line">
          <a:avLst/>
        </a:prstGeom>
        <a:solidFill>
          <a:schemeClr val="lt1">
            <a:alpha val="90000"/>
            <a:hueOff val="0"/>
            <a:satOff val="0"/>
            <a:lumOff val="0"/>
            <a:alphaOff val="0"/>
          </a:schemeClr>
        </a:solidFill>
        <a:ln w="19050" cap="flat" cmpd="sng" algn="ctr">
          <a:solidFill>
            <a:schemeClr val="accent2">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69819"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105463"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655770" y="890053"/>
          <a:ext cx="2321488"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Basics for front-end</a:t>
          </a:r>
        </a:p>
      </dsp:txBody>
      <dsp:txXfrm>
        <a:off x="655770" y="890053"/>
        <a:ext cx="2321488" cy="1291450"/>
      </dsp:txXfrm>
    </dsp:sp>
    <dsp:sp modelId="{8E3FB235-DF38-476B-9A0E-B1E583D50944}">
      <dsp:nvSpPr>
        <dsp:cNvPr id="0" name=""/>
        <dsp:cNvSpPr/>
      </dsp:nvSpPr>
      <dsp:spPr>
        <a:xfrm>
          <a:off x="655770" y="436300"/>
          <a:ext cx="2321488"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Html / CSS</a:t>
          </a:r>
        </a:p>
      </dsp:txBody>
      <dsp:txXfrm>
        <a:off x="655770" y="436300"/>
        <a:ext cx="2321488" cy="453752"/>
      </dsp:txXfrm>
    </dsp:sp>
    <dsp:sp modelId="{9AA05CE5-209F-4AD9-BE2C-2A69F76DA8F4}">
      <dsp:nvSpPr>
        <dsp:cNvPr id="0" name=""/>
        <dsp:cNvSpPr/>
      </dsp:nvSpPr>
      <dsp:spPr>
        <a:xfrm>
          <a:off x="230245"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89408" y="2140666"/>
          <a:ext cx="81675" cy="81675"/>
        </a:xfrm>
        <a:prstGeom prst="ellipse">
          <a:avLst/>
        </a:prstGeom>
        <a:solidFill>
          <a:schemeClr val="accent2">
            <a:shade val="90000"/>
            <a:hueOff val="0"/>
            <a:satOff val="0"/>
            <a:lumOff val="0"/>
            <a:alphaOff val="0"/>
          </a:schemeClr>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076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432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292766"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Basic of programming</a:t>
          </a:r>
        </a:p>
      </dsp:txBody>
      <dsp:txXfrm>
        <a:off x="2292766" y="2181504"/>
        <a:ext cx="2311834" cy="1291450"/>
      </dsp:txXfrm>
    </dsp:sp>
    <dsp:sp modelId="{223C5207-4FA2-4A6C-8F43-20BD55767C99}">
      <dsp:nvSpPr>
        <dsp:cNvPr id="0" name=""/>
        <dsp:cNvSpPr/>
      </dsp:nvSpPr>
      <dsp:spPr>
        <a:xfrm>
          <a:off x="2292766"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C </a:t>
          </a:r>
        </a:p>
      </dsp:txBody>
      <dsp:txXfrm>
        <a:off x="2292766" y="3472954"/>
        <a:ext cx="2311834" cy="453752"/>
      </dsp:txXfrm>
    </dsp:sp>
    <dsp:sp modelId="{4FE5EB5D-4CEF-4D0D-9394-0534E61844BE}">
      <dsp:nvSpPr>
        <dsp:cNvPr id="0" name=""/>
        <dsp:cNvSpPr/>
      </dsp:nvSpPr>
      <dsp:spPr>
        <a:xfrm>
          <a:off x="18680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262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3318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3674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9169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Little bit for backend</a:t>
          </a:r>
        </a:p>
      </dsp:txBody>
      <dsp:txXfrm>
        <a:off x="3916965" y="890053"/>
        <a:ext cx="2311834" cy="1291450"/>
      </dsp:txXfrm>
    </dsp:sp>
    <dsp:sp modelId="{2D6C7916-1130-46A8-833B-A6278CBD2192}">
      <dsp:nvSpPr>
        <dsp:cNvPr id="0" name=""/>
        <dsp:cNvSpPr/>
      </dsp:nvSpPr>
      <dsp:spPr>
        <a:xfrm>
          <a:off x="39169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JavaScript / React JS</a:t>
          </a:r>
        </a:p>
      </dsp:txBody>
      <dsp:txXfrm>
        <a:off x="3916965" y="436300"/>
        <a:ext cx="2311834" cy="453752"/>
      </dsp:txXfrm>
    </dsp:sp>
    <dsp:sp modelId="{4D953791-5C2F-4A75-A8F4-6ED7EAB5E015}">
      <dsp:nvSpPr>
        <dsp:cNvPr id="0" name=""/>
        <dsp:cNvSpPr/>
      </dsp:nvSpPr>
      <dsp:spPr>
        <a:xfrm>
          <a:off x="34922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4504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4956041" y="3539404"/>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4991685" y="3575048"/>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541165" y="2181504"/>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3825" rIns="0" bIns="82550" numCol="1" spcCol="1270" anchor="b" anchorCtr="0">
          <a:noAutofit/>
        </a:bodyPr>
        <a:lstStyle/>
        <a:p>
          <a:pPr marL="0" lvl="0" indent="0" algn="l" defTabSz="577850">
            <a:lnSpc>
              <a:spcPct val="90000"/>
            </a:lnSpc>
            <a:spcBef>
              <a:spcPct val="0"/>
            </a:spcBef>
            <a:spcAft>
              <a:spcPct val="35000"/>
            </a:spcAft>
            <a:buNone/>
          </a:pPr>
          <a:r>
            <a:rPr lang="en-US" sz="1300" b="0" kern="1200" dirty="0">
              <a:solidFill>
                <a:schemeClr val="bg1"/>
              </a:solidFill>
              <a:latin typeface="Tenorite" pitchFamily="2" charset="0"/>
            </a:rPr>
            <a:t>Backend</a:t>
          </a:r>
          <a:r>
            <a:rPr lang="en-US" sz="1300" b="0" kern="1200" baseline="0" dirty="0">
              <a:solidFill>
                <a:schemeClr val="bg1"/>
              </a:solidFill>
              <a:latin typeface="Tenorite" pitchFamily="2" charset="0"/>
            </a:rPr>
            <a:t> for contracts</a:t>
          </a:r>
          <a:endParaRPr lang="en-US" sz="1300" b="0" kern="1200" dirty="0">
            <a:solidFill>
              <a:schemeClr val="bg1"/>
            </a:solidFill>
            <a:latin typeface="Tenorite" pitchFamily="2" charset="0"/>
          </a:endParaRPr>
        </a:p>
      </dsp:txBody>
      <dsp:txXfrm>
        <a:off x="5541165" y="2181504"/>
        <a:ext cx="2311834" cy="1291450"/>
      </dsp:txXfrm>
    </dsp:sp>
    <dsp:sp modelId="{7C1E6B4A-59F7-4018-A403-E1CCAEE78BA1}">
      <dsp:nvSpPr>
        <dsp:cNvPr id="0" name=""/>
        <dsp:cNvSpPr/>
      </dsp:nvSpPr>
      <dsp:spPr>
        <a:xfrm>
          <a:off x="5541165" y="3472954"/>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a:solidFill>
                <a:schemeClr val="bg1"/>
              </a:solidFill>
              <a:latin typeface="Tenorite" pitchFamily="2" charset="0"/>
            </a:rPr>
            <a:t>Solidity</a:t>
          </a:r>
        </a:p>
      </dsp:txBody>
      <dsp:txXfrm>
        <a:off x="5541165" y="3472954"/>
        <a:ext cx="2311834" cy="453752"/>
      </dsp:txXfrm>
    </dsp:sp>
    <dsp:sp modelId="{A03C5372-D306-43AC-B406-6F8183849431}">
      <dsp:nvSpPr>
        <dsp:cNvPr id="0" name=""/>
        <dsp:cNvSpPr/>
      </dsp:nvSpPr>
      <dsp:spPr>
        <a:xfrm>
          <a:off x="5116467" y="2181504"/>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074686"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580241" y="502751"/>
          <a:ext cx="320851" cy="320851"/>
        </a:xfrm>
        <a:prstGeom prst="teardrop">
          <a:avLst>
            <a:gd name="adj" fmla="val 115000"/>
          </a:avLst>
        </a:prstGeom>
        <a:solidFill>
          <a:schemeClr val="accent2"/>
        </a:solidFill>
        <a:ln w="12700" cap="flat" cmpd="sng" algn="ctr">
          <a:solidFill>
            <a:schemeClr val="accent2">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615885" y="538395"/>
          <a:ext cx="249564" cy="249564"/>
        </a:xfrm>
        <a:prstGeom prst="ellipse">
          <a:avLst/>
        </a:prstGeom>
        <a:solidFill>
          <a:schemeClr val="accent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5365" y="890053"/>
          <a:ext cx="2311834" cy="1291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2550" rIns="82550" bIns="123825" numCol="1" spcCol="1270" anchor="t" anchorCtr="0">
          <a:noAutofit/>
        </a:bodyPr>
        <a:lstStyle/>
        <a:p>
          <a:pPr marL="0" lvl="0" indent="0" algn="l" defTabSz="577850">
            <a:lnSpc>
              <a:spcPct val="90000"/>
            </a:lnSpc>
            <a:spcBef>
              <a:spcPct val="0"/>
            </a:spcBef>
            <a:spcAft>
              <a:spcPct val="35000"/>
            </a:spcAft>
            <a:buNone/>
          </a:pPr>
          <a:r>
            <a:rPr lang="en-US" sz="1300" b="1" kern="1200" dirty="0">
              <a:solidFill>
                <a:schemeClr val="bg1"/>
              </a:solidFill>
              <a:latin typeface="Tenorite" pitchFamily="2" charset="0"/>
            </a:rPr>
            <a:t>Major backend code of all these</a:t>
          </a:r>
        </a:p>
      </dsp:txBody>
      <dsp:txXfrm>
        <a:off x="7165365" y="890053"/>
        <a:ext cx="2311834" cy="1291450"/>
      </dsp:txXfrm>
    </dsp:sp>
    <dsp:sp modelId="{3FA5D5AE-9CAE-4D19-9765-BCEE62095312}">
      <dsp:nvSpPr>
        <dsp:cNvPr id="0" name=""/>
        <dsp:cNvSpPr/>
      </dsp:nvSpPr>
      <dsp:spPr>
        <a:xfrm>
          <a:off x="7165365" y="436300"/>
          <a:ext cx="2311834" cy="453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07950" bIns="0" numCol="1" spcCol="1270" anchor="ctr" anchorCtr="0">
          <a:noAutofit/>
        </a:bodyPr>
        <a:lstStyle/>
        <a:p>
          <a:pPr marL="0" lvl="0" indent="0" algn="l" defTabSz="755650">
            <a:lnSpc>
              <a:spcPct val="90000"/>
            </a:lnSpc>
            <a:spcBef>
              <a:spcPct val="0"/>
            </a:spcBef>
            <a:spcAft>
              <a:spcPct val="35000"/>
            </a:spcAft>
            <a:buNone/>
            <a:defRPr b="1"/>
          </a:pPr>
          <a:r>
            <a:rPr lang="en-US" sz="1700" b="1" kern="1200" dirty="0" err="1">
              <a:solidFill>
                <a:schemeClr val="bg1"/>
              </a:solidFill>
              <a:latin typeface="Tenorite" pitchFamily="2" charset="0"/>
            </a:rPr>
            <a:t>Eath</a:t>
          </a:r>
          <a:r>
            <a:rPr lang="en-US" sz="1700" b="1" kern="1200" baseline="0" dirty="0">
              <a:solidFill>
                <a:schemeClr val="bg1"/>
              </a:solidFill>
              <a:latin typeface="Tenorite" pitchFamily="2" charset="0"/>
            </a:rPr>
            <a:t> Java Script</a:t>
          </a:r>
          <a:endParaRPr lang="en-US" sz="1700" b="1" kern="1200" dirty="0">
            <a:solidFill>
              <a:schemeClr val="bg1"/>
            </a:solidFill>
            <a:latin typeface="Tenorite" pitchFamily="2" charset="0"/>
          </a:endParaRPr>
        </a:p>
      </dsp:txBody>
      <dsp:txXfrm>
        <a:off x="7165365" y="436300"/>
        <a:ext cx="2311834" cy="453752"/>
      </dsp:txXfrm>
    </dsp:sp>
    <dsp:sp modelId="{FE6CA7EB-68EC-4E76-9051-08C4CF370101}">
      <dsp:nvSpPr>
        <dsp:cNvPr id="0" name=""/>
        <dsp:cNvSpPr/>
      </dsp:nvSpPr>
      <dsp:spPr>
        <a:xfrm>
          <a:off x="6740667" y="890053"/>
          <a:ext cx="0" cy="1291450"/>
        </a:xfrm>
        <a:prstGeom prst="line">
          <a:avLst/>
        </a:prstGeom>
        <a:noFill/>
        <a:ln w="12700" cap="flat" cmpd="sng" algn="ctr">
          <a:solidFill>
            <a:schemeClr val="accent2"/>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698885" y="2140666"/>
          <a:ext cx="81675" cy="81675"/>
        </a:xfrm>
        <a:prstGeom prst="ellipse">
          <a:avLst/>
        </a:prstGeom>
        <a:solidFill>
          <a:schemeClr val="accent2"/>
        </a:solidFill>
        <a:ln w="63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B275D-8553-0846-A316-484B7B291C97}">
      <dsp:nvSpPr>
        <dsp:cNvPr id="0" name=""/>
        <dsp:cNvSpPr/>
      </dsp:nvSpPr>
      <dsp:spPr>
        <a:xfrm>
          <a:off x="0"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rtl="0">
            <a:lnSpc>
              <a:spcPct val="90000"/>
            </a:lnSpc>
            <a:spcBef>
              <a:spcPct val="0"/>
            </a:spcBef>
            <a:spcAft>
              <a:spcPct val="35000"/>
            </a:spcAft>
            <a:buNone/>
          </a:pPr>
          <a:r>
            <a:rPr lang="en-US" sz="2000" kern="1200" dirty="0" err="1">
              <a:latin typeface="Tenorite" pitchFamily="2" charset="0"/>
            </a:rPr>
            <a:t>Consitency</a:t>
          </a:r>
          <a:endParaRPr lang="en-US" sz="2000" kern="1200" dirty="0">
            <a:latin typeface="Tenorite" pitchFamily="2" charset="0"/>
          </a:endParaRPr>
        </a:p>
        <a:p>
          <a:pPr marL="0" lvl="1" indent="-114300" algn="ctr" defTabSz="622300">
            <a:lnSpc>
              <a:spcPct val="90000"/>
            </a:lnSpc>
            <a:spcBef>
              <a:spcPct val="0"/>
            </a:spcBef>
            <a:spcAft>
              <a:spcPct val="15000"/>
            </a:spcAft>
            <a:buNone/>
          </a:pPr>
          <a:r>
            <a:rPr lang="en-US" sz="1400" kern="1200" dirty="0">
              <a:latin typeface="Tenorite" pitchFamily="2" charset="0"/>
            </a:rPr>
            <a:t>Synergize scalable </a:t>
          </a:r>
          <a:br>
            <a:rPr lang="en-US" sz="1400" kern="1200" dirty="0">
              <a:latin typeface="Tenorite" pitchFamily="2" charset="0"/>
            </a:rPr>
          </a:br>
          <a:r>
            <a:rPr lang="en-US" sz="1400" kern="1200" dirty="0">
              <a:latin typeface="Tenorite" pitchFamily="2" charset="0"/>
            </a:rPr>
            <a:t>e-commerce</a:t>
          </a:r>
        </a:p>
      </dsp:txBody>
      <dsp:txXfrm>
        <a:off x="0" y="1576348"/>
        <a:ext cx="1892456" cy="1576348"/>
      </dsp:txXfrm>
    </dsp:sp>
    <dsp:sp modelId="{A126BA88-D0F9-AF4A-A7BA-0638E32B45F8}">
      <dsp:nvSpPr>
        <dsp:cNvPr id="0" name=""/>
        <dsp:cNvSpPr/>
      </dsp:nvSpPr>
      <dsp:spPr>
        <a:xfrm>
          <a:off x="53215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DFF6703-D32F-9E47-96B8-A304C47CCB78}">
      <dsp:nvSpPr>
        <dsp:cNvPr id="0" name=""/>
        <dsp:cNvSpPr/>
      </dsp:nvSpPr>
      <dsp:spPr>
        <a:xfrm>
          <a:off x="194678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err="1">
              <a:latin typeface="Tenorite" pitchFamily="2" charset="0"/>
            </a:rPr>
            <a:t>Deciplined</a:t>
          </a:r>
          <a:endParaRPr lang="en-US" sz="2000" kern="1200" dirty="0">
            <a:latin typeface="Tenorite" pitchFamily="2" charset="0"/>
          </a:endParaRPr>
        </a:p>
        <a:p>
          <a:pPr marL="0" lvl="1" indent="-114300" algn="ctr" defTabSz="622300">
            <a:lnSpc>
              <a:spcPct val="90000"/>
            </a:lnSpc>
            <a:spcBef>
              <a:spcPct val="0"/>
            </a:spcBef>
            <a:spcAft>
              <a:spcPct val="15000"/>
            </a:spcAft>
            <a:buNone/>
          </a:pPr>
          <a:r>
            <a:rPr lang="en-US" sz="1400" kern="1200" dirty="0">
              <a:latin typeface="Tenorite" pitchFamily="2" charset="0"/>
            </a:rPr>
            <a:t>Disseminate standardized metrics</a:t>
          </a:r>
        </a:p>
      </dsp:txBody>
      <dsp:txXfrm>
        <a:off x="1946788" y="1576348"/>
        <a:ext cx="1892456" cy="1576348"/>
      </dsp:txXfrm>
    </dsp:sp>
    <dsp:sp modelId="{EFEB790C-BD5C-F54D-9993-F81422A8AD8E}">
      <dsp:nvSpPr>
        <dsp:cNvPr id="0" name=""/>
        <dsp:cNvSpPr/>
      </dsp:nvSpPr>
      <dsp:spPr>
        <a:xfrm>
          <a:off x="248138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4ABADC-97F5-A547-823D-7594A86D79D3}">
      <dsp:nvSpPr>
        <dsp:cNvPr id="0" name=""/>
        <dsp:cNvSpPr/>
      </dsp:nvSpPr>
      <dsp:spPr>
        <a:xfrm>
          <a:off x="3901903"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Progress </a:t>
          </a:r>
        </a:p>
        <a:p>
          <a:pPr marL="0" lvl="1" indent="-114300" algn="ctr" defTabSz="622300">
            <a:lnSpc>
              <a:spcPct val="90000"/>
            </a:lnSpc>
            <a:spcBef>
              <a:spcPct val="0"/>
            </a:spcBef>
            <a:spcAft>
              <a:spcPct val="15000"/>
            </a:spcAft>
            <a:buNone/>
          </a:pPr>
          <a:r>
            <a:rPr lang="en-US" sz="1400" kern="1200" dirty="0">
              <a:latin typeface="Tenorite" pitchFamily="2" charset="0"/>
            </a:rPr>
            <a:t>Coordinate</a:t>
          </a:r>
        </a:p>
        <a:p>
          <a:pPr marL="0" lvl="1" indent="-114300" algn="ctr" defTabSz="622300">
            <a:lnSpc>
              <a:spcPct val="90000"/>
            </a:lnSpc>
            <a:spcBef>
              <a:spcPct val="0"/>
            </a:spcBef>
            <a:spcAft>
              <a:spcPct val="15000"/>
            </a:spcAft>
            <a:buNone/>
          </a:pPr>
          <a:r>
            <a:rPr lang="en-US" sz="1400" kern="1200" dirty="0">
              <a:latin typeface="Tenorite" pitchFamily="2" charset="0"/>
            </a:rPr>
            <a:t>e-business applications</a:t>
          </a:r>
        </a:p>
      </dsp:txBody>
      <dsp:txXfrm>
        <a:off x="3901903" y="1576348"/>
        <a:ext cx="1892456" cy="1576348"/>
      </dsp:txXfrm>
    </dsp:sp>
    <dsp:sp modelId="{CC076D56-4BB0-7246-9039-788AB439DAF0}">
      <dsp:nvSpPr>
        <dsp:cNvPr id="0" name=""/>
        <dsp:cNvSpPr/>
      </dsp:nvSpPr>
      <dsp:spPr>
        <a:xfrm>
          <a:off x="443061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28C9BA8-C3B3-F947-915F-EE2FD2FCA9A5}">
      <dsp:nvSpPr>
        <dsp:cNvPr id="0" name=""/>
        <dsp:cNvSpPr/>
      </dsp:nvSpPr>
      <dsp:spPr>
        <a:xfrm>
          <a:off x="5847689"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err="1">
              <a:latin typeface="Tenorite" pitchFamily="2" charset="0"/>
            </a:rPr>
            <a:t>Practis</a:t>
          </a:r>
          <a:endParaRPr lang="en-US" sz="2000" kern="1200" dirty="0">
            <a:latin typeface="Tenorite" pitchFamily="2" charset="0"/>
          </a:endParaRPr>
        </a:p>
        <a:p>
          <a:pPr marL="0" lvl="1" indent="-114300" algn="ctr" defTabSz="622300" rtl="0">
            <a:lnSpc>
              <a:spcPct val="90000"/>
            </a:lnSpc>
            <a:spcBef>
              <a:spcPct val="0"/>
            </a:spcBef>
            <a:spcAft>
              <a:spcPct val="15000"/>
            </a:spcAft>
            <a:buNone/>
          </a:pPr>
          <a:r>
            <a:rPr lang="en-US" sz="1400" kern="1200" dirty="0">
              <a:latin typeface="Tenorite" pitchFamily="2" charset="0"/>
            </a:rPr>
            <a:t>Foster holistically superior methodologies</a:t>
          </a:r>
        </a:p>
      </dsp:txBody>
      <dsp:txXfrm>
        <a:off x="5847689" y="1576348"/>
        <a:ext cx="1892456" cy="1576348"/>
      </dsp:txXfrm>
    </dsp:sp>
    <dsp:sp modelId="{FDF2BC93-305C-D94B-A6C2-ED9CE7F40C2F}">
      <dsp:nvSpPr>
        <dsp:cNvPr id="0" name=""/>
        <dsp:cNvSpPr/>
      </dsp:nvSpPr>
      <dsp:spPr>
        <a:xfrm>
          <a:off x="6379844"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3C20AF0-FA1E-3C4A-AD07-551A27BE2B92}">
      <dsp:nvSpPr>
        <dsp:cNvPr id="0" name=""/>
        <dsp:cNvSpPr/>
      </dsp:nvSpPr>
      <dsp:spPr>
        <a:xfrm>
          <a:off x="7796918" y="0"/>
          <a:ext cx="1892456" cy="3940870"/>
        </a:xfrm>
        <a:prstGeom prst="rect">
          <a:avLst/>
        </a:prstGeom>
        <a:solidFill>
          <a:schemeClr val="accent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1">
          <a:noAutofit/>
        </a:bodyPr>
        <a:lstStyle/>
        <a:p>
          <a:pPr marL="0" lvl="0" indent="0" algn="ctr" defTabSz="889000">
            <a:lnSpc>
              <a:spcPct val="90000"/>
            </a:lnSpc>
            <a:spcBef>
              <a:spcPct val="0"/>
            </a:spcBef>
            <a:spcAft>
              <a:spcPct val="35000"/>
            </a:spcAft>
            <a:buNone/>
          </a:pPr>
          <a:r>
            <a:rPr lang="en-US" sz="2000" kern="1200" dirty="0">
              <a:latin typeface="Tenorite" pitchFamily="2" charset="0"/>
            </a:rPr>
            <a:t>Repeat</a:t>
          </a:r>
        </a:p>
        <a:p>
          <a:pPr marL="0" lvl="1" indent="-114300" algn="ctr" defTabSz="622300" rtl="0">
            <a:lnSpc>
              <a:spcPct val="90000"/>
            </a:lnSpc>
            <a:spcBef>
              <a:spcPct val="0"/>
            </a:spcBef>
            <a:spcAft>
              <a:spcPct val="15000"/>
            </a:spcAft>
            <a:buNone/>
          </a:pPr>
          <a:r>
            <a:rPr lang="en-US" sz="1400" kern="1200" dirty="0">
              <a:latin typeface="Tenorite" pitchFamily="2" charset="0"/>
            </a:rPr>
            <a:t>Deploy strategic networks with compelling e-business needs</a:t>
          </a:r>
        </a:p>
      </dsp:txBody>
      <dsp:txXfrm>
        <a:off x="7796918" y="1576348"/>
        <a:ext cx="1892456" cy="1576348"/>
      </dsp:txXfrm>
    </dsp:sp>
    <dsp:sp modelId="{916140F0-4F43-9F45-8310-FCCA12DDE514}">
      <dsp:nvSpPr>
        <dsp:cNvPr id="0" name=""/>
        <dsp:cNvSpPr/>
      </dsp:nvSpPr>
      <dsp:spPr>
        <a:xfrm>
          <a:off x="8329073" y="478533"/>
          <a:ext cx="828146" cy="828146"/>
        </a:xfrm>
        <a:prstGeom prst="ellipse">
          <a:avLst/>
        </a:prstGeom>
        <a:solidFill>
          <a:schemeClr val="accent1">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107607C-A87A-3347-81F6-106C527DBD58}">
      <dsp:nvSpPr>
        <dsp:cNvPr id="0" name=""/>
        <dsp:cNvSpPr/>
      </dsp:nvSpPr>
      <dsp:spPr>
        <a:xfrm>
          <a:off x="400054" y="3040375"/>
          <a:ext cx="8914225" cy="591130"/>
        </a:xfrm>
        <a:prstGeom prst="leftRightArrow">
          <a:avLst/>
        </a:prstGeom>
        <a:solidFill>
          <a:schemeClr val="accent2">
            <a:tint val="40000"/>
            <a:hueOff val="0"/>
            <a:satOff val="0"/>
            <a:lumOff val="0"/>
            <a:alpha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3/11/2024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3/11/2024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3/11/2024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3/11/2024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3/11/2024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8.xml"/><Relationship Id="rId5" Type="http://schemas.openxmlformats.org/officeDocument/2006/relationships/image" Target="../media/image4.jpeg"/><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mailto:mishalturkane@gmail.com"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Web3</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Bootcamp</a:t>
            </a:r>
          </a:p>
        </p:txBody>
      </p:sp>
      <p:sp>
        <p:nvSpPr>
          <p:cNvPr id="4" name="TextBox 3">
            <a:extLst>
              <a:ext uri="{FF2B5EF4-FFF2-40B4-BE49-F238E27FC236}">
                <a16:creationId xmlns:a16="http://schemas.microsoft.com/office/drawing/2014/main" id="{DCC6556D-4374-25EE-6386-516C6238826A}"/>
              </a:ext>
            </a:extLst>
          </p:cNvPr>
          <p:cNvSpPr txBox="1"/>
          <p:nvPr/>
        </p:nvSpPr>
        <p:spPr>
          <a:xfrm>
            <a:off x="8754533" y="4047067"/>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220BC07C-197A-F9E6-3F35-129C00C865E9}"/>
              </a:ext>
            </a:extLst>
          </p:cNvPr>
          <p:cNvSpPr txBox="1"/>
          <p:nvPr/>
        </p:nvSpPr>
        <p:spPr>
          <a:xfrm>
            <a:off x="9169400" y="4232652"/>
            <a:ext cx="2319867" cy="461665"/>
          </a:xfrm>
          <a:prstGeom prst="rect">
            <a:avLst/>
          </a:prstGeom>
          <a:noFill/>
        </p:spPr>
        <p:txBody>
          <a:bodyPr wrap="square">
            <a:spAutoFit/>
          </a:bodyPr>
          <a:lstStyle/>
          <a:p>
            <a:r>
              <a:rPr lang="en-US" sz="2400" dirty="0"/>
              <a:t>Mishal </a:t>
            </a:r>
            <a:r>
              <a:rPr lang="en-US" sz="2400" dirty="0" err="1"/>
              <a:t>Turkane</a:t>
            </a:r>
            <a:endParaRPr lang="en-US" sz="2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031A9-153A-7965-9DEE-F71C3F2F1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E7360-6353-2DB4-EB39-3F4D64C47BC6}"/>
              </a:ext>
            </a:extLst>
          </p:cNvPr>
          <p:cNvSpPr>
            <a:spLocks noGrp="1"/>
          </p:cNvSpPr>
          <p:nvPr>
            <p:ph type="title"/>
          </p:nvPr>
        </p:nvSpPr>
        <p:spPr>
          <a:xfrm>
            <a:off x="1167492" y="381000"/>
            <a:ext cx="9779183" cy="1325563"/>
          </a:xfrm>
        </p:spPr>
        <p:txBody>
          <a:bodyPr/>
          <a:lstStyle/>
          <a:p>
            <a:r>
              <a:rPr lang="en-US" dirty="0"/>
              <a:t>Job</a:t>
            </a:r>
          </a:p>
        </p:txBody>
      </p:sp>
      <p:sp>
        <p:nvSpPr>
          <p:cNvPr id="3" name="Content Placeholder 2">
            <a:extLst>
              <a:ext uri="{FF2B5EF4-FFF2-40B4-BE49-F238E27FC236}">
                <a16:creationId xmlns:a16="http://schemas.microsoft.com/office/drawing/2014/main" id="{247DFE36-1CEB-95A7-023A-A86A551DE057}"/>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err="1"/>
              <a:t>Kaise</a:t>
            </a:r>
            <a:r>
              <a:rPr lang="en-US" dirty="0"/>
              <a:t> </a:t>
            </a:r>
            <a:r>
              <a:rPr lang="en-US" dirty="0" err="1"/>
              <a:t>milengi</a:t>
            </a:r>
            <a:r>
              <a:rPr lang="en-US" dirty="0"/>
              <a:t> job blockchain me?</a:t>
            </a:r>
          </a:p>
        </p:txBody>
      </p:sp>
      <p:sp>
        <p:nvSpPr>
          <p:cNvPr id="5" name="Footer Placeholder 4">
            <a:extLst>
              <a:ext uri="{FF2B5EF4-FFF2-40B4-BE49-F238E27FC236}">
                <a16:creationId xmlns:a16="http://schemas.microsoft.com/office/drawing/2014/main" id="{110063D3-7C74-B6E9-498B-00F7508F235E}"/>
              </a:ext>
            </a:extLst>
          </p:cNvPr>
          <p:cNvSpPr>
            <a:spLocks noGrp="1"/>
          </p:cNvSpPr>
          <p:nvPr>
            <p:ph type="ftr" sz="quarter" idx="3"/>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F07F850-2FF9-FDE5-1B1E-A4CA26275111}"/>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37245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66A17-9C9F-B2AD-08A6-35C7FF69C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51A5E7-091C-FEEA-F72B-AA5717081BFE}"/>
              </a:ext>
            </a:extLst>
          </p:cNvPr>
          <p:cNvSpPr>
            <a:spLocks noGrp="1"/>
          </p:cNvSpPr>
          <p:nvPr>
            <p:ph type="title"/>
          </p:nvPr>
        </p:nvSpPr>
        <p:spPr>
          <a:xfrm>
            <a:off x="1167492" y="381000"/>
            <a:ext cx="9779183" cy="1325563"/>
          </a:xfrm>
        </p:spPr>
        <p:txBody>
          <a:bodyPr/>
          <a:lstStyle/>
          <a:p>
            <a:r>
              <a:rPr lang="en-US" dirty="0"/>
              <a:t>Package?</a:t>
            </a:r>
          </a:p>
        </p:txBody>
      </p:sp>
      <p:sp>
        <p:nvSpPr>
          <p:cNvPr id="3" name="Content Placeholder 2">
            <a:extLst>
              <a:ext uri="{FF2B5EF4-FFF2-40B4-BE49-F238E27FC236}">
                <a16:creationId xmlns:a16="http://schemas.microsoft.com/office/drawing/2014/main" id="{ABA53D82-49A4-0D9B-685F-738F95C469C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Kitne</a:t>
            </a:r>
            <a:r>
              <a:rPr lang="en-US" dirty="0"/>
              <a:t> </a:t>
            </a:r>
            <a:r>
              <a:rPr lang="en-US" dirty="0" err="1"/>
              <a:t>Milenge</a:t>
            </a:r>
            <a:r>
              <a:rPr lang="en-US" dirty="0"/>
              <a:t> Paise</a:t>
            </a:r>
          </a:p>
        </p:txBody>
      </p:sp>
      <p:sp>
        <p:nvSpPr>
          <p:cNvPr id="5" name="Footer Placeholder 4">
            <a:extLst>
              <a:ext uri="{FF2B5EF4-FFF2-40B4-BE49-F238E27FC236}">
                <a16:creationId xmlns:a16="http://schemas.microsoft.com/office/drawing/2014/main" id="{368A75BA-F0F1-8427-462F-50E6445A1EA9}"/>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E4EBA772-933B-4350-AC14-E1C2CC40E14A}"/>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15135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040B3-8774-7F43-DE98-2D3964012D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81AD8-1A1C-9B24-5DB6-FD2513736D98}"/>
              </a:ext>
            </a:extLst>
          </p:cNvPr>
          <p:cNvSpPr>
            <a:spLocks noGrp="1"/>
          </p:cNvSpPr>
          <p:nvPr>
            <p:ph type="title"/>
          </p:nvPr>
        </p:nvSpPr>
        <p:spPr>
          <a:xfrm>
            <a:off x="1167492" y="381000"/>
            <a:ext cx="9779183" cy="1325563"/>
          </a:xfrm>
        </p:spPr>
        <p:txBody>
          <a:bodyPr/>
          <a:lstStyle/>
          <a:p>
            <a:r>
              <a:rPr lang="en-US" dirty="0"/>
              <a:t>Paise </a:t>
            </a:r>
            <a:r>
              <a:rPr lang="en-US" dirty="0" err="1"/>
              <a:t>Kitne</a:t>
            </a:r>
            <a:r>
              <a:rPr lang="en-US" dirty="0"/>
              <a:t> </a:t>
            </a:r>
            <a:r>
              <a:rPr lang="en-US" dirty="0" err="1"/>
              <a:t>Milenge</a:t>
            </a:r>
            <a:endParaRPr lang="en-US" dirty="0"/>
          </a:p>
        </p:txBody>
      </p:sp>
      <p:sp>
        <p:nvSpPr>
          <p:cNvPr id="3" name="Text Placeholder 2">
            <a:extLst>
              <a:ext uri="{FF2B5EF4-FFF2-40B4-BE49-F238E27FC236}">
                <a16:creationId xmlns:a16="http://schemas.microsoft.com/office/drawing/2014/main" id="{04748989-950B-0D31-C4E0-F9193770E98B}"/>
              </a:ext>
            </a:extLst>
          </p:cNvPr>
          <p:cNvSpPr>
            <a:spLocks noGrp="1"/>
          </p:cNvSpPr>
          <p:nvPr>
            <p:ph idx="11"/>
          </p:nvPr>
        </p:nvSpPr>
        <p:spPr>
          <a:xfrm>
            <a:off x="1167493" y="2005689"/>
            <a:ext cx="4663440" cy="522514"/>
          </a:xfrm>
        </p:spPr>
        <p:txBody>
          <a:bodyPr/>
          <a:lstStyle/>
          <a:p>
            <a:r>
              <a:rPr lang="en-US" dirty="0"/>
              <a:t> </a:t>
            </a:r>
          </a:p>
        </p:txBody>
      </p:sp>
      <p:sp>
        <p:nvSpPr>
          <p:cNvPr id="4" name="Content Placeholder 3">
            <a:extLst>
              <a:ext uri="{FF2B5EF4-FFF2-40B4-BE49-F238E27FC236}">
                <a16:creationId xmlns:a16="http://schemas.microsoft.com/office/drawing/2014/main" id="{DFC02A47-E55E-AFE8-BC5D-558C3781A650}"/>
              </a:ext>
            </a:extLst>
          </p:cNvPr>
          <p:cNvSpPr>
            <a:spLocks noGrp="1"/>
          </p:cNvSpPr>
          <p:nvPr>
            <p:ph idx="1"/>
          </p:nvPr>
        </p:nvSpPr>
        <p:spPr>
          <a:xfrm>
            <a:off x="1167493" y="2528203"/>
            <a:ext cx="6393240" cy="2828613"/>
          </a:xfrm>
        </p:spPr>
        <p:txBody>
          <a:bodyPr vert="horz" lIns="91440" tIns="45720" rIns="91440" bIns="45720" rtlCol="0" anchor="t">
            <a:normAutofit/>
          </a:bodyPr>
          <a:lstStyle/>
          <a:p>
            <a:r>
              <a:rPr lang="en-US" dirty="0" err="1"/>
              <a:t>Kitne</a:t>
            </a:r>
            <a:r>
              <a:rPr lang="en-US" dirty="0"/>
              <a:t> paise </a:t>
            </a:r>
            <a:r>
              <a:rPr lang="en-US" dirty="0" err="1"/>
              <a:t>Milenge</a:t>
            </a:r>
            <a:r>
              <a:rPr lang="en-US" dirty="0"/>
              <a:t> Web3 me</a:t>
            </a:r>
          </a:p>
        </p:txBody>
      </p:sp>
      <p:sp>
        <p:nvSpPr>
          <p:cNvPr id="6" name="Text Placeholder 5">
            <a:extLst>
              <a:ext uri="{FF2B5EF4-FFF2-40B4-BE49-F238E27FC236}">
                <a16:creationId xmlns:a16="http://schemas.microsoft.com/office/drawing/2014/main" id="{9CA634FC-2A3A-DF2C-358B-DAE16AC3A076}"/>
              </a:ext>
            </a:extLst>
          </p:cNvPr>
          <p:cNvSpPr>
            <a:spLocks noGrp="1"/>
          </p:cNvSpPr>
          <p:nvPr>
            <p:ph idx="12"/>
          </p:nvPr>
        </p:nvSpPr>
        <p:spPr>
          <a:xfrm>
            <a:off x="6283235" y="2005689"/>
            <a:ext cx="4663440" cy="522514"/>
          </a:xfrm>
        </p:spPr>
        <p:txBody>
          <a:bodyPr/>
          <a:lstStyle/>
          <a:p>
            <a:r>
              <a:rPr lang="en-US" dirty="0"/>
              <a:t> </a:t>
            </a:r>
          </a:p>
        </p:txBody>
      </p:sp>
      <p:sp>
        <p:nvSpPr>
          <p:cNvPr id="5" name="Content Placeholder 4">
            <a:extLst>
              <a:ext uri="{FF2B5EF4-FFF2-40B4-BE49-F238E27FC236}">
                <a16:creationId xmlns:a16="http://schemas.microsoft.com/office/drawing/2014/main" id="{C2359A73-84C2-E835-8F2D-71CAF7813741}"/>
              </a:ext>
            </a:extLst>
          </p:cNvPr>
          <p:cNvSpPr>
            <a:spLocks noGrp="1"/>
          </p:cNvSpPr>
          <p:nvPr>
            <p:ph idx="10"/>
          </p:nvPr>
        </p:nvSpPr>
        <p:spPr>
          <a:xfrm>
            <a:off x="10474035" y="5133109"/>
            <a:ext cx="472639" cy="223707"/>
          </a:xfrm>
        </p:spPr>
        <p:txBody>
          <a:bodyPr vert="horz" lIns="91440" tIns="45720" rIns="91440" bIns="45720" rtlCol="0" anchor="t">
            <a:normAutofit fontScale="55000" lnSpcReduction="20000"/>
          </a:bodyPr>
          <a:lstStyle/>
          <a:p>
            <a:endParaRPr lang="en-US" dirty="0"/>
          </a:p>
        </p:txBody>
      </p:sp>
      <p:sp>
        <p:nvSpPr>
          <p:cNvPr id="8" name="Footer Placeholder 7">
            <a:extLst>
              <a:ext uri="{FF2B5EF4-FFF2-40B4-BE49-F238E27FC236}">
                <a16:creationId xmlns:a16="http://schemas.microsoft.com/office/drawing/2014/main" id="{C840E6C2-7693-B75E-28EC-A2B4319824C8}"/>
              </a:ext>
            </a:extLst>
          </p:cNvPr>
          <p:cNvSpPr>
            <a:spLocks noGrp="1"/>
          </p:cNvSpPr>
          <p:nvPr>
            <p:ph type="ftr" sz="quarter" idx="3"/>
          </p:nvPr>
        </p:nvSpPr>
        <p:spPr>
          <a:xfrm>
            <a:off x="4038600" y="6356350"/>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D3BA2EE6-EC73-1435-FA3C-D56AEECFF1C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657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65A7-995A-9F45-891C-82D9B9D40801}"/>
              </a:ext>
            </a:extLst>
          </p:cNvPr>
          <p:cNvSpPr>
            <a:spLocks noGrp="1"/>
          </p:cNvSpPr>
          <p:nvPr>
            <p:ph type="title"/>
          </p:nvPr>
        </p:nvSpPr>
        <p:spPr>
          <a:xfrm>
            <a:off x="1889961" y="1791018"/>
            <a:ext cx="8412079" cy="2810460"/>
          </a:xfrm>
        </p:spPr>
        <p:txBody>
          <a:bodyPr>
            <a:normAutofit/>
          </a:bodyPr>
          <a:lstStyle/>
          <a:p>
            <a:r>
              <a:rPr lang="en-US" sz="4400" dirty="0"/>
              <a:t>Abhi </a:t>
            </a:r>
            <a:r>
              <a:rPr lang="en-US" sz="4400" dirty="0" err="1"/>
              <a:t>kar</a:t>
            </a:r>
            <a:r>
              <a:rPr lang="en-US" sz="4400" dirty="0"/>
              <a:t> lo </a:t>
            </a:r>
            <a:r>
              <a:rPr lang="en-US" sz="4400" dirty="0" err="1"/>
              <a:t>nhi</a:t>
            </a:r>
            <a:r>
              <a:rPr lang="en-US" sz="4400" dirty="0"/>
              <a:t> to bad me </a:t>
            </a:r>
            <a:r>
              <a:rPr lang="en-US" sz="4400" dirty="0" err="1"/>
              <a:t>pochtana</a:t>
            </a:r>
            <a:r>
              <a:rPr lang="en-US" sz="4400" dirty="0"/>
              <a:t> </a:t>
            </a:r>
            <a:r>
              <a:rPr lang="en-US" sz="4400" dirty="0" err="1"/>
              <a:t>padenga</a:t>
            </a:r>
            <a:r>
              <a:rPr lang="en-US" sz="4400" dirty="0"/>
              <a:t> </a:t>
            </a:r>
            <a:r>
              <a:rPr lang="en-US" sz="4400" dirty="0" err="1"/>
              <a:t>paile</a:t>
            </a:r>
            <a:r>
              <a:rPr lang="en-US" sz="4400" dirty="0"/>
              <a:t> </a:t>
            </a:r>
            <a:r>
              <a:rPr lang="en-US" sz="4400" dirty="0" err="1"/>
              <a:t>jaise</a:t>
            </a:r>
            <a:r>
              <a:rPr lang="en-US" sz="4400" dirty="0"/>
              <a:t> JEE(</a:t>
            </a:r>
            <a:r>
              <a:rPr lang="en-US" sz="4400" dirty="0" err="1"/>
              <a:t>Samjhe</a:t>
            </a:r>
            <a:r>
              <a:rPr lang="en-US" sz="4400" dirty="0"/>
              <a:t> </a:t>
            </a:r>
            <a:r>
              <a:rPr lang="en-US" sz="4400" dirty="0" err="1"/>
              <a:t>dda</a:t>
            </a:r>
            <a:r>
              <a:rPr lang="en-US" sz="4400" dirty="0"/>
              <a:t>)</a:t>
            </a:r>
          </a:p>
        </p:txBody>
      </p:sp>
      <p:sp>
        <p:nvSpPr>
          <p:cNvPr id="13" name="Text Placeholder 5">
            <a:extLst>
              <a:ext uri="{FF2B5EF4-FFF2-40B4-BE49-F238E27FC236}">
                <a16:creationId xmlns:a16="http://schemas.microsoft.com/office/drawing/2014/main" id="{6118A1B7-08BA-6B43-BBA8-952377DF944D}"/>
              </a:ext>
            </a:extLst>
          </p:cNvPr>
          <p:cNvSpPr>
            <a:spLocks noGrp="1"/>
          </p:cNvSpPr>
          <p:nvPr>
            <p:ph type="body" sz="quarter" idx="13"/>
          </p:nvPr>
        </p:nvSpPr>
        <p:spPr>
          <a:xfrm>
            <a:off x="1502619" y="543354"/>
            <a:ext cx="1364297" cy="1094521"/>
          </a:xfrm>
        </p:spPr>
        <p:txBody>
          <a:bodyPr/>
          <a:lstStyle/>
          <a:p>
            <a:r>
              <a:rPr lang="en-US" dirty="0"/>
              <a:t>“</a:t>
            </a:r>
          </a:p>
        </p:txBody>
      </p:sp>
      <p:sp>
        <p:nvSpPr>
          <p:cNvPr id="7" name="Text Placeholder 6">
            <a:extLst>
              <a:ext uri="{FF2B5EF4-FFF2-40B4-BE49-F238E27FC236}">
                <a16:creationId xmlns:a16="http://schemas.microsoft.com/office/drawing/2014/main" id="{E178654B-08C9-4C41-8BEC-DFB720245862}"/>
              </a:ext>
            </a:extLst>
          </p:cNvPr>
          <p:cNvSpPr>
            <a:spLocks noGrp="1"/>
          </p:cNvSpPr>
          <p:nvPr>
            <p:ph type="body" sz="quarter" idx="14"/>
          </p:nvPr>
        </p:nvSpPr>
        <p:spPr>
          <a:xfrm>
            <a:off x="7078132" y="4574039"/>
            <a:ext cx="1989667" cy="679450"/>
          </a:xfrm>
        </p:spPr>
        <p:txBody>
          <a:bodyPr/>
          <a:lstStyle/>
          <a:p>
            <a:r>
              <a:rPr lang="en-US" dirty="0"/>
              <a:t>Mishal </a:t>
            </a:r>
            <a:r>
              <a:rPr lang="en-US" dirty="0" err="1"/>
              <a:t>Turkane</a:t>
            </a:r>
            <a:endParaRPr lang="en-US" dirty="0"/>
          </a:p>
        </p:txBody>
      </p:sp>
      <p:sp>
        <p:nvSpPr>
          <p:cNvPr id="14" name="Text Placeholder 7">
            <a:extLst>
              <a:ext uri="{FF2B5EF4-FFF2-40B4-BE49-F238E27FC236}">
                <a16:creationId xmlns:a16="http://schemas.microsoft.com/office/drawing/2014/main" id="{A1F17760-D90A-AB46-A4E0-31B2684E3F5E}"/>
              </a:ext>
            </a:extLst>
          </p:cNvPr>
          <p:cNvSpPr>
            <a:spLocks noGrp="1"/>
          </p:cNvSpPr>
          <p:nvPr>
            <p:ph type="body" sz="quarter" idx="15"/>
          </p:nvPr>
        </p:nvSpPr>
        <p:spPr>
          <a:xfrm>
            <a:off x="9420876" y="3426615"/>
            <a:ext cx="1364297" cy="1094521"/>
          </a:xfrm>
        </p:spPr>
        <p:txBody>
          <a:bodyPr/>
          <a:lstStyle/>
          <a:p>
            <a:r>
              <a:rPr lang="en-US" dirty="0"/>
              <a:t>”</a:t>
            </a:r>
          </a:p>
        </p:txBody>
      </p:sp>
      <p:sp>
        <p:nvSpPr>
          <p:cNvPr id="4" name="Footer Placeholder 3">
            <a:extLst>
              <a:ext uri="{FF2B5EF4-FFF2-40B4-BE49-F238E27FC236}">
                <a16:creationId xmlns:a16="http://schemas.microsoft.com/office/drawing/2014/main" id="{6E4EA976-8646-0143-BA18-8675E6FA5EB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003A5E2-8F37-D546-BCD9-24A2037BB54D}"/>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63998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750430" y="381000"/>
            <a:ext cx="8401624" cy="1325563"/>
          </a:xfrm>
        </p:spPr>
        <p:txBody>
          <a:bodyPr/>
          <a:lstStyle/>
          <a:p>
            <a:r>
              <a:rPr lang="en-US" dirty="0"/>
              <a:t>Meet our team</a:t>
            </a:r>
          </a:p>
        </p:txBody>
      </p:sp>
      <p:pic>
        <p:nvPicPr>
          <p:cNvPr id="42" name="Picture Placeholder 15" descr="Team member headshot">
            <a:extLst>
              <a:ext uri="{FF2B5EF4-FFF2-40B4-BE49-F238E27FC236}">
                <a16:creationId xmlns:a16="http://schemas.microsoft.com/office/drawing/2014/main" id="{8BDB1906-FF07-4447-9C68-585F54C5EED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750429" y="2227758"/>
            <a:ext cx="1200374" cy="1201242"/>
          </a:xfrm>
        </p:spPr>
      </p:pic>
      <p:sp>
        <p:nvSpPr>
          <p:cNvPr id="34" name="Text Placeholder 33">
            <a:extLst>
              <a:ext uri="{FF2B5EF4-FFF2-40B4-BE49-F238E27FC236}">
                <a16:creationId xmlns:a16="http://schemas.microsoft.com/office/drawing/2014/main" id="{C1C92E27-D550-F44E-8491-927F819E72B8}"/>
              </a:ext>
            </a:extLst>
          </p:cNvPr>
          <p:cNvSpPr>
            <a:spLocks noGrp="1"/>
          </p:cNvSpPr>
          <p:nvPr>
            <p:ph type="body" sz="quarter" idx="17"/>
          </p:nvPr>
        </p:nvSpPr>
        <p:spPr>
          <a:xfrm>
            <a:off x="2123351" y="2426400"/>
            <a:ext cx="2281237" cy="347662"/>
          </a:xfrm>
        </p:spPr>
        <p:txBody>
          <a:bodyPr/>
          <a:lstStyle/>
          <a:p>
            <a:r>
              <a:rPr lang="en-US" dirty="0"/>
              <a:t>Mishal </a:t>
            </a:r>
            <a:r>
              <a:rPr lang="en-US" dirty="0" err="1"/>
              <a:t>Turkane</a:t>
            </a:r>
            <a:endParaRPr lang="en-US" dirty="0"/>
          </a:p>
        </p:txBody>
      </p:sp>
      <p:sp>
        <p:nvSpPr>
          <p:cNvPr id="35" name="Text Placeholder 34">
            <a:extLst>
              <a:ext uri="{FF2B5EF4-FFF2-40B4-BE49-F238E27FC236}">
                <a16:creationId xmlns:a16="http://schemas.microsoft.com/office/drawing/2014/main" id="{7D722C50-45F7-D84B-B216-568F72D66349}"/>
              </a:ext>
            </a:extLst>
          </p:cNvPr>
          <p:cNvSpPr>
            <a:spLocks noGrp="1"/>
          </p:cNvSpPr>
          <p:nvPr>
            <p:ph type="body" sz="quarter" idx="18"/>
          </p:nvPr>
        </p:nvSpPr>
        <p:spPr>
          <a:xfrm>
            <a:off x="2123350" y="2811646"/>
            <a:ext cx="2281237" cy="347662"/>
          </a:xfrm>
        </p:spPr>
        <p:txBody>
          <a:bodyPr/>
          <a:lstStyle/>
          <a:p>
            <a:r>
              <a:rPr lang="en-US" dirty="0"/>
              <a:t>President</a:t>
            </a:r>
          </a:p>
        </p:txBody>
      </p:sp>
      <p:pic>
        <p:nvPicPr>
          <p:cNvPr id="43" name="Picture Placeholder 17" descr="Team member headshot">
            <a:extLst>
              <a:ext uri="{FF2B5EF4-FFF2-40B4-BE49-F238E27FC236}">
                <a16:creationId xmlns:a16="http://schemas.microsoft.com/office/drawing/2014/main" id="{A82F6AEE-FCBF-0245-BB71-E76973B3A97D}"/>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5495813" y="2227758"/>
            <a:ext cx="1200374" cy="1201242"/>
          </a:xfrm>
        </p:spPr>
      </p:pic>
      <p:sp>
        <p:nvSpPr>
          <p:cNvPr id="36" name="Text Placeholder 35">
            <a:extLst>
              <a:ext uri="{FF2B5EF4-FFF2-40B4-BE49-F238E27FC236}">
                <a16:creationId xmlns:a16="http://schemas.microsoft.com/office/drawing/2014/main" id="{176187A9-3EBE-F64D-AE99-021BB3767F90}"/>
              </a:ext>
            </a:extLst>
          </p:cNvPr>
          <p:cNvSpPr>
            <a:spLocks noGrp="1"/>
          </p:cNvSpPr>
          <p:nvPr>
            <p:ph type="body" sz="quarter" idx="19"/>
          </p:nvPr>
        </p:nvSpPr>
        <p:spPr>
          <a:xfrm>
            <a:off x="6870817" y="2422565"/>
            <a:ext cx="2281237" cy="347662"/>
          </a:xfrm>
        </p:spPr>
        <p:txBody>
          <a:bodyPr/>
          <a:lstStyle/>
          <a:p>
            <a:r>
              <a:rPr lang="en-US" dirty="0"/>
              <a:t>Pratima Tandekar</a:t>
            </a:r>
          </a:p>
        </p:txBody>
      </p:sp>
      <p:sp>
        <p:nvSpPr>
          <p:cNvPr id="37" name="Text Placeholder 36">
            <a:extLst>
              <a:ext uri="{FF2B5EF4-FFF2-40B4-BE49-F238E27FC236}">
                <a16:creationId xmlns:a16="http://schemas.microsoft.com/office/drawing/2014/main" id="{7990731F-95DE-4F44-8EA0-E275CEAFD8A2}"/>
              </a:ext>
            </a:extLst>
          </p:cNvPr>
          <p:cNvSpPr>
            <a:spLocks noGrp="1"/>
          </p:cNvSpPr>
          <p:nvPr>
            <p:ph type="body" sz="quarter" idx="20"/>
          </p:nvPr>
        </p:nvSpPr>
        <p:spPr>
          <a:xfrm>
            <a:off x="6870816" y="2807811"/>
            <a:ext cx="2281237" cy="347662"/>
          </a:xfrm>
        </p:spPr>
        <p:txBody>
          <a:bodyPr/>
          <a:lstStyle/>
          <a:p>
            <a:r>
              <a:rPr lang="en-US" dirty="0"/>
              <a:t>Chief Executive Officer</a:t>
            </a:r>
          </a:p>
        </p:txBody>
      </p:sp>
      <p:pic>
        <p:nvPicPr>
          <p:cNvPr id="44" name="Picture Placeholder 19" descr="Team member headshot">
            <a:extLst>
              <a:ext uri="{FF2B5EF4-FFF2-40B4-BE49-F238E27FC236}">
                <a16:creationId xmlns:a16="http://schemas.microsoft.com/office/drawing/2014/main" id="{C99B7845-619A-9F40-A5C3-4C122626044D}"/>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Lst>
          </a:blip>
          <a:srcRect/>
          <a:stretch/>
        </p:blipFill>
        <p:spPr>
          <a:xfrm>
            <a:off x="750429" y="4254273"/>
            <a:ext cx="1200374" cy="1201242"/>
          </a:xfrm>
        </p:spPr>
      </p:pic>
      <p:sp>
        <p:nvSpPr>
          <p:cNvPr id="38" name="Text Placeholder 37">
            <a:extLst>
              <a:ext uri="{FF2B5EF4-FFF2-40B4-BE49-F238E27FC236}">
                <a16:creationId xmlns:a16="http://schemas.microsoft.com/office/drawing/2014/main" id="{5B19EE51-628F-CA4E-94B0-57E9ACA1446A}"/>
              </a:ext>
            </a:extLst>
          </p:cNvPr>
          <p:cNvSpPr>
            <a:spLocks noGrp="1"/>
          </p:cNvSpPr>
          <p:nvPr>
            <p:ph type="body" sz="quarter" idx="21"/>
          </p:nvPr>
        </p:nvSpPr>
        <p:spPr>
          <a:xfrm>
            <a:off x="2123351" y="4498793"/>
            <a:ext cx="2281237" cy="347662"/>
          </a:xfrm>
        </p:spPr>
        <p:txBody>
          <a:bodyPr/>
          <a:lstStyle/>
          <a:p>
            <a:r>
              <a:rPr lang="en-US" dirty="0" err="1"/>
              <a:t>Gitesh</a:t>
            </a:r>
            <a:r>
              <a:rPr lang="en-US" dirty="0"/>
              <a:t> </a:t>
            </a:r>
            <a:r>
              <a:rPr lang="en-US" dirty="0" err="1"/>
              <a:t>Shivhare</a:t>
            </a:r>
            <a:endParaRPr lang="en-US" dirty="0"/>
          </a:p>
        </p:txBody>
      </p:sp>
      <p:sp>
        <p:nvSpPr>
          <p:cNvPr id="39" name="Text Placeholder 38">
            <a:extLst>
              <a:ext uri="{FF2B5EF4-FFF2-40B4-BE49-F238E27FC236}">
                <a16:creationId xmlns:a16="http://schemas.microsoft.com/office/drawing/2014/main" id="{2A6ACC78-74DF-604E-BD14-4BBE7B4EEF5B}"/>
              </a:ext>
            </a:extLst>
          </p:cNvPr>
          <p:cNvSpPr>
            <a:spLocks noGrp="1"/>
          </p:cNvSpPr>
          <p:nvPr>
            <p:ph type="body" sz="quarter" idx="22"/>
          </p:nvPr>
        </p:nvSpPr>
        <p:spPr>
          <a:xfrm>
            <a:off x="2123350" y="4884039"/>
            <a:ext cx="2281237" cy="347662"/>
          </a:xfrm>
        </p:spPr>
        <p:txBody>
          <a:bodyPr/>
          <a:lstStyle/>
          <a:p>
            <a:r>
              <a:rPr lang="en-US" dirty="0"/>
              <a:t>Chief Operation Officer</a:t>
            </a:r>
          </a:p>
        </p:txBody>
      </p:sp>
      <p:pic>
        <p:nvPicPr>
          <p:cNvPr id="45" name="Picture Placeholder 21" descr="Team member headshot">
            <a:extLst>
              <a:ext uri="{FF2B5EF4-FFF2-40B4-BE49-F238E27FC236}">
                <a16:creationId xmlns:a16="http://schemas.microsoft.com/office/drawing/2014/main" id="{647F7FB2-8714-6449-A700-2E1B81F9DFB7}"/>
              </a:ext>
            </a:extLst>
          </p:cNvPr>
          <p:cNvPicPr>
            <a:picLocks noGrp="1" noChangeAspect="1"/>
          </p:cNvPicPr>
          <p:nvPr>
            <p:ph type="pic" sz="quarter" idx="16"/>
          </p:nvPr>
        </p:nvPicPr>
        <p:blipFill rotWithShape="1">
          <a:blip r:embed="rId5">
            <a:extLst>
              <a:ext uri="{28A0092B-C50C-407E-A947-70E740481C1C}">
                <a14:useLocalDpi xmlns:a14="http://schemas.microsoft.com/office/drawing/2010/main" val="0"/>
              </a:ext>
            </a:extLst>
          </a:blip>
          <a:srcRect/>
          <a:stretch/>
        </p:blipFill>
        <p:spPr>
          <a:xfrm>
            <a:off x="5495813" y="4254273"/>
            <a:ext cx="1200374" cy="1201242"/>
          </a:xfrm>
        </p:spPr>
      </p:pic>
      <p:sp>
        <p:nvSpPr>
          <p:cNvPr id="40" name="Text Placeholder 39">
            <a:extLst>
              <a:ext uri="{FF2B5EF4-FFF2-40B4-BE49-F238E27FC236}">
                <a16:creationId xmlns:a16="http://schemas.microsoft.com/office/drawing/2014/main" id="{9DC429C0-1DEB-1F4F-AE66-C503B31B7B48}"/>
              </a:ext>
            </a:extLst>
          </p:cNvPr>
          <p:cNvSpPr>
            <a:spLocks noGrp="1"/>
          </p:cNvSpPr>
          <p:nvPr>
            <p:ph type="body" sz="quarter" idx="23"/>
          </p:nvPr>
        </p:nvSpPr>
        <p:spPr>
          <a:xfrm>
            <a:off x="6870817" y="4498793"/>
            <a:ext cx="2281237" cy="347662"/>
          </a:xfrm>
        </p:spPr>
        <p:txBody>
          <a:bodyPr/>
          <a:lstStyle/>
          <a:p>
            <a:r>
              <a:rPr lang="en-US" dirty="0"/>
              <a:t>Rahul </a:t>
            </a:r>
            <a:r>
              <a:rPr lang="en-US" dirty="0" err="1"/>
              <a:t>Patle</a:t>
            </a:r>
            <a:endParaRPr lang="en-US" dirty="0"/>
          </a:p>
        </p:txBody>
      </p:sp>
      <p:sp>
        <p:nvSpPr>
          <p:cNvPr id="41" name="Text Placeholder 40">
            <a:extLst>
              <a:ext uri="{FF2B5EF4-FFF2-40B4-BE49-F238E27FC236}">
                <a16:creationId xmlns:a16="http://schemas.microsoft.com/office/drawing/2014/main" id="{31C0CCD4-2502-A14F-B520-7B57524EDF8E}"/>
              </a:ext>
            </a:extLst>
          </p:cNvPr>
          <p:cNvSpPr>
            <a:spLocks noGrp="1"/>
          </p:cNvSpPr>
          <p:nvPr>
            <p:ph type="body" sz="quarter" idx="24"/>
          </p:nvPr>
        </p:nvSpPr>
        <p:spPr>
          <a:xfrm>
            <a:off x="6870816" y="4884039"/>
            <a:ext cx="2281237" cy="347662"/>
          </a:xfrm>
        </p:spPr>
        <p:txBody>
          <a:bodyPr/>
          <a:lstStyle/>
          <a:p>
            <a:r>
              <a:rPr lang="en-US" dirty="0"/>
              <a:t>VP Marketing</a:t>
            </a:r>
          </a:p>
        </p:txBody>
      </p:sp>
      <p:sp>
        <p:nvSpPr>
          <p:cNvPr id="4" name="Footer Placeholder 3">
            <a:extLst>
              <a:ext uri="{FF2B5EF4-FFF2-40B4-BE49-F238E27FC236}">
                <a16:creationId xmlns:a16="http://schemas.microsoft.com/office/drawing/2014/main" id="{BCF90246-DFB2-A340-AADC-E85D28C31B3E}"/>
              </a:ext>
            </a:extLst>
          </p:cNvPr>
          <p:cNvSpPr>
            <a:spLocks noGrp="1"/>
          </p:cNvSpPr>
          <p:nvPr>
            <p:ph type="ftr" sz="quarter" idx="11"/>
          </p:nvPr>
        </p:nvSpPr>
        <p:spPr>
          <a:xfrm>
            <a:off x="2871106" y="6356350"/>
            <a:ext cx="4114800" cy="365125"/>
          </a:xfrm>
        </p:spPr>
        <p:txBody>
          <a:bodyPr/>
          <a:lstStyle/>
          <a:p>
            <a:endParaRPr lang="en-US" dirty="0"/>
          </a:p>
        </p:txBody>
      </p:sp>
      <p:sp>
        <p:nvSpPr>
          <p:cNvPr id="5" name="Slide Number Placeholder 4">
            <a:extLst>
              <a:ext uri="{FF2B5EF4-FFF2-40B4-BE49-F238E27FC236}">
                <a16:creationId xmlns:a16="http://schemas.microsoft.com/office/drawing/2014/main" id="{987CCF58-9B83-4A4F-8CA9-3D9C9BB7A287}"/>
              </a:ext>
            </a:extLst>
          </p:cNvPr>
          <p:cNvSpPr>
            <a:spLocks noGrp="1"/>
          </p:cNvSpPr>
          <p:nvPr>
            <p:ph type="sldNum" sz="quarter" idx="12"/>
          </p:nvPr>
        </p:nvSpPr>
        <p:spPr>
          <a:xfrm>
            <a:off x="8332334" y="6356350"/>
            <a:ext cx="1167495" cy="365125"/>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335690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p:txBody>
          <a:bodyPr/>
          <a:lstStyle/>
          <a:p>
            <a:r>
              <a:rPr lang="en-US" dirty="0"/>
              <a:t>Full Stack blockchain Developer</a:t>
            </a:r>
          </a:p>
        </p:txBody>
      </p:sp>
      <p:graphicFrame>
        <p:nvGraphicFramePr>
          <p:cNvPr id="2" name="Diagram 2" descr="SmartArt graphic">
            <a:extLst>
              <a:ext uri="{FF2B5EF4-FFF2-40B4-BE49-F238E27FC236}">
                <a16:creationId xmlns:a16="http://schemas.microsoft.com/office/drawing/2014/main" id="{364D30CB-C02F-4FE1-9E72-11B75FF74851}"/>
              </a:ext>
            </a:extLst>
          </p:cNvPr>
          <p:cNvGraphicFramePr/>
          <p:nvPr>
            <p:extLst>
              <p:ext uri="{D42A27DB-BD31-4B8C-83A1-F6EECF244321}">
                <p14:modId xmlns:p14="http://schemas.microsoft.com/office/powerpoint/2010/main" val="3497637855"/>
              </p:ext>
            </p:extLst>
          </p:nvPr>
        </p:nvGraphicFramePr>
        <p:xfrm>
          <a:off x="1262910" y="1706563"/>
          <a:ext cx="9779182" cy="436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140F55DB-0AAD-684A-B0E2-8EF58E039423}"/>
              </a:ext>
            </a:extLst>
          </p:cNvPr>
          <p:cNvSpPr>
            <a:spLocks noGrp="1"/>
          </p:cNvSpPr>
          <p:nvPr>
            <p:ph type="ftr" sz="quarter" idx="3"/>
          </p:nvPr>
        </p:nvSpPr>
        <p:spPr/>
        <p:txBody>
          <a:bodyPr/>
          <a:lstStyle/>
          <a:p>
            <a:endParaRPr lang="en-US" dirty="0"/>
          </a:p>
        </p:txBody>
      </p:sp>
      <p:sp>
        <p:nvSpPr>
          <p:cNvPr id="6" name="Slide Number Placeholder 5">
            <a:extLst>
              <a:ext uri="{FF2B5EF4-FFF2-40B4-BE49-F238E27FC236}">
                <a16:creationId xmlns:a16="http://schemas.microsoft.com/office/drawing/2014/main" id="{280037C3-0E79-CD4B-92A9-5B5F9E74A60B}"/>
              </a:ext>
            </a:extLst>
          </p:cNvPr>
          <p:cNvSpPr>
            <a:spLocks noGrp="1"/>
          </p:cNvSpPr>
          <p:nvPr>
            <p:ph type="sldNum" sz="quarter" idx="4"/>
          </p:nvPr>
        </p:nvSpPr>
        <p:spPr/>
        <p:txBody>
          <a:bodyPr/>
          <a:lstStyle/>
          <a:p>
            <a:fld id="{294A09A9-5501-47C1-A89A-A340965A2BE2}" type="slidenum">
              <a:rPr lang="en-US" smtClean="0"/>
              <a:t>15</a:t>
            </a:fld>
            <a:endParaRPr lang="en-US" dirty="0"/>
          </a:p>
        </p:txBody>
      </p:sp>
    </p:spTree>
    <p:extLst>
      <p:ext uri="{BB962C8B-B14F-4D97-AF65-F5344CB8AC3E}">
        <p14:creationId xmlns:p14="http://schemas.microsoft.com/office/powerpoint/2010/main" val="932498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167492" y="381000"/>
            <a:ext cx="9779183" cy="1325563"/>
          </a:xfrm>
        </p:spPr>
        <p:txBody>
          <a:bodyPr>
            <a:normAutofit/>
          </a:bodyPr>
          <a:lstStyle/>
          <a:p>
            <a:r>
              <a:rPr lang="en-US" dirty="0"/>
              <a:t>Plan for product launch </a:t>
            </a:r>
          </a:p>
        </p:txBody>
      </p:sp>
      <p:graphicFrame>
        <p:nvGraphicFramePr>
          <p:cNvPr id="6" name="Content Placeholder 3" descr="Timeline Placeholder ">
            <a:extLst>
              <a:ext uri="{FF2B5EF4-FFF2-40B4-BE49-F238E27FC236}">
                <a16:creationId xmlns:a16="http://schemas.microsoft.com/office/drawing/2014/main" id="{85168BDF-A0D9-4916-A9F9-41D8175A703C}"/>
              </a:ext>
            </a:extLst>
          </p:cNvPr>
          <p:cNvGraphicFramePr>
            <a:graphicFrameLocks noGrp="1" noChangeAspect="1"/>
          </p:cNvGraphicFramePr>
          <p:nvPr>
            <p:extLst>
              <p:ext uri="{D42A27DB-BD31-4B8C-83A1-F6EECF244321}">
                <p14:modId xmlns:p14="http://schemas.microsoft.com/office/powerpoint/2010/main" val="770814799"/>
              </p:ext>
            </p:extLst>
          </p:nvPr>
        </p:nvGraphicFramePr>
        <p:xfrm>
          <a:off x="1251312" y="2082555"/>
          <a:ext cx="9689375" cy="394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C0179B5-0800-154F-80F6-614473C055BD}"/>
              </a:ext>
            </a:extLst>
          </p:cNvPr>
          <p:cNvSpPr txBox="1"/>
          <p:nvPr/>
        </p:nvSpPr>
        <p:spPr>
          <a:xfrm>
            <a:off x="2042809"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1</a:t>
            </a:r>
          </a:p>
        </p:txBody>
      </p:sp>
      <p:sp>
        <p:nvSpPr>
          <p:cNvPr id="7" name="TextBox 6">
            <a:extLst>
              <a:ext uri="{FF2B5EF4-FFF2-40B4-BE49-F238E27FC236}">
                <a16:creationId xmlns:a16="http://schemas.microsoft.com/office/drawing/2014/main" id="{B468C313-80C0-8840-8702-F1084174C592}"/>
              </a:ext>
            </a:extLst>
          </p:cNvPr>
          <p:cNvSpPr txBox="1"/>
          <p:nvPr/>
        </p:nvSpPr>
        <p:spPr>
          <a:xfrm>
            <a:off x="40022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2</a:t>
            </a:r>
          </a:p>
        </p:txBody>
      </p:sp>
      <p:sp>
        <p:nvSpPr>
          <p:cNvPr id="8" name="TextBox 7">
            <a:extLst>
              <a:ext uri="{FF2B5EF4-FFF2-40B4-BE49-F238E27FC236}">
                <a16:creationId xmlns:a16="http://schemas.microsoft.com/office/drawing/2014/main" id="{4E863C6B-1856-BC43-A090-B182EAB34EB8}"/>
              </a:ext>
            </a:extLst>
          </p:cNvPr>
          <p:cNvSpPr txBox="1"/>
          <p:nvPr/>
        </p:nvSpPr>
        <p:spPr>
          <a:xfrm>
            <a:off x="59326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3</a:t>
            </a:r>
          </a:p>
        </p:txBody>
      </p:sp>
      <p:sp>
        <p:nvSpPr>
          <p:cNvPr id="9" name="TextBox 8">
            <a:extLst>
              <a:ext uri="{FF2B5EF4-FFF2-40B4-BE49-F238E27FC236}">
                <a16:creationId xmlns:a16="http://schemas.microsoft.com/office/drawing/2014/main" id="{3AE770E3-D227-CD4E-83C4-44744E774884}"/>
              </a:ext>
            </a:extLst>
          </p:cNvPr>
          <p:cNvSpPr txBox="1"/>
          <p:nvPr/>
        </p:nvSpPr>
        <p:spPr>
          <a:xfrm>
            <a:off x="7863038"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4</a:t>
            </a:r>
          </a:p>
        </p:txBody>
      </p:sp>
      <p:sp>
        <p:nvSpPr>
          <p:cNvPr id="10" name="TextBox 9">
            <a:extLst>
              <a:ext uri="{FF2B5EF4-FFF2-40B4-BE49-F238E27FC236}">
                <a16:creationId xmlns:a16="http://schemas.microsoft.com/office/drawing/2014/main" id="{10C47546-62E7-304A-8631-60D9B8E543BE}"/>
              </a:ext>
            </a:extLst>
          </p:cNvPr>
          <p:cNvSpPr txBox="1"/>
          <p:nvPr/>
        </p:nvSpPr>
        <p:spPr>
          <a:xfrm>
            <a:off x="9807953" y="2674641"/>
            <a:ext cx="350196" cy="646331"/>
          </a:xfrm>
          <a:prstGeom prst="rect">
            <a:avLst/>
          </a:prstGeom>
          <a:noFill/>
        </p:spPr>
        <p:txBody>
          <a:bodyPr wrap="square" rtlCol="0">
            <a:spAutoFit/>
          </a:bodyPr>
          <a:lstStyle/>
          <a:p>
            <a:pPr algn="ctr"/>
            <a:r>
              <a:rPr lang="en-US" sz="3600" b="1" dirty="0">
                <a:solidFill>
                  <a:schemeClr val="bg1"/>
                </a:solidFill>
                <a:latin typeface="Tenorite" pitchFamily="2" charset="0"/>
              </a:rPr>
              <a:t>5</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a:lstStyle/>
          <a:p>
            <a:endParaRPr lang="en-US" dirty="0"/>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70020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dirty="0"/>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err="1"/>
              <a:t>Lelo</a:t>
            </a:r>
            <a:r>
              <a:rPr lang="en-US" dirty="0"/>
              <a:t> bhai </a:t>
            </a:r>
            <a:r>
              <a:rPr lang="en-US" dirty="0" err="1"/>
              <a:t>kaise</a:t>
            </a:r>
            <a:r>
              <a:rPr lang="en-US" dirty="0"/>
              <a:t> </a:t>
            </a:r>
            <a:r>
              <a:rPr lang="en-US" dirty="0" err="1"/>
              <a:t>bhi</a:t>
            </a:r>
            <a:r>
              <a:rPr lang="en-US" dirty="0"/>
              <a:t> </a:t>
            </a:r>
            <a:r>
              <a:rPr lang="en-US" dirty="0" err="1"/>
              <a:t>kar</a:t>
            </a:r>
            <a:r>
              <a:rPr lang="en-US" dirty="0"/>
              <a:t> </a:t>
            </a:r>
            <a:r>
              <a:rPr lang="en-US" dirty="0" err="1"/>
              <a:t>ke</a:t>
            </a:r>
            <a:r>
              <a:rPr lang="en-US" dirty="0"/>
              <a:t> </a:t>
            </a:r>
            <a:r>
              <a:rPr lang="en-US" dirty="0" err="1"/>
              <a:t>abhi</a:t>
            </a:r>
            <a:r>
              <a:rPr lang="en-US" dirty="0"/>
              <a:t> </a:t>
            </a:r>
            <a:r>
              <a:rPr lang="en-US" dirty="0" err="1"/>
              <a:t>lelo</a:t>
            </a:r>
            <a:r>
              <a:rPr lang="en-US" dirty="0"/>
              <a:t> </a:t>
            </a:r>
            <a:r>
              <a:rPr lang="en-US" dirty="0" err="1"/>
              <a:t>nhi</a:t>
            </a:r>
            <a:r>
              <a:rPr lang="en-US" dirty="0"/>
              <a:t> to bad me </a:t>
            </a:r>
            <a:r>
              <a:rPr lang="en-US" dirty="0" err="1"/>
              <a:t>pachnata</a:t>
            </a:r>
            <a:r>
              <a:rPr lang="en-US" dirty="0"/>
              <a:t> </a:t>
            </a:r>
            <a:r>
              <a:rPr lang="en-US" dirty="0" err="1"/>
              <a:t>poadenga</a:t>
            </a:r>
            <a:endParaRPr lang="en-US" dirty="0"/>
          </a:p>
          <a:p>
            <a:r>
              <a:rPr lang="en-US" dirty="0"/>
              <a:t>That is them main reason of the best part noticed yes </a:t>
            </a:r>
          </a:p>
          <a:p>
            <a:r>
              <a:rPr lang="en-US" dirty="0" err="1"/>
              <a:t>Agr</a:t>
            </a:r>
            <a:r>
              <a:rPr lang="en-US" dirty="0"/>
              <a:t> </a:t>
            </a:r>
            <a:r>
              <a:rPr lang="en-US" dirty="0" err="1"/>
              <a:t>nhi</a:t>
            </a:r>
            <a:r>
              <a:rPr lang="en-US" dirty="0"/>
              <a:t> </a:t>
            </a:r>
            <a:r>
              <a:rPr lang="en-US" dirty="0" err="1"/>
              <a:t>honga</a:t>
            </a:r>
            <a:r>
              <a:rPr lang="en-US" dirty="0"/>
              <a:t> to bad me to </a:t>
            </a:r>
            <a:r>
              <a:rPr lang="en-US" dirty="0" err="1"/>
              <a:t>lene</a:t>
            </a:r>
            <a:r>
              <a:rPr lang="en-US" dirty="0"/>
              <a:t> </a:t>
            </a:r>
            <a:r>
              <a:rPr lang="en-US" dirty="0" err="1"/>
              <a:t>ke</a:t>
            </a:r>
            <a:r>
              <a:rPr lang="en-US" dirty="0"/>
              <a:t> dene </a:t>
            </a:r>
            <a:r>
              <a:rPr lang="en-US" dirty="0" err="1"/>
              <a:t>padenge</a:t>
            </a:r>
            <a:endParaRPr lang="en-US" dirty="0"/>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a:normAutofit fontScale="92500" lnSpcReduction="10000"/>
          </a:bodyPr>
          <a:lstStyle/>
          <a:p>
            <a:r>
              <a:rPr lang="en-US" dirty="0"/>
              <a:t>Mishal </a:t>
            </a:r>
            <a:r>
              <a:rPr lang="en-US" dirty="0" err="1"/>
              <a:t>Turkane</a:t>
            </a:r>
            <a:endParaRPr lang="en-US" dirty="0"/>
          </a:p>
          <a:p>
            <a:r>
              <a:rPr lang="en-US" dirty="0">
                <a:hlinkClick r:id="rId2"/>
              </a:rPr>
              <a:t>mishalturkane@gmail.com</a:t>
            </a:r>
            <a:endParaRPr lang="en-US" dirty="0"/>
          </a:p>
          <a:p>
            <a:r>
              <a:rPr lang="en-US" dirty="0"/>
              <a:t>mishalturkane.github.io</a:t>
            </a:r>
          </a:p>
          <a:p>
            <a:r>
              <a:rPr lang="en-US" dirty="0"/>
              <a:t>LinkedIn: Mishal </a:t>
            </a:r>
            <a:r>
              <a:rPr lang="en-US" dirty="0" err="1"/>
              <a:t>Turkane</a:t>
            </a:r>
            <a:endParaRPr lang="en-US" dirty="0"/>
          </a:p>
          <a:p>
            <a:r>
              <a:rPr lang="en-US" dirty="0"/>
              <a:t>X : Mishal </a:t>
            </a:r>
            <a:r>
              <a:rPr lang="en-US" dirty="0" err="1"/>
              <a:t>Turkane</a:t>
            </a:r>
            <a:endParaRPr lang="en-US" dirty="0"/>
          </a:p>
          <a:p>
            <a:endParaRPr lang="en-US" dirty="0"/>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What is blockchain</a:t>
            </a:r>
          </a:p>
          <a:p>
            <a:r>
              <a:rPr lang="en-US" dirty="0"/>
              <a:t>Why blockchain developer needs </a:t>
            </a:r>
          </a:p>
          <a:p>
            <a:r>
              <a:rPr lang="en-US" dirty="0"/>
              <a:t>Jobs in blockchain</a:t>
            </a:r>
          </a:p>
          <a:p>
            <a:r>
              <a:rPr lang="en-US" dirty="0"/>
              <a:t>Package?</a:t>
            </a:r>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Blockchain </a:t>
            </a:r>
            <a:r>
              <a:rPr lang="en-US" dirty="0" err="1"/>
              <a:t>kya</a:t>
            </a:r>
            <a:r>
              <a:rPr lang="en-US" dirty="0"/>
              <a:t> </a:t>
            </a:r>
            <a:r>
              <a:rPr lang="en-US" dirty="0" err="1"/>
              <a:t>hain</a:t>
            </a:r>
            <a:r>
              <a:rPr lang="en-US" dirty="0"/>
              <a:t>?</a:t>
            </a:r>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8BFD4-BF45-544B-BE08-0C051E88C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5D4486-6409-4289-8358-E727105359B8}"/>
              </a:ext>
            </a:extLst>
          </p:cNvPr>
          <p:cNvSpPr>
            <a:spLocks noGrp="1"/>
          </p:cNvSpPr>
          <p:nvPr>
            <p:ph type="title"/>
          </p:nvPr>
        </p:nvSpPr>
        <p:spPr>
          <a:xfrm>
            <a:off x="1167492" y="381000"/>
            <a:ext cx="9779183" cy="1325563"/>
          </a:xfrm>
        </p:spPr>
        <p:txBody>
          <a:bodyPr/>
          <a:lstStyle/>
          <a:p>
            <a:r>
              <a:rPr lang="en-US" dirty="0"/>
              <a:t>Intro</a:t>
            </a:r>
          </a:p>
        </p:txBody>
      </p:sp>
      <p:sp>
        <p:nvSpPr>
          <p:cNvPr id="3" name="Text Placeholder 2">
            <a:extLst>
              <a:ext uri="{FF2B5EF4-FFF2-40B4-BE49-F238E27FC236}">
                <a16:creationId xmlns:a16="http://schemas.microsoft.com/office/drawing/2014/main" id="{2075D2EE-60EA-0321-1348-FA162E159417}"/>
              </a:ext>
            </a:extLst>
          </p:cNvPr>
          <p:cNvSpPr>
            <a:spLocks noGrp="1"/>
          </p:cNvSpPr>
          <p:nvPr>
            <p:ph idx="11"/>
          </p:nvPr>
        </p:nvSpPr>
        <p:spPr>
          <a:xfrm>
            <a:off x="1167493" y="2005689"/>
            <a:ext cx="4663440" cy="522514"/>
          </a:xfrm>
        </p:spPr>
        <p:txBody>
          <a:bodyPr/>
          <a:lstStyle/>
          <a:p>
            <a:r>
              <a:rPr lang="en-US" dirty="0"/>
              <a:t> </a:t>
            </a:r>
          </a:p>
        </p:txBody>
      </p:sp>
      <p:sp>
        <p:nvSpPr>
          <p:cNvPr id="4" name="Content Placeholder 3">
            <a:extLst>
              <a:ext uri="{FF2B5EF4-FFF2-40B4-BE49-F238E27FC236}">
                <a16:creationId xmlns:a16="http://schemas.microsoft.com/office/drawing/2014/main" id="{BF03F79B-9726-64A8-FF7C-1C2D689651AE}"/>
              </a:ext>
            </a:extLst>
          </p:cNvPr>
          <p:cNvSpPr>
            <a:spLocks noGrp="1"/>
          </p:cNvSpPr>
          <p:nvPr>
            <p:ph idx="1"/>
          </p:nvPr>
        </p:nvSpPr>
        <p:spPr>
          <a:xfrm>
            <a:off x="1167493" y="2528203"/>
            <a:ext cx="4663440" cy="2828613"/>
          </a:xfrm>
        </p:spPr>
        <p:txBody>
          <a:bodyPr vert="horz" lIns="91440" tIns="45720" rIns="91440" bIns="45720" rtlCol="0" anchor="t">
            <a:normAutofit/>
          </a:bodyPr>
          <a:lstStyle/>
          <a:p>
            <a:r>
              <a:rPr lang="en-US" dirty="0"/>
              <a:t>The major difference between the blockchain developer is that if the part of the blockchain developer noticed if the segment that if the best part of the blockchain </a:t>
            </a:r>
            <a:r>
              <a:rPr lang="en-US" dirty="0" err="1"/>
              <a:t>develoerp</a:t>
            </a:r>
            <a:endParaRPr lang="en-US" dirty="0"/>
          </a:p>
        </p:txBody>
      </p:sp>
      <p:sp>
        <p:nvSpPr>
          <p:cNvPr id="6" name="Text Placeholder 5">
            <a:extLst>
              <a:ext uri="{FF2B5EF4-FFF2-40B4-BE49-F238E27FC236}">
                <a16:creationId xmlns:a16="http://schemas.microsoft.com/office/drawing/2014/main" id="{06EA1A35-B77A-C5D0-1364-B994C32E2AC6}"/>
              </a:ext>
            </a:extLst>
          </p:cNvPr>
          <p:cNvSpPr>
            <a:spLocks noGrp="1"/>
          </p:cNvSpPr>
          <p:nvPr>
            <p:ph idx="12"/>
          </p:nvPr>
        </p:nvSpPr>
        <p:spPr>
          <a:xfrm>
            <a:off x="6283235" y="2005689"/>
            <a:ext cx="4663440" cy="522514"/>
          </a:xfrm>
        </p:spPr>
        <p:txBody>
          <a:bodyPr/>
          <a:lstStyle/>
          <a:p>
            <a:r>
              <a:rPr lang="en-US" dirty="0"/>
              <a:t> </a:t>
            </a:r>
          </a:p>
        </p:txBody>
      </p:sp>
      <p:sp>
        <p:nvSpPr>
          <p:cNvPr id="5" name="Content Placeholder 4">
            <a:extLst>
              <a:ext uri="{FF2B5EF4-FFF2-40B4-BE49-F238E27FC236}">
                <a16:creationId xmlns:a16="http://schemas.microsoft.com/office/drawing/2014/main" id="{3EC1E02A-B719-6139-3CF6-57E4C241295A}"/>
              </a:ext>
            </a:extLst>
          </p:cNvPr>
          <p:cNvSpPr>
            <a:spLocks noGrp="1"/>
          </p:cNvSpPr>
          <p:nvPr>
            <p:ph idx="10"/>
          </p:nvPr>
        </p:nvSpPr>
        <p:spPr>
          <a:xfrm>
            <a:off x="10474035" y="5133109"/>
            <a:ext cx="472639" cy="223707"/>
          </a:xfrm>
        </p:spPr>
        <p:txBody>
          <a:bodyPr vert="horz" lIns="91440" tIns="45720" rIns="91440" bIns="45720" rtlCol="0" anchor="t">
            <a:normAutofit fontScale="55000" lnSpcReduction="20000"/>
          </a:bodyPr>
          <a:lstStyle/>
          <a:p>
            <a:endParaRPr lang="en-US" dirty="0"/>
          </a:p>
        </p:txBody>
      </p:sp>
      <p:sp>
        <p:nvSpPr>
          <p:cNvPr id="8" name="Footer Placeholder 7">
            <a:extLst>
              <a:ext uri="{FF2B5EF4-FFF2-40B4-BE49-F238E27FC236}">
                <a16:creationId xmlns:a16="http://schemas.microsoft.com/office/drawing/2014/main" id="{DDA0F971-E59C-1D90-D954-8624DAFC176F}"/>
              </a:ext>
            </a:extLst>
          </p:cNvPr>
          <p:cNvSpPr>
            <a:spLocks noGrp="1"/>
          </p:cNvSpPr>
          <p:nvPr>
            <p:ph type="ftr" sz="quarter" idx="3"/>
          </p:nvPr>
        </p:nvSpPr>
        <p:spPr>
          <a:xfrm>
            <a:off x="4038600" y="6356350"/>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B71E508-5E8B-90E0-575D-4BE8122BE79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26076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585602" y="820409"/>
            <a:ext cx="8173933" cy="2387600"/>
          </a:xfrm>
        </p:spPr>
        <p:txBody>
          <a:bodyPr/>
          <a:lstStyle/>
          <a:p>
            <a:r>
              <a:rPr lang="en-US" dirty="0"/>
              <a:t>What is  blockchain</a:t>
            </a:r>
            <a:br>
              <a:rPr lang="en-US" dirty="0"/>
            </a:br>
            <a:endParaRPr lang="en-US" dirty="0"/>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CDA43-0503-5C30-9230-4C6900E5E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C7CEF-BB70-B9B2-07CC-CCC1DDBA8A4D}"/>
              </a:ext>
            </a:extLst>
          </p:cNvPr>
          <p:cNvSpPr>
            <a:spLocks noGrp="1"/>
          </p:cNvSpPr>
          <p:nvPr>
            <p:ph type="title"/>
          </p:nvPr>
        </p:nvSpPr>
        <p:spPr>
          <a:xfrm>
            <a:off x="1167492" y="381000"/>
            <a:ext cx="9779183" cy="1325563"/>
          </a:xfrm>
        </p:spPr>
        <p:txBody>
          <a:bodyPr/>
          <a:lstStyle/>
          <a:p>
            <a:r>
              <a:rPr lang="en-US" dirty="0"/>
              <a:t>Blockchain</a:t>
            </a:r>
          </a:p>
        </p:txBody>
      </p:sp>
      <p:sp>
        <p:nvSpPr>
          <p:cNvPr id="3" name="Content Placeholder 2">
            <a:extLst>
              <a:ext uri="{FF2B5EF4-FFF2-40B4-BE49-F238E27FC236}">
                <a16:creationId xmlns:a16="http://schemas.microsoft.com/office/drawing/2014/main" id="{58718FA0-C299-1C28-D11C-9AC2DEFC81C3}"/>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Blockchain is the best part of the computer in the memory how it can be beat by the </a:t>
            </a:r>
            <a:r>
              <a:rPr lang="en-US" dirty="0" err="1"/>
              <a:t>indian</a:t>
            </a:r>
            <a:r>
              <a:rPr lang="en-US" dirty="0"/>
              <a:t> programmer that is the best part of the segment that noticed that is the best part of the segment now it become that is the best part of the now lets catch the at learn noticed why this is the blockchain </a:t>
            </a:r>
            <a:r>
              <a:rPr lang="en-US" dirty="0" err="1"/>
              <a:t>debeloper</a:t>
            </a:r>
            <a:r>
              <a:rPr lang="en-US" dirty="0"/>
              <a:t> this develop if the best part of the block chain developer needed </a:t>
            </a:r>
          </a:p>
        </p:txBody>
      </p:sp>
      <p:sp>
        <p:nvSpPr>
          <p:cNvPr id="5" name="Footer Placeholder 4">
            <a:extLst>
              <a:ext uri="{FF2B5EF4-FFF2-40B4-BE49-F238E27FC236}">
                <a16:creationId xmlns:a16="http://schemas.microsoft.com/office/drawing/2014/main" id="{7EF95548-C926-3F77-75F9-C54C3887CB72}"/>
              </a:ext>
            </a:extLst>
          </p:cNvPr>
          <p:cNvSpPr>
            <a:spLocks noGrp="1"/>
          </p:cNvSpPr>
          <p:nvPr>
            <p:ph type="ftr" sz="quarter" idx="3"/>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FC2ADF6F-2DAA-B6C6-B4AD-CE35A576C3C2}"/>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935010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2182F-CA02-C594-BAAA-4F271433A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FED1E-B1BC-EEF7-F32F-65502F7B7FDA}"/>
              </a:ext>
            </a:extLst>
          </p:cNvPr>
          <p:cNvSpPr>
            <a:spLocks noGrp="1"/>
          </p:cNvSpPr>
          <p:nvPr>
            <p:ph type="title"/>
          </p:nvPr>
        </p:nvSpPr>
        <p:spPr>
          <a:xfrm>
            <a:off x="1167492" y="381000"/>
            <a:ext cx="9779183" cy="1325563"/>
          </a:xfrm>
        </p:spPr>
        <p:txBody>
          <a:bodyPr/>
          <a:lstStyle/>
          <a:p>
            <a:r>
              <a:rPr lang="en-US" dirty="0"/>
              <a:t>Why blockchain developer needs </a:t>
            </a:r>
          </a:p>
        </p:txBody>
      </p:sp>
      <p:sp>
        <p:nvSpPr>
          <p:cNvPr id="3" name="Content Placeholder 2">
            <a:extLst>
              <a:ext uri="{FF2B5EF4-FFF2-40B4-BE49-F238E27FC236}">
                <a16:creationId xmlns:a16="http://schemas.microsoft.com/office/drawing/2014/main" id="{0D0D3D6F-5D52-3A99-79A9-A85F72C1401E}"/>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dirty="0"/>
              <a:t>Blockchain </a:t>
            </a:r>
            <a:r>
              <a:rPr lang="en-US" dirty="0" err="1"/>
              <a:t>ke</a:t>
            </a:r>
            <a:r>
              <a:rPr lang="en-US" dirty="0"/>
              <a:t> developer kyu </a:t>
            </a:r>
            <a:r>
              <a:rPr lang="en-US" dirty="0" err="1"/>
              <a:t>chahiye</a:t>
            </a:r>
            <a:r>
              <a:rPr lang="en-US" dirty="0"/>
              <a:t>?</a:t>
            </a:r>
          </a:p>
        </p:txBody>
      </p:sp>
      <p:sp>
        <p:nvSpPr>
          <p:cNvPr id="5" name="Footer Placeholder 4">
            <a:extLst>
              <a:ext uri="{FF2B5EF4-FFF2-40B4-BE49-F238E27FC236}">
                <a16:creationId xmlns:a16="http://schemas.microsoft.com/office/drawing/2014/main" id="{9D824994-2289-DD8F-A1C2-B67D7152C906}"/>
              </a:ext>
            </a:extLst>
          </p:cNvPr>
          <p:cNvSpPr>
            <a:spLocks noGrp="1"/>
          </p:cNvSpPr>
          <p:nvPr>
            <p:ph type="ftr" sz="quarter" idx="11"/>
          </p:nvPr>
        </p:nvSpPr>
        <p:spPr>
          <a:xfrm>
            <a:off x="403860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3E1C63C5-2331-3829-1593-B536E027CB3A}"/>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82623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81BEB-45DE-25AD-B6F9-EF8AC4E340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1634B-2BAA-C095-5E4A-BD51423F1533}"/>
              </a:ext>
            </a:extLst>
          </p:cNvPr>
          <p:cNvSpPr>
            <a:spLocks noGrp="1"/>
          </p:cNvSpPr>
          <p:nvPr>
            <p:ph type="title"/>
          </p:nvPr>
        </p:nvSpPr>
        <p:spPr>
          <a:xfrm>
            <a:off x="1167492" y="381000"/>
            <a:ext cx="9779183" cy="1325563"/>
          </a:xfrm>
        </p:spPr>
        <p:txBody>
          <a:bodyPr/>
          <a:lstStyle/>
          <a:p>
            <a:r>
              <a:rPr lang="en-US" dirty="0"/>
              <a:t>Developer Need</a:t>
            </a:r>
          </a:p>
        </p:txBody>
      </p:sp>
      <p:sp>
        <p:nvSpPr>
          <p:cNvPr id="3" name="Text Placeholder 2">
            <a:extLst>
              <a:ext uri="{FF2B5EF4-FFF2-40B4-BE49-F238E27FC236}">
                <a16:creationId xmlns:a16="http://schemas.microsoft.com/office/drawing/2014/main" id="{739FB485-CEB7-A8C8-EE1C-1B86FE22F2B0}"/>
              </a:ext>
            </a:extLst>
          </p:cNvPr>
          <p:cNvSpPr>
            <a:spLocks noGrp="1"/>
          </p:cNvSpPr>
          <p:nvPr>
            <p:ph idx="11"/>
          </p:nvPr>
        </p:nvSpPr>
        <p:spPr>
          <a:xfrm>
            <a:off x="1167493" y="2005689"/>
            <a:ext cx="4663440" cy="522514"/>
          </a:xfrm>
        </p:spPr>
        <p:txBody>
          <a:bodyPr/>
          <a:lstStyle/>
          <a:p>
            <a:r>
              <a:rPr lang="en-US" dirty="0"/>
              <a:t> </a:t>
            </a:r>
          </a:p>
        </p:txBody>
      </p:sp>
      <p:sp>
        <p:nvSpPr>
          <p:cNvPr id="4" name="Content Placeholder 3">
            <a:extLst>
              <a:ext uri="{FF2B5EF4-FFF2-40B4-BE49-F238E27FC236}">
                <a16:creationId xmlns:a16="http://schemas.microsoft.com/office/drawing/2014/main" id="{ED708042-818E-7C45-D6D3-6D7AF0295028}"/>
              </a:ext>
            </a:extLst>
          </p:cNvPr>
          <p:cNvSpPr>
            <a:spLocks noGrp="1"/>
          </p:cNvSpPr>
          <p:nvPr>
            <p:ph idx="1"/>
          </p:nvPr>
        </p:nvSpPr>
        <p:spPr>
          <a:xfrm>
            <a:off x="1167493" y="2528203"/>
            <a:ext cx="6393240" cy="2828613"/>
          </a:xfrm>
        </p:spPr>
        <p:txBody>
          <a:bodyPr vert="horz" lIns="91440" tIns="45720" rIns="91440" bIns="45720" rtlCol="0" anchor="t">
            <a:normAutofit/>
          </a:bodyPr>
          <a:lstStyle/>
          <a:p>
            <a:r>
              <a:rPr lang="en-US" dirty="0"/>
              <a:t>Company ko blockchain developer kyu </a:t>
            </a:r>
            <a:r>
              <a:rPr lang="en-US" dirty="0" err="1"/>
              <a:t>chahiye</a:t>
            </a:r>
            <a:r>
              <a:rPr lang="en-US" dirty="0"/>
              <a:t> who </a:t>
            </a:r>
            <a:r>
              <a:rPr lang="en-US" dirty="0" err="1"/>
              <a:t>kya</a:t>
            </a:r>
            <a:r>
              <a:rPr lang="en-US" dirty="0"/>
              <a:t> </a:t>
            </a:r>
            <a:r>
              <a:rPr lang="en-US" dirty="0" err="1"/>
              <a:t>karte</a:t>
            </a:r>
            <a:r>
              <a:rPr lang="en-US" dirty="0"/>
              <a:t> h company me</a:t>
            </a:r>
          </a:p>
        </p:txBody>
      </p:sp>
      <p:sp>
        <p:nvSpPr>
          <p:cNvPr id="6" name="Text Placeholder 5">
            <a:extLst>
              <a:ext uri="{FF2B5EF4-FFF2-40B4-BE49-F238E27FC236}">
                <a16:creationId xmlns:a16="http://schemas.microsoft.com/office/drawing/2014/main" id="{12D727A9-ACEB-ED97-4612-19229FE94F53}"/>
              </a:ext>
            </a:extLst>
          </p:cNvPr>
          <p:cNvSpPr>
            <a:spLocks noGrp="1"/>
          </p:cNvSpPr>
          <p:nvPr>
            <p:ph idx="12"/>
          </p:nvPr>
        </p:nvSpPr>
        <p:spPr>
          <a:xfrm>
            <a:off x="6283235" y="2005689"/>
            <a:ext cx="4663440" cy="522514"/>
          </a:xfrm>
        </p:spPr>
        <p:txBody>
          <a:bodyPr/>
          <a:lstStyle/>
          <a:p>
            <a:r>
              <a:rPr lang="en-US" dirty="0"/>
              <a:t> </a:t>
            </a:r>
          </a:p>
        </p:txBody>
      </p:sp>
      <p:sp>
        <p:nvSpPr>
          <p:cNvPr id="5" name="Content Placeholder 4">
            <a:extLst>
              <a:ext uri="{FF2B5EF4-FFF2-40B4-BE49-F238E27FC236}">
                <a16:creationId xmlns:a16="http://schemas.microsoft.com/office/drawing/2014/main" id="{08DD6C8A-3B58-6A6F-1F1A-428A12680CBE}"/>
              </a:ext>
            </a:extLst>
          </p:cNvPr>
          <p:cNvSpPr>
            <a:spLocks noGrp="1"/>
          </p:cNvSpPr>
          <p:nvPr>
            <p:ph idx="10"/>
          </p:nvPr>
        </p:nvSpPr>
        <p:spPr>
          <a:xfrm>
            <a:off x="10474035" y="5133109"/>
            <a:ext cx="472639" cy="223707"/>
          </a:xfrm>
        </p:spPr>
        <p:txBody>
          <a:bodyPr vert="horz" lIns="91440" tIns="45720" rIns="91440" bIns="45720" rtlCol="0" anchor="t">
            <a:normAutofit fontScale="55000" lnSpcReduction="20000"/>
          </a:bodyPr>
          <a:lstStyle/>
          <a:p>
            <a:endParaRPr lang="en-US" dirty="0"/>
          </a:p>
        </p:txBody>
      </p:sp>
      <p:sp>
        <p:nvSpPr>
          <p:cNvPr id="8" name="Footer Placeholder 7">
            <a:extLst>
              <a:ext uri="{FF2B5EF4-FFF2-40B4-BE49-F238E27FC236}">
                <a16:creationId xmlns:a16="http://schemas.microsoft.com/office/drawing/2014/main" id="{6D8754AD-33B3-0515-C5CB-13F6102303E3}"/>
              </a:ext>
            </a:extLst>
          </p:cNvPr>
          <p:cNvSpPr>
            <a:spLocks noGrp="1"/>
          </p:cNvSpPr>
          <p:nvPr>
            <p:ph type="ftr" sz="quarter" idx="3"/>
          </p:nvPr>
        </p:nvSpPr>
        <p:spPr>
          <a:xfrm>
            <a:off x="4038600" y="6356350"/>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9637A786-1FF7-6B82-D395-15B6B1FA1D7A}"/>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778876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FB116-95A4-F0A9-94D7-AF6EE50E5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BA9D1-6D52-8D4C-13FA-D4EA1D924A83}"/>
              </a:ext>
            </a:extLst>
          </p:cNvPr>
          <p:cNvSpPr>
            <a:spLocks noGrp="1"/>
          </p:cNvSpPr>
          <p:nvPr>
            <p:ph type="ctrTitle"/>
          </p:nvPr>
        </p:nvSpPr>
        <p:spPr>
          <a:xfrm>
            <a:off x="585602" y="820409"/>
            <a:ext cx="8173933" cy="2387600"/>
          </a:xfrm>
        </p:spPr>
        <p:txBody>
          <a:bodyPr/>
          <a:lstStyle/>
          <a:p>
            <a:r>
              <a:rPr lang="en-US" dirty="0"/>
              <a:t>Jobs in blockchain</a:t>
            </a:r>
          </a:p>
        </p:txBody>
      </p:sp>
      <p:sp>
        <p:nvSpPr>
          <p:cNvPr id="4" name="Text Placeholder 3">
            <a:extLst>
              <a:ext uri="{FF2B5EF4-FFF2-40B4-BE49-F238E27FC236}">
                <a16:creationId xmlns:a16="http://schemas.microsoft.com/office/drawing/2014/main" id="{6C168A51-E7F2-AE8B-DF60-B1B44B23A951}"/>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r>
              <a:rPr lang="en-US" dirty="0"/>
              <a:t> </a:t>
            </a:r>
          </a:p>
        </p:txBody>
      </p:sp>
    </p:spTree>
    <p:extLst>
      <p:ext uri="{BB962C8B-B14F-4D97-AF65-F5344CB8AC3E}">
        <p14:creationId xmlns:p14="http://schemas.microsoft.com/office/powerpoint/2010/main" val="41130253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93</TotalTime>
  <Words>368</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Office Theme</vt:lpstr>
      <vt:lpstr>Web3</vt:lpstr>
      <vt:lpstr>Agenda</vt:lpstr>
      <vt:lpstr>Introduction</vt:lpstr>
      <vt:lpstr>Intro</vt:lpstr>
      <vt:lpstr>What is  blockchain </vt:lpstr>
      <vt:lpstr>Blockchain</vt:lpstr>
      <vt:lpstr>Why blockchain developer needs </vt:lpstr>
      <vt:lpstr>Developer Need</vt:lpstr>
      <vt:lpstr>Jobs in blockchain</vt:lpstr>
      <vt:lpstr>Job</vt:lpstr>
      <vt:lpstr>Package?</vt:lpstr>
      <vt:lpstr>Paise Kitne Milenge</vt:lpstr>
      <vt:lpstr>Abhi kar lo nhi to bad me pochtana padenga paile jaise JEE(Samjhe dda)</vt:lpstr>
      <vt:lpstr>Meet our team</vt:lpstr>
      <vt:lpstr>Full Stack blockchain Developer</vt:lpstr>
      <vt:lpstr>Plan for product launch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Web3</dc:title>
  <dc:creator>Pratima Tandekar</dc:creator>
  <cp:lastModifiedBy>Pratima Tandekar</cp:lastModifiedBy>
  <cp:revision>2</cp:revision>
  <dcterms:created xsi:type="dcterms:W3CDTF">2024-03-06T20:25:21Z</dcterms:created>
  <dcterms:modified xsi:type="dcterms:W3CDTF">2024-03-11T05:53:35Z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