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E7749-FFF7-4CB5-AFB1-A59456A46834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326-E55F-4405-B022-96A458F7F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4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83968" y="2153994"/>
            <a:ext cx="1296144" cy="115212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6876256" y="4797152"/>
            <a:ext cx="1656184" cy="15121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6084168" y="2580606"/>
            <a:ext cx="2016224" cy="194421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0" y="44061"/>
            <a:ext cx="911679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b="1" u="sng" dirty="0" smtClean="0"/>
          </a:p>
          <a:p>
            <a:pPr algn="ctr"/>
            <a:r>
              <a:rPr lang="ru-RU" sz="2000" b="1" dirty="0" smtClean="0"/>
              <a:t>Презентация   на  тему:</a:t>
            </a:r>
          </a:p>
          <a:p>
            <a:pPr algn="ctr"/>
            <a:r>
              <a:rPr lang="ru-RU" sz="2000" b="1" dirty="0" smtClean="0"/>
              <a:t>«</a:t>
            </a:r>
            <a:r>
              <a:rPr lang="ru-RU" sz="2000" b="1" dirty="0"/>
              <a:t>Разработка приложения с </a:t>
            </a:r>
            <a:r>
              <a:rPr lang="ru-RU" sz="2000" b="1" dirty="0" smtClean="0"/>
              <a:t>графическим</a:t>
            </a:r>
          </a:p>
          <a:p>
            <a:pPr algn="ctr"/>
            <a:r>
              <a:rPr lang="ru-RU" sz="2000" b="1" dirty="0" smtClean="0"/>
              <a:t> </a:t>
            </a:r>
            <a:r>
              <a:rPr lang="ru-RU" sz="2000" b="1" dirty="0"/>
              <a:t>интерфейсом для вычисления периметра параллелограмма»</a:t>
            </a:r>
            <a:r>
              <a:rPr lang="ru-RU" sz="2000" b="1" u="sng" dirty="0"/>
              <a:t> </a:t>
            </a:r>
            <a:endParaRPr lang="ru-RU" sz="2000" dirty="0"/>
          </a:p>
          <a:p>
            <a:r>
              <a:rPr lang="ru-RU" dirty="0"/>
              <a:t> </a:t>
            </a:r>
          </a:p>
          <a:p>
            <a:r>
              <a:rPr lang="ru-RU" dirty="0"/>
              <a:t> 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sz="2800" dirty="0"/>
          </a:p>
          <a:p>
            <a:r>
              <a:rPr lang="ru-RU" dirty="0"/>
              <a:t> </a:t>
            </a:r>
          </a:p>
          <a:p>
            <a:r>
              <a:rPr lang="ru-RU" dirty="0"/>
              <a:t>Выполнил студент:</a:t>
            </a:r>
          </a:p>
          <a:p>
            <a:r>
              <a:rPr lang="ru-RU" dirty="0"/>
              <a:t> </a:t>
            </a:r>
            <a:r>
              <a:rPr lang="ru-RU" u="sng" dirty="0"/>
              <a:t>Котов Михаил Валерьевич</a:t>
            </a:r>
            <a:endParaRPr lang="ru-RU" dirty="0"/>
          </a:p>
          <a:p>
            <a:r>
              <a:rPr lang="ru-RU" dirty="0"/>
              <a:t> </a:t>
            </a:r>
            <a:r>
              <a:rPr lang="ru-RU" baseline="30000" dirty="0"/>
              <a:t>(ФИО студента) </a:t>
            </a:r>
            <a:endParaRPr lang="ru-RU" dirty="0"/>
          </a:p>
          <a:p>
            <a:r>
              <a:rPr lang="ru-RU" dirty="0"/>
              <a:t>Направления подготовки/специальности</a:t>
            </a:r>
          </a:p>
          <a:p>
            <a:r>
              <a:rPr lang="ru-RU" u="sng" dirty="0"/>
              <a:t> Прикладная информатика </a:t>
            </a:r>
            <a:endParaRPr lang="ru-RU" dirty="0"/>
          </a:p>
          <a:p>
            <a:r>
              <a:rPr lang="ru-RU" dirty="0"/>
              <a:t>группы </a:t>
            </a:r>
            <a:r>
              <a:rPr lang="ru-RU" u="sng" dirty="0"/>
              <a:t>ОБ-09.03.03.д-11</a:t>
            </a:r>
            <a:r>
              <a:rPr lang="ru-RU" dirty="0"/>
              <a:t> </a:t>
            </a:r>
          </a:p>
          <a:p>
            <a:r>
              <a:rPr lang="ru-RU" baseline="30000" dirty="0"/>
              <a:t>(наименование группы)</a:t>
            </a:r>
            <a:endParaRPr lang="ru-RU" dirty="0"/>
          </a:p>
          <a:p>
            <a:r>
              <a:rPr lang="ru-RU" dirty="0"/>
              <a:t> Руководитель практики от кафедры:</a:t>
            </a:r>
          </a:p>
          <a:p>
            <a:r>
              <a:rPr lang="ru-RU" u="sng" dirty="0"/>
              <a:t> Сапаров А.Ю. доцент кафедры ТОИ, к.т.н.</a:t>
            </a:r>
            <a:endParaRPr lang="ru-RU" dirty="0"/>
          </a:p>
          <a:p>
            <a:r>
              <a:rPr lang="ru-RU" dirty="0"/>
              <a:t>(ФИО, должность, ученое звание, ученая степень)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5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260648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Скриншоты:</a:t>
            </a:r>
            <a:endParaRPr lang="ru-RU" sz="24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56272"/>
            <a:ext cx="4458322" cy="316274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756272"/>
            <a:ext cx="3134162" cy="29912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02" y="3747539"/>
            <a:ext cx="3153215" cy="29055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203" y="3970322"/>
            <a:ext cx="4138071" cy="26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9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858" y="320729"/>
            <a:ext cx="334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+mj-lt"/>
              </a:rPr>
              <a:t>Постановка задачи</a:t>
            </a:r>
            <a:r>
              <a:rPr lang="ru-RU" sz="2400" dirty="0" smtClean="0">
                <a:latin typeface="+mj-lt"/>
              </a:rPr>
              <a:t>:</a:t>
            </a:r>
            <a:endParaRPr lang="ru-RU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080401"/>
            <a:ext cx="7416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Требуется разработать простейшее приложение с графическим пользовательским интерфейсом для вычисления периметра параллелограмма для вычисления по заданным:  площади, основанию, острому углу. 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28805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Требования к интерфейсу:</a:t>
            </a:r>
          </a:p>
          <a:p>
            <a:r>
              <a:rPr lang="ru-RU" dirty="0"/>
              <a:t>• Интерфейс должен содержать поля для ввода </a:t>
            </a:r>
            <a:r>
              <a:rPr lang="ru-RU" dirty="0" smtClean="0"/>
              <a:t>данных • 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56" y="2936985"/>
            <a:ext cx="3884730" cy="3516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Прямая со стрелкой 17"/>
          <p:cNvCxnSpPr/>
          <p:nvPr/>
        </p:nvCxnSpPr>
        <p:spPr>
          <a:xfrm flipH="1">
            <a:off x="6084168" y="2708920"/>
            <a:ext cx="36004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6264188" y="2708920"/>
            <a:ext cx="180020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444208" y="2708920"/>
            <a:ext cx="0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520" y="3610832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• На форме должен быть </a:t>
            </a:r>
            <a:r>
              <a:rPr lang="ru-RU" dirty="0" smtClean="0"/>
              <a:t>чертеж •</a:t>
            </a:r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2555776" y="3140968"/>
            <a:ext cx="25379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520" y="2964501"/>
            <a:ext cx="4940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• У формы должен быть соответствующий </a:t>
            </a:r>
            <a:endParaRPr lang="ru-RU" dirty="0" smtClean="0"/>
          </a:p>
          <a:p>
            <a:r>
              <a:rPr lang="ru-RU" dirty="0" smtClean="0"/>
              <a:t>заголовок </a:t>
            </a:r>
            <a:r>
              <a:rPr lang="ru-RU" dirty="0"/>
              <a:t>и иконка</a:t>
            </a:r>
            <a:r>
              <a:rPr lang="ru-RU" dirty="0" smtClean="0"/>
              <a:t>.•</a:t>
            </a:r>
            <a:endParaRPr lang="ru-RU" dirty="0"/>
          </a:p>
        </p:txBody>
      </p:sp>
      <p:cxnSp>
        <p:nvCxnSpPr>
          <p:cNvPr id="1032" name="Прямая со стрелкой 1031"/>
          <p:cNvCxnSpPr/>
          <p:nvPr/>
        </p:nvCxnSpPr>
        <p:spPr>
          <a:xfrm>
            <a:off x="4012646" y="3795498"/>
            <a:ext cx="17114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/>
          <p:cNvSpPr txBox="1"/>
          <p:nvPr/>
        </p:nvSpPr>
        <p:spPr>
          <a:xfrm>
            <a:off x="251520" y="5373216"/>
            <a:ext cx="3168352" cy="12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Поле вывода результата должно быть доступно только для чтения</a:t>
            </a:r>
            <a:r>
              <a:rPr lang="ru-RU" dirty="0" smtClean="0"/>
              <a:t>.    •       </a:t>
            </a:r>
            <a:endParaRPr lang="ru-RU" dirty="0"/>
          </a:p>
          <a:p>
            <a:endParaRPr lang="ru-RU" dirty="0"/>
          </a:p>
        </p:txBody>
      </p:sp>
      <p:sp>
        <p:nvSpPr>
          <p:cNvPr id="1034" name="TextBox 1033"/>
          <p:cNvSpPr txBox="1"/>
          <p:nvPr/>
        </p:nvSpPr>
        <p:spPr>
          <a:xfrm>
            <a:off x="251520" y="4233495"/>
            <a:ext cx="334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•Интерфейс должен содержать кнопку для запуска вычислений. •</a:t>
            </a:r>
            <a:endParaRPr lang="ru-RU" dirty="0"/>
          </a:p>
        </p:txBody>
      </p:sp>
      <p:cxnSp>
        <p:nvCxnSpPr>
          <p:cNvPr id="1036" name="Прямая со стрелкой 1035"/>
          <p:cNvCxnSpPr/>
          <p:nvPr/>
        </p:nvCxnSpPr>
        <p:spPr>
          <a:xfrm>
            <a:off x="2721908" y="4941168"/>
            <a:ext cx="386631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Прямая со стрелкой 1037"/>
          <p:cNvCxnSpPr/>
          <p:nvPr/>
        </p:nvCxnSpPr>
        <p:spPr>
          <a:xfrm>
            <a:off x="2721908" y="6093296"/>
            <a:ext cx="3362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0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60" y="438071"/>
            <a:ext cx="3786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•При разворачивании формы картинка не должна съезжать с места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6460" y="1854930"/>
            <a:ext cx="4248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При разворачивании формы на весь экран элементы управления не должны съезжать с места. Допускается растягивать элементы управления по ширине и по высоте. 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12" y="332656"/>
            <a:ext cx="43529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6460" y="4205296"/>
            <a:ext cx="437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При попытке закрытия окна пользователю должен выдаваться вопрос с текстом «Выйти из программы?»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11" y="4147143"/>
            <a:ext cx="4352925" cy="21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3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20958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+mj-lt"/>
              </a:rPr>
              <a:t>Теоретический</a:t>
            </a:r>
            <a:r>
              <a:rPr lang="ru-RU" b="1" dirty="0" smtClean="0">
                <a:latin typeface="+mj-lt"/>
              </a:rPr>
              <a:t> </a:t>
            </a:r>
            <a:r>
              <a:rPr lang="ru-RU" sz="2400" b="1" dirty="0" smtClean="0">
                <a:latin typeface="+mj-lt"/>
              </a:rPr>
              <a:t>обзор:</a:t>
            </a:r>
            <a:endParaRPr lang="ru-RU" sz="24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070171"/>
            <a:ext cx="8185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основе графического пользовательского интерфейса лежит понятие формы (</a:t>
            </a:r>
            <a:r>
              <a:rPr lang="ru-RU" dirty="0" err="1"/>
              <a:t>Form</a:t>
            </a:r>
            <a:r>
              <a:rPr lang="ru-RU" dirty="0"/>
              <a:t>). Форма представляет окно или диалоговое окно, которое составляет пользовательский интерфейс приложения. Процесс разработки графического интерфейса заключается в создании формы и добавления на ней элементов управления.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19" y="2547499"/>
            <a:ext cx="7344816" cy="405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3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0" y="260648"/>
            <a:ext cx="913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Каждый элемент управления имеет свой набор свойств, методов и событий.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996" y="629980"/>
            <a:ext cx="486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примере элемента управления </a:t>
            </a:r>
            <a:r>
              <a:rPr lang="en-US" dirty="0" smtClean="0"/>
              <a:t>“Button”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96" y="1546238"/>
            <a:ext cx="319087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561549"/>
            <a:ext cx="33528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7" y="999312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Свойства:				События: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04664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+mj-lt"/>
              </a:rPr>
              <a:t>Описание метода решения задачи:</a:t>
            </a:r>
            <a:endParaRPr lang="ru-RU" sz="24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954318"/>
            <a:ext cx="79928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1 </a:t>
            </a:r>
            <a:r>
              <a:rPr lang="ru-RU" dirty="0">
                <a:latin typeface="+mj-lt"/>
              </a:rPr>
              <a:t>Разработка программы.</a:t>
            </a:r>
          </a:p>
          <a:p>
            <a:r>
              <a:rPr lang="ru-RU" dirty="0">
                <a:latin typeface="+mj-lt"/>
              </a:rPr>
              <a:t>Решение основной задачи, а именно разработка программы, выполняется в среде программирования </a:t>
            </a:r>
            <a:r>
              <a:rPr lang="ru-RU" dirty="0" err="1">
                <a:latin typeface="+mj-lt"/>
              </a:rPr>
              <a:t>Visual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Studio</a:t>
            </a:r>
            <a:r>
              <a:rPr lang="ru-RU" dirty="0">
                <a:latin typeface="+mj-lt"/>
              </a:rPr>
              <a:t> 2017 с использованием проекта на языке </a:t>
            </a:r>
            <a:r>
              <a:rPr lang="en-US" dirty="0">
                <a:latin typeface="+mj-lt"/>
              </a:rPr>
              <a:t>«Visual C++»  </a:t>
            </a:r>
            <a:r>
              <a:rPr lang="ru-RU" dirty="0">
                <a:latin typeface="+mj-lt"/>
              </a:rPr>
              <a:t>с типом “Среда CLR”, чтобы добавить пустую форму, нужно кликнуть по </a:t>
            </a:r>
            <a:r>
              <a:rPr lang="en-US" dirty="0">
                <a:latin typeface="+mj-lt"/>
              </a:rPr>
              <a:t>«</a:t>
            </a:r>
            <a:r>
              <a:rPr lang="ru-RU" dirty="0">
                <a:latin typeface="+mj-lt"/>
              </a:rPr>
              <a:t>исходные файлы</a:t>
            </a:r>
            <a:r>
              <a:rPr lang="en-US" dirty="0">
                <a:latin typeface="+mj-lt"/>
              </a:rPr>
              <a:t>» </a:t>
            </a:r>
            <a:r>
              <a:rPr lang="ru-RU" dirty="0">
                <a:latin typeface="+mj-lt"/>
              </a:rPr>
              <a:t>в обозревателе решений правой кнопкой мыши, нажать </a:t>
            </a:r>
            <a:r>
              <a:rPr lang="en-US" dirty="0">
                <a:latin typeface="+mj-lt"/>
              </a:rPr>
              <a:t>«</a:t>
            </a:r>
            <a:r>
              <a:rPr lang="ru-RU" dirty="0">
                <a:latin typeface="+mj-lt"/>
              </a:rPr>
              <a:t>добавить</a:t>
            </a:r>
            <a:r>
              <a:rPr lang="en-US" dirty="0">
                <a:latin typeface="+mj-lt"/>
              </a:rPr>
              <a:t>» -&gt; «</a:t>
            </a:r>
            <a:r>
              <a:rPr lang="ru-RU" dirty="0">
                <a:latin typeface="+mj-lt"/>
              </a:rPr>
              <a:t>создать элемент</a:t>
            </a:r>
            <a:r>
              <a:rPr lang="en-US" dirty="0">
                <a:latin typeface="+mj-lt"/>
              </a:rPr>
              <a:t>», </a:t>
            </a:r>
            <a:r>
              <a:rPr lang="ru-RU" dirty="0">
                <a:latin typeface="+mj-lt"/>
              </a:rPr>
              <a:t>после этого нужно перейти в раздел </a:t>
            </a:r>
            <a:r>
              <a:rPr lang="en-US" dirty="0">
                <a:latin typeface="+mj-lt"/>
              </a:rPr>
              <a:t>«Visual C++» -&gt; “UI”</a:t>
            </a:r>
            <a:r>
              <a:rPr lang="ru-RU" dirty="0">
                <a:latin typeface="+mj-lt"/>
              </a:rPr>
              <a:t>и выбрать	 </a:t>
            </a:r>
            <a:r>
              <a:rPr lang="en-US" dirty="0">
                <a:latin typeface="+mj-lt"/>
              </a:rPr>
              <a:t>«</a:t>
            </a:r>
            <a:r>
              <a:rPr lang="ru-RU" dirty="0">
                <a:latin typeface="+mj-lt"/>
              </a:rPr>
              <a:t>форма </a:t>
            </a:r>
            <a:r>
              <a:rPr lang="en-US" dirty="0">
                <a:latin typeface="+mj-lt"/>
              </a:rPr>
              <a:t>Windows Forms».</a:t>
            </a:r>
          </a:p>
          <a:p>
            <a:r>
              <a:rPr lang="ru-RU" dirty="0">
                <a:latin typeface="+mj-lt"/>
              </a:rPr>
              <a:t>Чтобы всё заработало, нужно в </a:t>
            </a:r>
            <a:r>
              <a:rPr lang="ru-RU" i="1" dirty="0" err="1">
                <a:latin typeface="+mj-lt"/>
              </a:rPr>
              <a:t>cpp</a:t>
            </a:r>
            <a:r>
              <a:rPr lang="ru-RU" i="1" dirty="0">
                <a:latin typeface="+mj-lt"/>
              </a:rPr>
              <a:t> файл вставить следующий код</a:t>
            </a:r>
            <a:r>
              <a:rPr lang="ru-RU" i="1" dirty="0" smtClean="0">
                <a:latin typeface="+mj-lt"/>
              </a:rPr>
              <a:t>:</a:t>
            </a:r>
          </a:p>
          <a:p>
            <a:endParaRPr lang="ru-RU" i="1" dirty="0">
              <a:latin typeface="+mj-lt"/>
            </a:endParaRPr>
          </a:p>
          <a:p>
            <a:endParaRPr lang="ru-RU" i="1" dirty="0" smtClean="0">
              <a:latin typeface="+mj-lt"/>
            </a:endParaRPr>
          </a:p>
          <a:p>
            <a:endParaRPr lang="ru-RU" i="1" dirty="0">
              <a:latin typeface="+mj-lt"/>
            </a:endParaRPr>
          </a:p>
          <a:p>
            <a:endParaRPr lang="ru-RU" i="1" dirty="0" smtClean="0">
              <a:latin typeface="+mj-lt"/>
            </a:endParaRPr>
          </a:p>
          <a:p>
            <a:endParaRPr lang="ru-RU" i="1" dirty="0">
              <a:latin typeface="+mj-lt"/>
            </a:endParaRPr>
          </a:p>
          <a:p>
            <a:endParaRPr lang="ru-RU" i="1" dirty="0" smtClean="0">
              <a:latin typeface="+mj-lt"/>
            </a:endParaRPr>
          </a:p>
          <a:p>
            <a:endParaRPr lang="ru-RU" i="1" dirty="0">
              <a:latin typeface="+mj-lt"/>
            </a:endParaRPr>
          </a:p>
          <a:p>
            <a:endParaRPr lang="ru-RU" i="1" dirty="0" smtClean="0">
              <a:latin typeface="+mj-lt"/>
            </a:endParaRPr>
          </a:p>
          <a:p>
            <a:endParaRPr lang="ru-RU" i="1" dirty="0">
              <a:latin typeface="+mj-lt"/>
            </a:endParaRPr>
          </a:p>
          <a:p>
            <a:r>
              <a:rPr lang="ru-RU" i="1" dirty="0" smtClean="0">
                <a:latin typeface="+mj-lt"/>
              </a:rPr>
              <a:t>	и перезапустить </a:t>
            </a:r>
            <a:r>
              <a:rPr lang="en-US" i="1" dirty="0" smtClean="0">
                <a:latin typeface="+mj-lt"/>
              </a:rPr>
              <a:t>Visual Studio.</a:t>
            </a:r>
            <a:endParaRPr lang="ru-RU" i="1" dirty="0">
              <a:latin typeface="+mj-lt"/>
            </a:endParaRPr>
          </a:p>
          <a:p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21" y="3717032"/>
            <a:ext cx="6918550" cy="24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32656"/>
            <a:ext cx="8246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будем добавлять на нашу форму различные элементы управления, </a:t>
            </a:r>
          </a:p>
          <a:p>
            <a:r>
              <a:rPr lang="ru-RU" dirty="0" smtClean="0"/>
              <a:t>также определим у них некоторые свойства и методы.</a:t>
            </a:r>
          </a:p>
          <a:p>
            <a:r>
              <a:rPr lang="ru-RU" dirty="0" smtClean="0"/>
              <a:t>В конечном итоге у нас получится такая программа.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12776"/>
            <a:ext cx="4896544" cy="45096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89" y="6237312"/>
            <a:ext cx="911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Основное действие выполняется при нажатии на кнопку «</a:t>
            </a:r>
            <a:r>
              <a:rPr lang="en-US" dirty="0" smtClean="0"/>
              <a:t>Calculate!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0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4663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2. </a:t>
            </a:r>
            <a:r>
              <a:rPr lang="ru-RU" sz="2400" b="1" dirty="0" smtClean="0">
                <a:latin typeface="+mj-lt"/>
              </a:rPr>
              <a:t>Тестирование программы</a:t>
            </a:r>
            <a:endParaRPr lang="ru-RU" sz="2400" b="1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4744"/>
            <a:ext cx="7378222" cy="40671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551723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При всех тестовых входных данных получен результат, совпадающий c ожидаемым результатом.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89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80648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+mj-lt"/>
              </a:rPr>
              <a:t>Заключение</a:t>
            </a:r>
          </a:p>
          <a:p>
            <a:endParaRPr lang="ru-RU" b="1" dirty="0">
              <a:latin typeface="+mj-lt"/>
            </a:endParaRPr>
          </a:p>
          <a:p>
            <a:r>
              <a:rPr lang="en-US" b="1" dirty="0">
                <a:latin typeface="+mj-lt"/>
              </a:rPr>
              <a:t>	</a:t>
            </a:r>
            <a:r>
              <a:rPr lang="ru-RU" dirty="0">
                <a:latin typeface="+mj-lt"/>
              </a:rPr>
              <a:t>Во время прохождения практики были выполнены все поставленные задачи, а именно:</a:t>
            </a:r>
          </a:p>
          <a:p>
            <a:r>
              <a:rPr lang="ru-RU" dirty="0">
                <a:latin typeface="+mj-lt"/>
              </a:rPr>
              <a:t>Реализовать собственный продукт с графическим интерфейсом на языке программирования С++. </a:t>
            </a:r>
          </a:p>
          <a:p>
            <a:r>
              <a:rPr lang="ru-RU" dirty="0">
                <a:latin typeface="+mj-lt"/>
              </a:rPr>
              <a:t>Разработанная программа протестирована, ошибок не выявлено.</a:t>
            </a:r>
          </a:p>
          <a:p>
            <a:r>
              <a:rPr lang="ru-RU" dirty="0">
                <a:latin typeface="+mj-lt"/>
              </a:rPr>
              <a:t>Также в ходе практики были получены все базовые и необходимые навыки  для создания собственного приложения с использованием классов </a:t>
            </a:r>
            <a:r>
              <a:rPr lang="ru-RU" dirty="0" err="1">
                <a:latin typeface="+mj-lt"/>
              </a:rPr>
              <a:t>Windows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Forms</a:t>
            </a:r>
            <a:r>
              <a:rPr lang="ru-RU" dirty="0">
                <a:latin typeface="+mj-lt"/>
              </a:rPr>
              <a:t> и развито умение работы в среде </a:t>
            </a:r>
            <a:r>
              <a:rPr lang="ru-RU" dirty="0" err="1">
                <a:latin typeface="+mj-lt"/>
              </a:rPr>
              <a:t>Visual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Studio</a:t>
            </a:r>
            <a:r>
              <a:rPr lang="ru-RU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Самая большая проблема в ходе работы заключалось в том, что нельзя было присвоить переменной типа </a:t>
            </a:r>
            <a:r>
              <a:rPr lang="ru-RU" dirty="0" err="1">
                <a:latin typeface="+mj-lt"/>
              </a:rPr>
              <a:t>string</a:t>
            </a:r>
            <a:r>
              <a:rPr lang="ru-RU" dirty="0">
                <a:latin typeface="+mj-lt"/>
              </a:rPr>
              <a:t> значение из </a:t>
            </a:r>
            <a:r>
              <a:rPr lang="ru-RU" dirty="0" err="1">
                <a:latin typeface="+mj-lt"/>
              </a:rPr>
              <a:t>TextBox`a</a:t>
            </a:r>
            <a:r>
              <a:rPr lang="ru-RU" dirty="0">
                <a:latin typeface="+mj-lt"/>
              </a:rPr>
              <a:t> из – за несовпадения типов, пример: </a:t>
            </a:r>
          </a:p>
          <a:p>
            <a:r>
              <a:rPr lang="en-US" dirty="0">
                <a:latin typeface="+mj-lt"/>
              </a:rPr>
              <a:t>		string </a:t>
            </a:r>
            <a:r>
              <a:rPr lang="en-US" dirty="0" err="1">
                <a:latin typeface="+mj-lt"/>
              </a:rPr>
              <a:t>qw</a:t>
            </a:r>
            <a:r>
              <a:rPr lang="en-US" dirty="0">
                <a:latin typeface="+mj-lt"/>
              </a:rPr>
              <a:t>;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qw</a:t>
            </a:r>
            <a:r>
              <a:rPr lang="en-US" dirty="0">
                <a:latin typeface="+mj-lt"/>
              </a:rPr>
              <a:t> = textBox1-&gt;Text;</a:t>
            </a:r>
          </a:p>
          <a:p>
            <a:r>
              <a:rPr lang="ru-RU" dirty="0">
                <a:latin typeface="+mj-lt"/>
              </a:rPr>
              <a:t>Пришлось пользоваться различными хитростями. </a:t>
            </a:r>
          </a:p>
        </p:txBody>
      </p:sp>
    </p:spTree>
    <p:extLst>
      <p:ext uri="{BB962C8B-B14F-4D97-AF65-F5344CB8AC3E}">
        <p14:creationId xmlns:p14="http://schemas.microsoft.com/office/powerpoint/2010/main" val="2731808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</TotalTime>
  <Words>351</Words>
  <Application>Microsoft Office PowerPoint</Application>
  <PresentationFormat>Экран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Palatino Linotype</vt:lpstr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Котов</dc:creator>
  <cp:lastModifiedBy>Михаил Котов</cp:lastModifiedBy>
  <cp:revision>22</cp:revision>
  <dcterms:created xsi:type="dcterms:W3CDTF">2020-09-23T06:18:46Z</dcterms:created>
  <dcterms:modified xsi:type="dcterms:W3CDTF">2020-10-22T10:59:11Z</dcterms:modified>
</cp:coreProperties>
</file>