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D50A6-E416-45F0-9646-89B9F9092CC0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73AC-4238-42CC-B402-25E1BA4351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2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673AC-4238-42CC-B402-25E1BA4351C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6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7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0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00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5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87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7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9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4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0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8F64-2901-4EC5-BD3C-0B231F7AD7F4}" type="datetimeFigureOut">
              <a:rPr lang="ru-RU" smtClean="0"/>
              <a:pPr/>
              <a:t>11.11.2018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78517B-B111-4437-9733-912C2F6CA1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9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33B92-6C36-4ACC-93DA-E92D39D14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Городской спортивный лагерь дневного пребывания «</a:t>
            </a:r>
            <a:r>
              <a:rPr lang="en-US" dirty="0"/>
              <a:t>Bunny Hop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01D582-D6CB-4169-8F79-16733AD90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на трюковых самокатах, скейтбордах, лонгбордах, </a:t>
            </a:r>
            <a:r>
              <a:rPr lang="en-US" sz="2400" b="1" dirty="0" err="1"/>
              <a:t>bmx</a:t>
            </a:r>
            <a:r>
              <a:rPr lang="ru-RU" sz="2400" b="1" dirty="0"/>
              <a:t> </a:t>
            </a:r>
            <a:r>
              <a:rPr lang="ru-RU" sz="2400" b="1" dirty="0" smtClean="0"/>
              <a:t>для </a:t>
            </a:r>
            <a:r>
              <a:rPr lang="ru-RU" sz="2400" b="1" dirty="0"/>
              <a:t>детей </a:t>
            </a:r>
            <a:r>
              <a:rPr lang="ru-RU" sz="2400" b="1" dirty="0" smtClean="0"/>
              <a:t>6-16 </a:t>
            </a:r>
            <a:r>
              <a:rPr lang="ru-RU" sz="2400" b="1" dirty="0"/>
              <a:t>лет  в любые школьные каникулы</a:t>
            </a:r>
          </a:p>
        </p:txBody>
      </p:sp>
    </p:spTree>
    <p:extLst>
      <p:ext uri="{BB962C8B-B14F-4D97-AF65-F5344CB8AC3E}">
        <p14:creationId xmlns:p14="http://schemas.microsoft.com/office/powerpoint/2010/main" val="183440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7F73F-9197-4010-AE90-3CBF1BB8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11" y="52754"/>
            <a:ext cx="3851031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67C62-9CDB-4E45-B56B-DFFE3546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15" y="52754"/>
            <a:ext cx="4170483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C24E9B-8EBD-4977-B432-467C92E4E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1" y="4273306"/>
            <a:ext cx="4947137" cy="27758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DEA003-4462-42BB-BB53-4924A0A21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184"/>
            <a:ext cx="4947137" cy="39612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7EA55-ED2D-4A3E-9D9B-D1262F254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7137" cy="291318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2" y="-85692"/>
            <a:ext cx="5143500" cy="69436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89" y="4273306"/>
            <a:ext cx="4983480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33B92-6C36-4ACC-93DA-E92D39D1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05" y="351692"/>
            <a:ext cx="9155307" cy="1083213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Дневное пребывание на каникулах и грандиозный активный отдых под присмотром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01D582-D6CB-4169-8F79-16733AD9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305" y="1434905"/>
            <a:ext cx="9155307" cy="542309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Как дети проводят время?</a:t>
            </a:r>
          </a:p>
          <a:p>
            <a:r>
              <a:rPr lang="ru-RU" sz="2200" b="1" dirty="0"/>
              <a:t>В лагере мы совмещаем спортивные активности с прогулками и новыми знаниями: обязательные две тренировки по дисциплине лагеря в день, свободное катание в скейт-парке, походы на выставки и природу, игры и общение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b="1" dirty="0"/>
              <a:t>Создаем правильные условия для ребенка</a:t>
            </a:r>
          </a:p>
          <a:p>
            <a:r>
              <a:rPr lang="ru-RU" sz="2200" b="1" dirty="0"/>
              <a:t>Безопасность, питание и уютная инфраструктура со всем необходимым для тренировок и комфортного отдыха, профессиональные инструкторы и гувернеры, ребенок занят полезными делами весь день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b="1" dirty="0"/>
              <a:t>Создаем комфортные условия для родителей</a:t>
            </a:r>
          </a:p>
          <a:p>
            <a:r>
              <a:rPr lang="ru-RU" sz="2200" b="1" dirty="0"/>
              <a:t>Вы можете привезти ребенка в 8 утра и забрать не позднее закрытия парка, ребенок окажется в принимающей адаптивной и безопасной среде вдали от гаджетов. К концу смены ребята здорово подтягивают навыки катания, находят новых друзей и расширяют кругозор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0165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E1047-2BAB-4B29-AE2F-AEEDF869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Осенняя смена пройдет с </a:t>
            </a:r>
            <a:r>
              <a:rPr lang="ru-RU" dirty="0" smtClean="0"/>
              <a:t>19 ноября по 23 </a:t>
            </a:r>
            <a:r>
              <a:rPr lang="ru-RU" dirty="0"/>
              <a:t>ноября </a:t>
            </a:r>
            <a:r>
              <a:rPr lang="ru-RU" dirty="0" smtClean="0"/>
              <a:t>(</a:t>
            </a:r>
            <a:r>
              <a:rPr lang="ru-RU" dirty="0" smtClean="0"/>
              <a:t>новые смены на зимних каникулах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B070A-F3D3-4F89-9AA0-57509E7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418147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Где именно? В новом крытом семейном скейт-парке «</a:t>
            </a:r>
            <a:r>
              <a:rPr lang="en-US" dirty="0"/>
              <a:t>Bunny Hop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ru-RU" dirty="0" err="1"/>
              <a:t>м.Электрозаводская</a:t>
            </a:r>
            <a:r>
              <a:rPr lang="ru-RU" dirty="0"/>
              <a:t>, </a:t>
            </a:r>
            <a:r>
              <a:rPr lang="ru-RU" dirty="0" err="1"/>
              <a:t>ул.Большая</a:t>
            </a:r>
            <a:r>
              <a:rPr lang="ru-RU" dirty="0"/>
              <a:t> Семеновская, дом 42 (на охраняемой территории завода МИЗ)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Bunny</a:t>
            </a:r>
            <a:r>
              <a:rPr lang="ru-RU" dirty="0"/>
              <a:t> </a:t>
            </a:r>
            <a:r>
              <a:rPr lang="ru-RU" dirty="0" err="1"/>
              <a:t>Hop</a:t>
            </a:r>
            <a:r>
              <a:rPr lang="ru-RU" dirty="0"/>
              <a:t>» - это новый, крытый, теплый и уютный скейт-парк для людей от 2х лет. Для полноценного отдыха и развития мы спроектировали парк с малыми фигурами и плоскую зону для отработки сложных трюков. У нас есть комфортные раздевалки и душевые, зона отдыха для родителей и детей. Работает прокат и предусмотрено хранение личного оборудования учеников.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BB1960-D192-4458-BC2F-AA9000EAD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2133600"/>
            <a:ext cx="4313238" cy="1899137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9FF67-0028-4FC8-950E-FF610423B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2" y="4045635"/>
            <a:ext cx="4309659" cy="22694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2146498"/>
            <a:ext cx="4313238" cy="21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1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1E8B-6E6D-41C2-A1A3-F85FC3AB1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>
            <a:noAutofit/>
          </a:bodyPr>
          <a:lstStyle/>
          <a:p>
            <a:r>
              <a:rPr lang="ru-RU" sz="1600" dirty="0"/>
              <a:t>Если ваш ребенок безобразник или тихоня, если он капризная морковка и черепашка-ниндзя в тяжелой степени дурачества одновременно, всякий-разный такой ребенок вскоре окажется на школьных каникулах. Чтобы каникулы проходили без телека и с пользой мы приглашаем замечательных детей 5-15 лет в городской спортивный лагерь дневного пребывания на базе нашего скейт-парка.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Смена длится 5 дней. </a:t>
            </a:r>
            <a:r>
              <a:rPr lang="ru-RU" sz="1600" dirty="0"/>
              <a:t>Ребенок может провести с нами всю смену или отдельные дни. Родители вместе с ребенком выбирают тренировочную дисциплину: это могут быть трюковой самокат, </a:t>
            </a:r>
            <a:r>
              <a:rPr lang="ru-RU" sz="1600" dirty="0" err="1"/>
              <a:t>bmx</a:t>
            </a:r>
            <a:r>
              <a:rPr lang="ru-RU" sz="1600" dirty="0"/>
              <a:t>, скейтборд, лонгборд, роликовые коньки. День состоит из двух тренировок + совместных прогулок, игр и общения. Поздний завтрак, обед и полдник включены. 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Все дни с детьми будут профессионалы: вожатые, гувернеры и инструкторы.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Мы наверняка не знаем, что означает быть хорошим родителем, но, будучи родителями сами, знаем наверняка, что хочется давать ребенку лучшее. Любимый спорт и новые друзья в здоровой принимающей атмосфере с насыщенным графиком тренировок, прогулок, игр и активностей очень себе даже вариант. Без </a:t>
            </a:r>
            <a:r>
              <a:rPr lang="ru-RU" sz="1600" dirty="0" smtClean="0"/>
              <a:t>гаджетов, либо с ограниченным доступом по делу! </a:t>
            </a:r>
            <a:r>
              <a:rPr lang="ru-RU" sz="1600" dirty="0"/>
              <a:t>Потому что у нас они запрещены. Мечта одним словом!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Смены проводятся каждые школьные каникулы, программа постоянно меняется, поэтому детям не скучно проводить с нами все смены!</a:t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29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AC51-3D23-4464-910D-5F7E2330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67065"/>
          </a:xfrm>
        </p:spPr>
        <p:txBody>
          <a:bodyPr/>
          <a:lstStyle/>
          <a:p>
            <a:r>
              <a:rPr lang="ru-RU" dirty="0"/>
              <a:t>Программа полной смены лагеря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560D9-2803-4301-B2B6-B6C3A6F7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491175"/>
            <a:ext cx="3992732" cy="478300"/>
          </a:xfrm>
        </p:spPr>
        <p:txBody>
          <a:bodyPr/>
          <a:lstStyle/>
          <a:p>
            <a:r>
              <a:rPr lang="ru-RU" dirty="0"/>
              <a:t>Первый день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4FF84-779C-4FA0-BB42-893D228A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969475"/>
            <a:ext cx="4342893" cy="4985507"/>
          </a:xfrm>
        </p:spPr>
        <p:txBody>
          <a:bodyPr>
            <a:noAutofit/>
          </a:bodyPr>
          <a:lstStyle/>
          <a:p>
            <a:r>
              <a:rPr lang="ru-RU" sz="1400" dirty="0"/>
              <a:t>08:30 - 09:00 – сбор в «</a:t>
            </a:r>
            <a:r>
              <a:rPr lang="ru-RU" sz="1400" dirty="0" err="1"/>
              <a:t>Bunny</a:t>
            </a:r>
            <a:r>
              <a:rPr lang="ru-RU" sz="1400" dirty="0"/>
              <a:t> </a:t>
            </a:r>
            <a:r>
              <a:rPr lang="ru-RU" sz="1400" dirty="0" err="1"/>
              <a:t>Hop</a:t>
            </a:r>
            <a:r>
              <a:rPr lang="ru-RU" sz="1400" dirty="0" smtClean="0"/>
              <a:t>»</a:t>
            </a:r>
            <a:endParaRPr lang="ru-RU" sz="1400" dirty="0"/>
          </a:p>
          <a:p>
            <a:r>
              <a:rPr lang="ru-RU" sz="1400" dirty="0"/>
              <a:t>09:15 – играем и знакомимся друг с другом</a:t>
            </a:r>
          </a:p>
          <a:p>
            <a:r>
              <a:rPr lang="ru-RU" sz="1400" dirty="0"/>
              <a:t>10:30 – второй завтрак </a:t>
            </a:r>
          </a:p>
          <a:p>
            <a:r>
              <a:rPr lang="ru-RU" sz="1400" dirty="0"/>
              <a:t>11:00 – </a:t>
            </a:r>
            <a:r>
              <a:rPr lang="ru-RU" sz="1400" dirty="0" smtClean="0"/>
              <a:t>настольные игры</a:t>
            </a:r>
            <a:endParaRPr lang="ru-RU" sz="1400" dirty="0"/>
          </a:p>
          <a:p>
            <a:r>
              <a:rPr lang="ru-RU" sz="1400" dirty="0"/>
              <a:t>11:30 – тренировка </a:t>
            </a:r>
          </a:p>
          <a:p>
            <a:r>
              <a:rPr lang="ru-RU" sz="1400" dirty="0"/>
              <a:t>13:00 – обед</a:t>
            </a:r>
          </a:p>
          <a:p>
            <a:r>
              <a:rPr lang="ru-RU" sz="1400" dirty="0"/>
              <a:t>14:30 – шоу </a:t>
            </a:r>
            <a:r>
              <a:rPr lang="ru-RU" sz="1400" dirty="0" smtClean="0"/>
              <a:t>инструкторов и эстафеты-</a:t>
            </a:r>
            <a:r>
              <a:rPr lang="ru-RU" sz="1400" dirty="0" err="1" smtClean="0"/>
              <a:t>пулялки</a:t>
            </a:r>
            <a:r>
              <a:rPr lang="ru-RU" sz="1400" dirty="0" smtClean="0"/>
              <a:t> на </a:t>
            </a:r>
            <a:r>
              <a:rPr lang="ru-RU" sz="1400" dirty="0" err="1" smtClean="0"/>
              <a:t>скейтах</a:t>
            </a:r>
            <a:endParaRPr lang="ru-RU" sz="1400" dirty="0"/>
          </a:p>
          <a:p>
            <a:r>
              <a:rPr lang="ru-RU" sz="1400" dirty="0"/>
              <a:t>15:30 – урок безопасности по карточкам от поисково-спасательного отряда «Лиза </a:t>
            </a:r>
            <a:r>
              <a:rPr lang="ru-RU" sz="1400" dirty="0" err="1"/>
              <a:t>Алерт</a:t>
            </a:r>
            <a:r>
              <a:rPr lang="ru-RU" sz="1400" dirty="0"/>
              <a:t>» на заданную </a:t>
            </a:r>
            <a:r>
              <a:rPr lang="ru-RU" sz="1400" dirty="0" smtClean="0"/>
              <a:t>тему и свободное время</a:t>
            </a:r>
            <a:endParaRPr lang="ru-RU" sz="1400" dirty="0"/>
          </a:p>
          <a:p>
            <a:r>
              <a:rPr lang="ru-RU" sz="1400" dirty="0"/>
              <a:t>16:00 – полдник</a:t>
            </a:r>
          </a:p>
          <a:p>
            <a:r>
              <a:rPr lang="ru-RU" sz="1400" dirty="0"/>
              <a:t>16:30 – мастер-класс по жонглированию + </a:t>
            </a:r>
            <a:r>
              <a:rPr lang="ru-RU" sz="1400" dirty="0" smtClean="0"/>
              <a:t>вторая тренировка</a:t>
            </a: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F05BA9-A66B-46F9-8B04-09A5DE6D1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678672"/>
            <a:ext cx="3999001" cy="478301"/>
          </a:xfrm>
        </p:spPr>
        <p:txBody>
          <a:bodyPr/>
          <a:lstStyle/>
          <a:p>
            <a:r>
              <a:rPr lang="ru-RU" dirty="0"/>
              <a:t>Второй день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851DE-860B-4017-892E-38EB6F2D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156973"/>
            <a:ext cx="4337654" cy="4701027"/>
          </a:xfrm>
        </p:spPr>
        <p:txBody>
          <a:bodyPr>
            <a:noAutofit/>
          </a:bodyPr>
          <a:lstStyle/>
          <a:p>
            <a:r>
              <a:rPr lang="ru-RU" sz="1300" dirty="0"/>
              <a:t>08:30 - 09:00 – сбор в «</a:t>
            </a:r>
            <a:r>
              <a:rPr lang="ru-RU" sz="1300" dirty="0" err="1"/>
              <a:t>Bunny</a:t>
            </a:r>
            <a:r>
              <a:rPr lang="ru-RU" sz="1300" dirty="0"/>
              <a:t> </a:t>
            </a:r>
            <a:r>
              <a:rPr lang="ru-RU" sz="1300" dirty="0" err="1"/>
              <a:t>Hop</a:t>
            </a:r>
            <a:r>
              <a:rPr lang="ru-RU" sz="1300" dirty="0"/>
              <a:t>», ул. Большая Семёновская, дом 42, м. «Электрозаводская»</a:t>
            </a:r>
          </a:p>
          <a:p>
            <a:r>
              <a:rPr lang="ru-RU" sz="1300" dirty="0"/>
              <a:t>09:15 – тренировка</a:t>
            </a:r>
          </a:p>
          <a:p>
            <a:r>
              <a:rPr lang="ru-RU" sz="1300" dirty="0"/>
              <a:t>11:00 – второй завтрак </a:t>
            </a:r>
          </a:p>
          <a:p>
            <a:r>
              <a:rPr lang="ru-RU" sz="1300" dirty="0"/>
              <a:t>11:30 – архитектурный мастер-класс «Бактерия»: из палочек, фольги и пластилина </a:t>
            </a:r>
          </a:p>
          <a:p>
            <a:r>
              <a:rPr lang="ru-RU" sz="1300" dirty="0"/>
              <a:t>12:30 – </a:t>
            </a:r>
            <a:r>
              <a:rPr lang="ru-RU" sz="1300" dirty="0" smtClean="0"/>
              <a:t>свободное время</a:t>
            </a:r>
            <a:endParaRPr lang="ru-RU" sz="1300" dirty="0"/>
          </a:p>
          <a:p>
            <a:r>
              <a:rPr lang="ru-RU" sz="1300" dirty="0"/>
              <a:t>13:00 – обед </a:t>
            </a:r>
          </a:p>
          <a:p>
            <a:r>
              <a:rPr lang="ru-RU" sz="1300" dirty="0"/>
              <a:t>14:30 – совместное чтение и обсуждение</a:t>
            </a:r>
          </a:p>
          <a:p>
            <a:r>
              <a:rPr lang="ru-RU" sz="1300" dirty="0"/>
              <a:t>15:00 – тренировка </a:t>
            </a:r>
          </a:p>
          <a:p>
            <a:r>
              <a:rPr lang="ru-RU" sz="1300" dirty="0"/>
              <a:t>16:00 – полдник </a:t>
            </a:r>
          </a:p>
          <a:p>
            <a:r>
              <a:rPr lang="ru-RU" sz="1300" dirty="0"/>
              <a:t>16:30 – </a:t>
            </a:r>
            <a:r>
              <a:rPr lang="ru-RU" sz="1100" dirty="0"/>
              <a:t>вечер секретов: о чем я мечтаю – мастер-класс по приготовлению лизуна-</a:t>
            </a:r>
            <a:r>
              <a:rPr lang="ru-RU" sz="1100" dirty="0" err="1"/>
              <a:t>мазуна</a:t>
            </a:r>
            <a:r>
              <a:rPr lang="ru-RU" sz="1100" dirty="0"/>
              <a:t> и прыгуна </a:t>
            </a:r>
          </a:p>
        </p:txBody>
      </p:sp>
    </p:spTree>
    <p:extLst>
      <p:ext uri="{BB962C8B-B14F-4D97-AF65-F5344CB8AC3E}">
        <p14:creationId xmlns:p14="http://schemas.microsoft.com/office/powerpoint/2010/main" val="23384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AC51-3D23-4464-910D-5F7E2330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52998"/>
          </a:xfrm>
        </p:spPr>
        <p:txBody>
          <a:bodyPr/>
          <a:lstStyle/>
          <a:p>
            <a:r>
              <a:rPr lang="ru-RU" dirty="0"/>
              <a:t>Программа лагеря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560D9-2803-4301-B2B6-B6C3A6F7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Третий день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4FF84-779C-4FA0-BB42-893D228A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950308"/>
          </a:xfrm>
        </p:spPr>
        <p:txBody>
          <a:bodyPr>
            <a:noAutofit/>
          </a:bodyPr>
          <a:lstStyle/>
          <a:p>
            <a:r>
              <a:rPr lang="ru-RU" sz="1200" dirty="0"/>
              <a:t>08:30 - 09:00 – сбор в «</a:t>
            </a:r>
            <a:r>
              <a:rPr lang="ru-RU" sz="1200" dirty="0" err="1"/>
              <a:t>Bunny</a:t>
            </a:r>
            <a:r>
              <a:rPr lang="ru-RU" sz="1200" dirty="0"/>
              <a:t> </a:t>
            </a:r>
            <a:r>
              <a:rPr lang="ru-RU" sz="1200" dirty="0" err="1"/>
              <a:t>Hop</a:t>
            </a:r>
            <a:r>
              <a:rPr lang="ru-RU" sz="1200" dirty="0"/>
              <a:t>», ул. Большая Семёновская, дом 42, м. «Электрозаводская»</a:t>
            </a:r>
          </a:p>
          <a:p>
            <a:r>
              <a:rPr lang="ru-RU" sz="1200" dirty="0"/>
              <a:t>09:15 – тренировка </a:t>
            </a:r>
          </a:p>
          <a:p>
            <a:r>
              <a:rPr lang="ru-RU" sz="1200" dirty="0"/>
              <a:t>10:15 – кулинарный мастер-класс «</a:t>
            </a:r>
            <a:r>
              <a:rPr lang="ru-RU" sz="1200" dirty="0" err="1"/>
              <a:t>Bunny</a:t>
            </a:r>
            <a:r>
              <a:rPr lang="ru-RU" sz="1200" dirty="0"/>
              <a:t>-шеф: </a:t>
            </a:r>
            <a:r>
              <a:rPr lang="ru-RU" sz="1200" dirty="0" err="1"/>
              <a:t>Hop</a:t>
            </a:r>
            <a:r>
              <a:rPr lang="ru-RU" sz="1200" dirty="0"/>
              <a:t> - и готово!» (делаем сэндвичи или украшаем мороженое); второй завтрак – едим то, что приготовили + сок </a:t>
            </a:r>
          </a:p>
          <a:p>
            <a:r>
              <a:rPr lang="ru-RU" sz="1200" dirty="0"/>
              <a:t>11:30 – </a:t>
            </a:r>
            <a:r>
              <a:rPr lang="ru-RU" sz="1200" dirty="0" smtClean="0"/>
              <a:t>совместное чтение и обсуждение</a:t>
            </a:r>
            <a:endParaRPr lang="ru-RU" sz="1200" dirty="0"/>
          </a:p>
          <a:p>
            <a:r>
              <a:rPr lang="ru-RU" sz="1200" dirty="0"/>
              <a:t>13:00 – обед </a:t>
            </a:r>
          </a:p>
          <a:p>
            <a:r>
              <a:rPr lang="ru-RU" sz="1200" dirty="0"/>
              <a:t>14:30 – </a:t>
            </a:r>
            <a:r>
              <a:rPr lang="ru-RU" sz="1200" dirty="0" smtClean="0"/>
              <a:t>настольные </a:t>
            </a:r>
            <a:r>
              <a:rPr lang="ru-RU" sz="1200" dirty="0" smtClean="0"/>
              <a:t>игры, свободное время</a:t>
            </a:r>
            <a:endParaRPr lang="ru-RU" sz="1200" dirty="0"/>
          </a:p>
          <a:p>
            <a:r>
              <a:rPr lang="ru-RU" sz="1200" dirty="0"/>
              <a:t>15:00 – тренировка</a:t>
            </a:r>
          </a:p>
          <a:p>
            <a:r>
              <a:rPr lang="ru-RU" sz="1200" dirty="0"/>
              <a:t>16:00 – поход в кино на мультфильм, </a:t>
            </a:r>
            <a:r>
              <a:rPr lang="ru-RU" sz="1200" dirty="0" err="1"/>
              <a:t>хрумкаем</a:t>
            </a:r>
            <a:r>
              <a:rPr lang="ru-RU" sz="1200" dirty="0"/>
              <a:t> попкорн, пьем сок </a:t>
            </a:r>
            <a:r>
              <a:rPr lang="ru-RU" sz="1200" dirty="0" smtClean="0"/>
              <a:t> ТРЦ Семеновская</a:t>
            </a:r>
            <a:endParaRPr lang="ru-RU" sz="1200" dirty="0"/>
          </a:p>
          <a:p>
            <a:r>
              <a:rPr lang="ru-RU" sz="1200" dirty="0"/>
              <a:t>*расписание дня может поменяться в зависимости от текущих сеансов мультфильмов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F05BA9-A66B-46F9-8B04-09A5DE6D1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Четвертый день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851DE-860B-4017-892E-38EB6F2D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420675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08:30 - 09:00 – сбор в «</a:t>
            </a:r>
            <a:r>
              <a:rPr lang="ru-RU" dirty="0" err="1"/>
              <a:t>Bunny</a:t>
            </a:r>
            <a:r>
              <a:rPr lang="ru-RU" dirty="0"/>
              <a:t> </a:t>
            </a:r>
            <a:r>
              <a:rPr lang="ru-RU" dirty="0" err="1"/>
              <a:t>Hop</a:t>
            </a:r>
            <a:r>
              <a:rPr lang="ru-RU" dirty="0"/>
              <a:t>», ул. Большая Семёновская, дом 42, м. «Электрозаводская»</a:t>
            </a:r>
          </a:p>
          <a:p>
            <a:r>
              <a:rPr lang="ru-RU" dirty="0"/>
              <a:t>09:15 – тренировка</a:t>
            </a:r>
          </a:p>
          <a:p>
            <a:r>
              <a:rPr lang="ru-RU" dirty="0"/>
              <a:t>10:30 – второй завтрак </a:t>
            </a:r>
          </a:p>
          <a:p>
            <a:r>
              <a:rPr lang="ru-RU" dirty="0"/>
              <a:t>11:00 – </a:t>
            </a:r>
            <a:r>
              <a:rPr lang="ru-RU" dirty="0" smtClean="0"/>
              <a:t>настольные игры</a:t>
            </a:r>
            <a:endParaRPr lang="ru-RU" dirty="0"/>
          </a:p>
          <a:p>
            <a:r>
              <a:rPr lang="ru-RU" dirty="0"/>
              <a:t>12:00 – обед </a:t>
            </a:r>
          </a:p>
          <a:p>
            <a:r>
              <a:rPr lang="ru-RU" dirty="0"/>
              <a:t>13:30 – </a:t>
            </a:r>
            <a:r>
              <a:rPr lang="ru-RU" dirty="0" smtClean="0"/>
              <a:t>свободное время</a:t>
            </a:r>
            <a:endParaRPr lang="ru-RU" dirty="0"/>
          </a:p>
          <a:p>
            <a:r>
              <a:rPr lang="ru-RU" dirty="0"/>
              <a:t>14:30 – вторая тренировка</a:t>
            </a:r>
          </a:p>
          <a:p>
            <a:r>
              <a:rPr lang="ru-RU" dirty="0"/>
              <a:t>15.30 - поездка в музей современного искусства, полдник в пути</a:t>
            </a:r>
          </a:p>
          <a:p>
            <a:r>
              <a:rPr lang="ru-RU" dirty="0"/>
              <a:t>*расписание дня может поменяться в зависимости от времени экскурсии</a:t>
            </a:r>
          </a:p>
        </p:txBody>
      </p:sp>
    </p:spTree>
    <p:extLst>
      <p:ext uri="{BB962C8B-B14F-4D97-AF65-F5344CB8AC3E}">
        <p14:creationId xmlns:p14="http://schemas.microsoft.com/office/powerpoint/2010/main" val="91216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AC51-3D23-4464-910D-5F7E2330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лагеря с обедом и перекусом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560D9-2803-4301-B2B6-B6C3A6F7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Пятый день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4FF84-779C-4FA0-BB42-893D228A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3" y="2518118"/>
            <a:ext cx="4107010" cy="3981156"/>
          </a:xfrm>
        </p:spPr>
        <p:txBody>
          <a:bodyPr>
            <a:noAutofit/>
          </a:bodyPr>
          <a:lstStyle/>
          <a:p>
            <a:r>
              <a:rPr lang="ru-RU" sz="1200" dirty="0"/>
              <a:t>08:30 - 09:00 – сбор в «</a:t>
            </a:r>
            <a:r>
              <a:rPr lang="ru-RU" sz="1200" dirty="0" err="1"/>
              <a:t>Bunny</a:t>
            </a:r>
            <a:r>
              <a:rPr lang="ru-RU" sz="1200" dirty="0"/>
              <a:t> </a:t>
            </a:r>
            <a:r>
              <a:rPr lang="ru-RU" sz="1200" dirty="0" err="1"/>
              <a:t>Hop</a:t>
            </a:r>
            <a:r>
              <a:rPr lang="ru-RU" sz="1200" dirty="0"/>
              <a:t>», ул. Большая Семёновская, дом 42, м. «Электрозаводская»</a:t>
            </a:r>
          </a:p>
          <a:p>
            <a:r>
              <a:rPr lang="ru-RU" sz="1200" dirty="0"/>
              <a:t>09:15 – тренировка</a:t>
            </a:r>
          </a:p>
          <a:p>
            <a:r>
              <a:rPr lang="ru-RU" sz="1200" dirty="0"/>
              <a:t>11:00 – второй завтрак </a:t>
            </a:r>
          </a:p>
          <a:p>
            <a:r>
              <a:rPr lang="ru-RU" sz="1200" dirty="0"/>
              <a:t>11:30 – мастер-класс «Рисуем портрет» и говорим о великом художнике (по следам похода в музей)</a:t>
            </a:r>
          </a:p>
          <a:p>
            <a:r>
              <a:rPr lang="ru-RU" sz="1200" dirty="0"/>
              <a:t>13:00 – обед </a:t>
            </a:r>
          </a:p>
          <a:p>
            <a:r>
              <a:rPr lang="ru-RU" sz="1200" dirty="0"/>
              <a:t>14:30 – </a:t>
            </a:r>
            <a:r>
              <a:rPr lang="ru-RU" sz="1200" dirty="0" smtClean="0"/>
              <a:t>настольные игры</a:t>
            </a:r>
            <a:endParaRPr lang="ru-RU" sz="1200" dirty="0"/>
          </a:p>
          <a:p>
            <a:r>
              <a:rPr lang="ru-RU" sz="1200" dirty="0"/>
              <a:t>15:00 – тренировка</a:t>
            </a:r>
          </a:p>
          <a:p>
            <a:r>
              <a:rPr lang="ru-RU" sz="1200" dirty="0"/>
              <a:t>16:00 – полдник</a:t>
            </a:r>
          </a:p>
          <a:p>
            <a:r>
              <a:rPr lang="ru-RU" sz="1200" dirty="0"/>
              <a:t>16:30 – мастер-класс «Живая коробка»: сборка уникальной маски из коробки, творчество и реализация внутреннего героя</a:t>
            </a:r>
          </a:p>
          <a:p>
            <a:r>
              <a:rPr lang="ru-RU" sz="1200" dirty="0"/>
              <a:t>17:30 – дискотека-прощание. </a:t>
            </a:r>
            <a:r>
              <a:rPr lang="ru-RU" sz="1200" dirty="0" err="1"/>
              <a:t>Фотосет</a:t>
            </a:r>
            <a:r>
              <a:rPr lang="ru-RU" sz="1200" dirty="0"/>
              <a:t>. </a:t>
            </a:r>
            <a:r>
              <a:rPr lang="ru-RU" sz="1200" dirty="0" smtClean="0"/>
              <a:t>Катание </a:t>
            </a:r>
            <a:r>
              <a:rPr lang="ru-RU" sz="1200" dirty="0" smtClean="0"/>
              <a:t>в </a:t>
            </a:r>
            <a:r>
              <a:rPr lang="ru-RU" sz="1200" dirty="0"/>
              <a:t>оформленных коробках. </a:t>
            </a:r>
          </a:p>
          <a:p>
            <a:endParaRPr lang="ru-RU" sz="1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F05BA9-A66B-46F9-8B04-09A5DE6D1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Цена услуги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851DE-860B-4017-892E-38EB6F2D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4206754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Коллективная работа над сюрпризом на память и обратная связь от ребят, инструкторов и вожатых. </a:t>
            </a:r>
          </a:p>
          <a:p>
            <a:r>
              <a:rPr lang="ru-RU" dirty="0"/>
              <a:t>Стоимость полной смены </a:t>
            </a:r>
            <a:r>
              <a:rPr lang="ru-RU" dirty="0" smtClean="0"/>
              <a:t>15</a:t>
            </a:r>
            <a:r>
              <a:rPr lang="ru-RU" dirty="0" smtClean="0"/>
              <a:t> </a:t>
            </a:r>
            <a:r>
              <a:rPr lang="ru-RU" dirty="0"/>
              <a:t>000 </a:t>
            </a:r>
            <a:r>
              <a:rPr lang="ru-RU" dirty="0" smtClean="0"/>
              <a:t>рублей, оплачиваетс</a:t>
            </a:r>
            <a:r>
              <a:rPr lang="ru-RU" dirty="0" smtClean="0"/>
              <a:t>я единовременно вся смена</a:t>
            </a:r>
            <a:endParaRPr lang="ru-RU" dirty="0"/>
          </a:p>
          <a:p>
            <a:r>
              <a:rPr lang="ru-RU" dirty="0"/>
              <a:t>Стоимость дня </a:t>
            </a:r>
            <a:r>
              <a:rPr lang="ru-RU" dirty="0" smtClean="0"/>
              <a:t>3500 </a:t>
            </a:r>
            <a:r>
              <a:rPr lang="ru-RU" dirty="0"/>
              <a:t>рублей</a:t>
            </a:r>
          </a:p>
          <a:p>
            <a:r>
              <a:rPr lang="ru-RU" dirty="0"/>
              <a:t>Вносится предоплата в кассу, подписывается договор</a:t>
            </a:r>
          </a:p>
        </p:txBody>
      </p:sp>
    </p:spTree>
    <p:extLst>
      <p:ext uri="{BB962C8B-B14F-4D97-AF65-F5344CB8AC3E}">
        <p14:creationId xmlns:p14="http://schemas.microsoft.com/office/powerpoint/2010/main" val="175270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3B3B4-2889-46F0-9198-70716E54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6701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Безопасность превыше всего!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3100" dirty="0"/>
              <a:t>Мы провели не один лагерь, поэтому у нас отработаны все возможные нюансы. Дети всегда находятся под присмотром опытных гувернеров и вожатых с педагогическим образованием, наши инструкторы имеют большой опыт работы: это терпеливые, доброжелательные и «теплые», вовлекающие люди. Мы все обучены оказанию первой помощи, опасности пищевой аллергии, безопасному передвижению по городу в светоотражающих жилетах.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17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1EF8A-9FCE-43EF-AC84-23C49613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09489"/>
            <a:ext cx="8911687" cy="1589649"/>
          </a:xfrm>
        </p:spPr>
        <p:txBody>
          <a:bodyPr>
            <a:normAutofit fontScale="90000"/>
          </a:bodyPr>
          <a:lstStyle/>
          <a:p>
            <a:r>
              <a:rPr lang="ru-RU" dirty="0"/>
              <a:t>А еще мы празднуем детские дни рождения: шумные праздники с темой и просто погонять!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Стоимость дня рождения на 1.5 часа </a:t>
            </a:r>
            <a:br>
              <a:rPr lang="ru-RU" dirty="0"/>
            </a:br>
            <a:r>
              <a:rPr lang="ru-RU" dirty="0"/>
              <a:t>от 15 000 рублей для 10 детей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Родители могут участвовать наравне с детьми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Подробнее о лагере и праздниках можно узнать по телефону: </a:t>
            </a:r>
            <a:br>
              <a:rPr lang="ru-RU" dirty="0"/>
            </a:br>
            <a:r>
              <a:rPr lang="ru-RU" b="1" dirty="0"/>
              <a:t>8 495 231-00-60 </a:t>
            </a:r>
          </a:p>
        </p:txBody>
      </p:sp>
    </p:spTree>
    <p:extLst>
      <p:ext uri="{BB962C8B-B14F-4D97-AF65-F5344CB8AC3E}">
        <p14:creationId xmlns:p14="http://schemas.microsoft.com/office/powerpoint/2010/main" val="239351901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738</Words>
  <Application>Microsoft Office PowerPoint</Application>
  <PresentationFormat>Широкоэкранный</PresentationFormat>
  <Paragraphs>78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Городской спортивный лагерь дневного пребывания «Bunny Hop»</vt:lpstr>
      <vt:lpstr>Дневное пребывание на каникулах и грандиозный активный отдых под присмотром</vt:lpstr>
      <vt:lpstr>Осенняя смена пройдет с 19 ноября по 23 ноября (новые смены на зимних каникулах)</vt:lpstr>
      <vt:lpstr>Если ваш ребенок безобразник или тихоня, если он капризная морковка и черепашка-ниндзя в тяжелой степени дурачества одновременно, всякий-разный такой ребенок вскоре окажется на школьных каникулах. Чтобы каникулы проходили без телека и с пользой мы приглашаем замечательных детей 5-15 лет в городской спортивный лагерь дневного пребывания на базе нашего скейт-парка.  Смена длится 5 дней. Ребенок может провести с нами всю смену или отдельные дни. Родители вместе с ребенком выбирают тренировочную дисциплину: это могут быть трюковой самокат, bmx, скейтборд, лонгборд, роликовые коньки. День состоит из двух тренировок + совместных прогулок, игр и общения. Поздний завтрак, обед и полдник включены.   Все дни с детьми будут профессионалы: вожатые, гувернеры и инструкторы.   Мы наверняка не знаем, что означает быть хорошим родителем, но, будучи родителями сами, знаем наверняка, что хочется давать ребенку лучшее. Любимый спорт и новые друзья в здоровой принимающей атмосфере с насыщенным графиком тренировок, прогулок, игр и активностей очень себе даже вариант. Без гаджетов, либо с ограниченным доступом по делу! Потому что у нас они запрещены. Мечта одним словом!  Смены проводятся каждые школьные каникулы, программа постоянно меняется, поэтому детям не скучно проводить с нами все смены! </vt:lpstr>
      <vt:lpstr>Программа полной смены лагеря</vt:lpstr>
      <vt:lpstr>Программа лагеря </vt:lpstr>
      <vt:lpstr>Программа лагеря с обедом и перекусом</vt:lpstr>
      <vt:lpstr>Безопасность превыше всего!  Мы провели не один лагерь, поэтому у нас отработаны все возможные нюансы. Дети всегда находятся под присмотром опытных гувернеров и вожатых с педагогическим образованием, наши инструкторы имеют большой опыт работы: это терпеливые, доброжелательные и «теплые», вовлекающие люди. Мы все обучены оказанию первой помощи, опасности пищевой аллергии, безопасному передвижению по городу в светоотражающих жилетах.</vt:lpstr>
      <vt:lpstr>А еще мы празднуем детские дни рождения: шумные праздники с темой и просто погонять!  Стоимость дня рождения на 1.5 часа  от 15 000 рублей для 10 детей   Родители могут участвовать наравне с детьми  Подробнее о лагере и праздниках можно узнать по телефону:  8 495 231-00-60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Городской спортивный лагерь дневного пребывания «Bunny Hop»</dc:title>
  <dc:creator>Надежда Карякина</dc:creator>
  <cp:lastModifiedBy>Windows User</cp:lastModifiedBy>
  <cp:revision>13</cp:revision>
  <dcterms:created xsi:type="dcterms:W3CDTF">2018-10-06T11:47:59Z</dcterms:created>
  <dcterms:modified xsi:type="dcterms:W3CDTF">2018-11-11T15:46:03Z</dcterms:modified>
</cp:coreProperties>
</file>