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1" autoAdjust="0"/>
    <p:restoredTop sz="94681"/>
  </p:normalViewPr>
  <p:slideViewPr>
    <p:cSldViewPr snapToGrid="0">
      <p:cViewPr varScale="1">
        <p:scale>
          <a:sx n="124" d="100"/>
          <a:sy n="12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19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1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995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4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849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30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2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69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9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0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75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59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3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6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9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6824CE-BB0C-45F0-A8BA-B5663DB09C0C}" type="datetimeFigureOut">
              <a:rPr lang="en-IN" smtClean="0"/>
              <a:t>08/05/25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FF6452-EC08-4F56-A6AB-A624DB45F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4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shapatel03/CS696F_AppliedSoftwareTesting_Team1_rep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8371-AC34-2613-D3CA-AB8E101C3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Xero Application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9B640-15C5-540F-0257-8CAC27F3C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By: Misha Patel</a:t>
            </a:r>
          </a:p>
          <a:p>
            <a:r>
              <a:rPr lang="en-US" dirty="0"/>
              <a:t>Sharukh Saiyad</a:t>
            </a:r>
          </a:p>
          <a:p>
            <a:r>
              <a:rPr lang="en-US" dirty="0"/>
              <a:t>Mayank Singh</a:t>
            </a:r>
          </a:p>
          <a:p>
            <a:r>
              <a:rPr lang="en-US" dirty="0"/>
              <a:t>Anvika Muthineni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45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C353-FBEB-BE2D-0885-23EA54DD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Test Case Specification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AE1C0C-47F5-6452-CEA1-EA56D4B75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77" t="24390" r="656" b="6866"/>
          <a:stretch/>
        </p:blipFill>
        <p:spPr>
          <a:xfrm>
            <a:off x="1617706" y="1975557"/>
            <a:ext cx="9487650" cy="3744866"/>
          </a:xfrm>
        </p:spPr>
      </p:pic>
    </p:spTree>
    <p:extLst>
      <p:ext uri="{BB962C8B-B14F-4D97-AF65-F5344CB8AC3E}">
        <p14:creationId xmlns:p14="http://schemas.microsoft.com/office/powerpoint/2010/main" val="128739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0E91-513B-07CF-3081-C2B744F5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44" y="-127000"/>
            <a:ext cx="10018713" cy="1752599"/>
          </a:xfrm>
        </p:spPr>
        <p:txBody>
          <a:bodyPr/>
          <a:lstStyle/>
          <a:p>
            <a:r>
              <a:rPr lang="en-US" dirty="0"/>
              <a:t>Test Summary Report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0963A-3BCA-72A5-DEFB-92E26239E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477" b="5773"/>
          <a:stretch/>
        </p:blipFill>
        <p:spPr>
          <a:xfrm>
            <a:off x="2294202" y="1391356"/>
            <a:ext cx="8283488" cy="4456288"/>
          </a:xfrm>
        </p:spPr>
      </p:pic>
    </p:spTree>
    <p:extLst>
      <p:ext uri="{BB962C8B-B14F-4D97-AF65-F5344CB8AC3E}">
        <p14:creationId xmlns:p14="http://schemas.microsoft.com/office/powerpoint/2010/main" val="237472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7FB1-C874-7EBF-143C-01F2552F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0ABC0-A672-C719-0775-39EF4F6A7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90" b="5082"/>
          <a:stretch/>
        </p:blipFill>
        <p:spPr>
          <a:xfrm>
            <a:off x="1170868" y="523081"/>
            <a:ext cx="10219621" cy="5516475"/>
          </a:xfrm>
        </p:spPr>
      </p:pic>
    </p:spTree>
    <p:extLst>
      <p:ext uri="{BB962C8B-B14F-4D97-AF65-F5344CB8AC3E}">
        <p14:creationId xmlns:p14="http://schemas.microsoft.com/office/powerpoint/2010/main" val="99579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B640-A488-AC56-EB13-286CBB03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9CEAF-E0D5-AB04-BE81-14C48A833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GitHub - mishapatel03/CS696F_AppliedSoftwareTesting_Team1_repo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4690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79C7CB-CE0A-8936-844E-BFE3712D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Folder Structure</a:t>
            </a:r>
            <a:endParaRPr lang="en-IN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DB54AD7F-A53A-6F86-3718-E7BFECF2B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1803" y="2438399"/>
            <a:ext cx="5143766" cy="31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6E52-80C1-4BEE-F9C6-E0D7D349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133" y="222955"/>
            <a:ext cx="10018713" cy="1752599"/>
          </a:xfrm>
        </p:spPr>
        <p:txBody>
          <a:bodyPr/>
          <a:lstStyle/>
          <a:p>
            <a:r>
              <a:rPr lang="en-US" dirty="0"/>
              <a:t>Functional Decomposition Diagram(Anvika)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B93E7-47D7-F694-90E6-159F8735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" t="18461" r="27763" b="10253"/>
          <a:stretch/>
        </p:blipFill>
        <p:spPr>
          <a:xfrm>
            <a:off x="1991493" y="1723569"/>
            <a:ext cx="8455510" cy="47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6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0935-5F94-A146-4661-8644DB41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1" y="0"/>
            <a:ext cx="10018713" cy="1752599"/>
          </a:xfrm>
        </p:spPr>
        <p:txBody>
          <a:bodyPr/>
          <a:lstStyle/>
          <a:p>
            <a:r>
              <a:rPr lang="en-US" dirty="0"/>
              <a:t>RCT (Shahrukh)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5D085B-0614-EC4E-C4B2-A704974BA3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46" t="24940" r="1" b="11865"/>
          <a:stretch/>
        </p:blipFill>
        <p:spPr>
          <a:xfrm>
            <a:off x="984688" y="1354666"/>
            <a:ext cx="11063112" cy="5125155"/>
          </a:xfrm>
        </p:spPr>
      </p:pic>
    </p:spTree>
    <p:extLst>
      <p:ext uri="{BB962C8B-B14F-4D97-AF65-F5344CB8AC3E}">
        <p14:creationId xmlns:p14="http://schemas.microsoft.com/office/powerpoint/2010/main" val="398008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44A3-E7EF-8383-C081-764DF086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245" y="0"/>
            <a:ext cx="10018713" cy="1752599"/>
          </a:xfrm>
        </p:spPr>
        <p:txBody>
          <a:bodyPr/>
          <a:lstStyle/>
          <a:p>
            <a:r>
              <a:rPr lang="en-US" dirty="0"/>
              <a:t>Testing Roadmap (Misha)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E0C4F0-6E5C-14D3-5B89-A62ABEA7F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22" t="24970" r="23704" b="6962"/>
          <a:stretch/>
        </p:blipFill>
        <p:spPr>
          <a:xfrm>
            <a:off x="1527784" y="1641664"/>
            <a:ext cx="9457634" cy="4744739"/>
          </a:xfrm>
        </p:spPr>
      </p:pic>
    </p:spTree>
    <p:extLst>
      <p:ext uri="{BB962C8B-B14F-4D97-AF65-F5344CB8AC3E}">
        <p14:creationId xmlns:p14="http://schemas.microsoft.com/office/powerpoint/2010/main" val="143037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48A002-930B-577C-0E31-02F9CB17F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25" t="26668" r="22399" b="27595"/>
          <a:stretch/>
        </p:blipFill>
        <p:spPr>
          <a:xfrm>
            <a:off x="1203412" y="1128889"/>
            <a:ext cx="10604766" cy="4340580"/>
          </a:xfrm>
        </p:spPr>
      </p:pic>
    </p:spTree>
    <p:extLst>
      <p:ext uri="{BB962C8B-B14F-4D97-AF65-F5344CB8AC3E}">
        <p14:creationId xmlns:p14="http://schemas.microsoft.com/office/powerpoint/2010/main" val="351778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3C39-8826-A1D9-A94A-2ACD3171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000" y="0"/>
            <a:ext cx="10018713" cy="1752599"/>
          </a:xfrm>
        </p:spPr>
        <p:txBody>
          <a:bodyPr/>
          <a:lstStyle/>
          <a:p>
            <a:r>
              <a:rPr lang="en-US" dirty="0"/>
              <a:t>Testing Plan (Mayank)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ECDD9-2A20-5B56-4621-49FF66C53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881" t="13640" r="41713" b="10117"/>
          <a:stretch/>
        </p:blipFill>
        <p:spPr>
          <a:xfrm>
            <a:off x="3307644" y="1614311"/>
            <a:ext cx="5877931" cy="5000978"/>
          </a:xfrm>
        </p:spPr>
      </p:pic>
    </p:spTree>
    <p:extLst>
      <p:ext uri="{BB962C8B-B14F-4D97-AF65-F5344CB8AC3E}">
        <p14:creationId xmlns:p14="http://schemas.microsoft.com/office/powerpoint/2010/main" val="294389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00FB-8927-CDE9-EA34-082A92B7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33" y="-239888"/>
            <a:ext cx="10018713" cy="1752599"/>
          </a:xfrm>
        </p:spPr>
        <p:txBody>
          <a:bodyPr/>
          <a:lstStyle/>
          <a:p>
            <a:r>
              <a:rPr lang="en-US" dirty="0"/>
              <a:t>Testing Plan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DCCE4-0231-5A80-0F05-A023216B5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807" b="5905"/>
          <a:stretch/>
        </p:blipFill>
        <p:spPr>
          <a:xfrm>
            <a:off x="2203891" y="1428044"/>
            <a:ext cx="8452820" cy="4556278"/>
          </a:xfrm>
        </p:spPr>
      </p:pic>
    </p:spTree>
    <p:extLst>
      <p:ext uri="{BB962C8B-B14F-4D97-AF65-F5344CB8AC3E}">
        <p14:creationId xmlns:p14="http://schemas.microsoft.com/office/powerpoint/2010/main" val="40812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83D9-E418-6D29-1AF9-D2591721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79" y="155223"/>
            <a:ext cx="10018713" cy="1752599"/>
          </a:xfrm>
        </p:spPr>
        <p:txBody>
          <a:bodyPr/>
          <a:lstStyle/>
          <a:p>
            <a:r>
              <a:rPr lang="en-US" dirty="0"/>
              <a:t>Test Design Specification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6482DB-396B-28B5-1D6B-B488B665D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83" t="24391" r="656" b="10117"/>
          <a:stretch/>
        </p:blipFill>
        <p:spPr>
          <a:xfrm>
            <a:off x="1907822" y="2438399"/>
            <a:ext cx="9417270" cy="3556000"/>
          </a:xfrm>
        </p:spPr>
      </p:pic>
    </p:spTree>
    <p:extLst>
      <p:ext uri="{BB962C8B-B14F-4D97-AF65-F5344CB8AC3E}">
        <p14:creationId xmlns:p14="http://schemas.microsoft.com/office/powerpoint/2010/main" val="89218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809B-29B4-1AA4-6443-F704EA13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56" y="0"/>
            <a:ext cx="10018713" cy="1752599"/>
          </a:xfrm>
        </p:spPr>
        <p:txBody>
          <a:bodyPr/>
          <a:lstStyle/>
          <a:p>
            <a:r>
              <a:rPr lang="en-US" dirty="0"/>
              <a:t>Test Case Specification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7BD72-217F-AC22-C936-7346DAD69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69" t="26217" r="37" b="12057"/>
          <a:stretch/>
        </p:blipFill>
        <p:spPr>
          <a:xfrm>
            <a:off x="1569156" y="2043289"/>
            <a:ext cx="9366261" cy="3285067"/>
          </a:xfrm>
        </p:spPr>
      </p:pic>
    </p:spTree>
    <p:extLst>
      <p:ext uri="{BB962C8B-B14F-4D97-AF65-F5344CB8AC3E}">
        <p14:creationId xmlns:p14="http://schemas.microsoft.com/office/powerpoint/2010/main" val="119857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187</TotalTime>
  <Words>64</Words>
  <Application>Microsoft Macintosh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Xero Application</vt:lpstr>
      <vt:lpstr>Functional Decomposition Diagram(Anvika)</vt:lpstr>
      <vt:lpstr>RCT (Shahrukh)</vt:lpstr>
      <vt:lpstr>Testing Roadmap (Misha)</vt:lpstr>
      <vt:lpstr>PowerPoint Presentation</vt:lpstr>
      <vt:lpstr>Testing Plan (Mayank)</vt:lpstr>
      <vt:lpstr>Testing Plan</vt:lpstr>
      <vt:lpstr>Test Design Specification</vt:lpstr>
      <vt:lpstr>Test Case Specification</vt:lpstr>
      <vt:lpstr>Test Case Specification</vt:lpstr>
      <vt:lpstr>Test Summary Report</vt:lpstr>
      <vt:lpstr>PowerPoint Presentation</vt:lpstr>
      <vt:lpstr>GitHub Repository Link</vt:lpstr>
      <vt:lpstr>GitHub Repository Folder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Anvika Muthineni</dc:creator>
  <cp:lastModifiedBy>Patel, Misha Jitendrakumar</cp:lastModifiedBy>
  <cp:revision>5</cp:revision>
  <dcterms:created xsi:type="dcterms:W3CDTF">2025-05-08T01:37:31Z</dcterms:created>
  <dcterms:modified xsi:type="dcterms:W3CDTF">2025-05-09T00:38:45Z</dcterms:modified>
</cp:coreProperties>
</file>