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F4CF0-28EF-42D8-A934-00E0F2E1AF34}" v="10" dt="2025-04-26T03:07:14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4"/>
    <p:restoredTop sz="94656"/>
  </p:normalViewPr>
  <p:slideViewPr>
    <p:cSldViewPr snapToGrid="0">
      <p:cViewPr varScale="1">
        <p:scale>
          <a:sx n="116" d="100"/>
          <a:sy n="116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rukh Sadik Husen Saiyad" userId="7ef3331fc96ef31e" providerId="LiveId" clId="{AB8F4CF0-28EF-42D8-A934-00E0F2E1AF34}"/>
    <pc:docChg chg="custSel addSld delSld modSld">
      <pc:chgData name="Shahrukh Sadik Husen Saiyad" userId="7ef3331fc96ef31e" providerId="LiveId" clId="{AB8F4CF0-28EF-42D8-A934-00E0F2E1AF34}" dt="2025-04-26T03:10:59.795" v="469" actId="47"/>
      <pc:docMkLst>
        <pc:docMk/>
      </pc:docMkLst>
      <pc:sldChg chg="addSp delSp modSp new mod modClrScheme chgLayout">
        <pc:chgData name="Shahrukh Sadik Husen Saiyad" userId="7ef3331fc96ef31e" providerId="LiveId" clId="{AB8F4CF0-28EF-42D8-A934-00E0F2E1AF34}" dt="2025-04-26T03:07:05.205" v="459" actId="255"/>
        <pc:sldMkLst>
          <pc:docMk/>
          <pc:sldMk cId="2070271009" sldId="256"/>
        </pc:sldMkLst>
        <pc:spChg chg="del mod">
          <ac:chgData name="Shahrukh Sadik Husen Saiyad" userId="7ef3331fc96ef31e" providerId="LiveId" clId="{AB8F4CF0-28EF-42D8-A934-00E0F2E1AF34}" dt="2025-04-26T02:38:21.416" v="3" actId="21"/>
          <ac:spMkLst>
            <pc:docMk/>
            <pc:sldMk cId="2070271009" sldId="256"/>
            <ac:spMk id="2" creationId="{AC55BFB1-E6B6-CB4B-AFFC-B30B7BF94252}"/>
          </ac:spMkLst>
        </pc:spChg>
        <pc:spChg chg="del">
          <ac:chgData name="Shahrukh Sadik Husen Saiyad" userId="7ef3331fc96ef31e" providerId="LiveId" clId="{AB8F4CF0-28EF-42D8-A934-00E0F2E1AF34}" dt="2025-04-26T02:38:14.358" v="2" actId="21"/>
          <ac:spMkLst>
            <pc:docMk/>
            <pc:sldMk cId="2070271009" sldId="256"/>
            <ac:spMk id="3" creationId="{73C593F5-36C8-D421-53EA-CA0110E7894B}"/>
          </ac:spMkLst>
        </pc:spChg>
        <pc:spChg chg="add mod">
          <ac:chgData name="Shahrukh Sadik Husen Saiyad" userId="7ef3331fc96ef31e" providerId="LiveId" clId="{AB8F4CF0-28EF-42D8-A934-00E0F2E1AF34}" dt="2025-04-26T03:05:16.077" v="455" actId="1076"/>
          <ac:spMkLst>
            <pc:docMk/>
            <pc:sldMk cId="2070271009" sldId="256"/>
            <ac:spMk id="5" creationId="{7272783C-0D1C-41FC-B5B6-CD8D240ED5D3}"/>
          </ac:spMkLst>
        </pc:spChg>
        <pc:spChg chg="add mod">
          <ac:chgData name="Shahrukh Sadik Husen Saiyad" userId="7ef3331fc96ef31e" providerId="LiveId" clId="{AB8F4CF0-28EF-42D8-A934-00E0F2E1AF34}" dt="2025-04-26T03:05:16.077" v="455" actId="1076"/>
          <ac:spMkLst>
            <pc:docMk/>
            <pc:sldMk cId="2070271009" sldId="256"/>
            <ac:spMk id="6" creationId="{C4F60CEF-CED5-8601-6037-DDE3C2CD47D5}"/>
          </ac:spMkLst>
        </pc:spChg>
        <pc:spChg chg="add mod">
          <ac:chgData name="Shahrukh Sadik Husen Saiyad" userId="7ef3331fc96ef31e" providerId="LiveId" clId="{AB8F4CF0-28EF-42D8-A934-00E0F2E1AF34}" dt="2025-04-26T03:05:16.077" v="455" actId="1076"/>
          <ac:spMkLst>
            <pc:docMk/>
            <pc:sldMk cId="2070271009" sldId="256"/>
            <ac:spMk id="7" creationId="{ACCDA237-E5A3-58ED-3B8A-15ADB3331B23}"/>
          </ac:spMkLst>
        </pc:spChg>
        <pc:spChg chg="add mod">
          <ac:chgData name="Shahrukh Sadik Husen Saiyad" userId="7ef3331fc96ef31e" providerId="LiveId" clId="{AB8F4CF0-28EF-42D8-A934-00E0F2E1AF34}" dt="2025-04-26T03:05:16.077" v="455" actId="1076"/>
          <ac:spMkLst>
            <pc:docMk/>
            <pc:sldMk cId="2070271009" sldId="256"/>
            <ac:spMk id="8" creationId="{0E0FE980-2E02-8332-3606-782E2CABAE64}"/>
          </ac:spMkLst>
        </pc:spChg>
        <pc:spChg chg="add mod">
          <ac:chgData name="Shahrukh Sadik Husen Saiyad" userId="7ef3331fc96ef31e" providerId="LiveId" clId="{AB8F4CF0-28EF-42D8-A934-00E0F2E1AF34}" dt="2025-04-26T03:05:16.077" v="455" actId="1076"/>
          <ac:spMkLst>
            <pc:docMk/>
            <pc:sldMk cId="2070271009" sldId="256"/>
            <ac:spMk id="15" creationId="{01002300-DFA1-47F8-7F7B-C4CB81F94EDA}"/>
          </ac:spMkLst>
        </pc:spChg>
        <pc:spChg chg="add mod ord">
          <ac:chgData name="Shahrukh Sadik Husen Saiyad" userId="7ef3331fc96ef31e" providerId="LiveId" clId="{AB8F4CF0-28EF-42D8-A934-00E0F2E1AF34}" dt="2025-04-26T03:07:05.205" v="459" actId="255"/>
          <ac:spMkLst>
            <pc:docMk/>
            <pc:sldMk cId="2070271009" sldId="256"/>
            <ac:spMk id="18" creationId="{8115AA0F-4858-822E-ED5F-69DEA537BB1C}"/>
          </ac:spMkLst>
        </pc:spChg>
        <pc:spChg chg="add mod">
          <ac:chgData name="Shahrukh Sadik Husen Saiyad" userId="7ef3331fc96ef31e" providerId="LiveId" clId="{AB8F4CF0-28EF-42D8-A934-00E0F2E1AF34}" dt="2025-04-26T03:05:16.077" v="455" actId="1076"/>
          <ac:spMkLst>
            <pc:docMk/>
            <pc:sldMk cId="2070271009" sldId="256"/>
            <ac:spMk id="33" creationId="{9C0513F6-4FC0-2AE3-911D-A672A2410F41}"/>
          </ac:spMkLst>
        </pc:spChg>
        <pc:picChg chg="add mod">
          <ac:chgData name="Shahrukh Sadik Husen Saiyad" userId="7ef3331fc96ef31e" providerId="LiveId" clId="{AB8F4CF0-28EF-42D8-A934-00E0F2E1AF34}" dt="2025-04-26T03:05:16.077" v="455" actId="1076"/>
          <ac:picMkLst>
            <pc:docMk/>
            <pc:sldMk cId="2070271009" sldId="256"/>
            <ac:picMk id="4" creationId="{F09BA3DF-CFC6-418E-A24A-805247B0A86D}"/>
          </ac:picMkLst>
        </pc:picChg>
        <pc:cxnChg chg="add mod">
          <ac:chgData name="Shahrukh Sadik Husen Saiyad" userId="7ef3331fc96ef31e" providerId="LiveId" clId="{AB8F4CF0-28EF-42D8-A934-00E0F2E1AF34}" dt="2025-04-26T03:05:16.077" v="455" actId="1076"/>
          <ac:cxnSpMkLst>
            <pc:docMk/>
            <pc:sldMk cId="2070271009" sldId="256"/>
            <ac:cxnSpMk id="10" creationId="{64DE4665-6D8E-74A5-E6E2-04E50BABD18D}"/>
          </ac:cxnSpMkLst>
        </pc:cxnChg>
        <pc:cxnChg chg="add mod">
          <ac:chgData name="Shahrukh Sadik Husen Saiyad" userId="7ef3331fc96ef31e" providerId="LiveId" clId="{AB8F4CF0-28EF-42D8-A934-00E0F2E1AF34}" dt="2025-04-26T03:02:13.695" v="399" actId="14100"/>
          <ac:cxnSpMkLst>
            <pc:docMk/>
            <pc:sldMk cId="2070271009" sldId="256"/>
            <ac:cxnSpMk id="12" creationId="{8757CD75-F0CB-3D3F-5C92-6AFB6F401347}"/>
          </ac:cxnSpMkLst>
        </pc:cxnChg>
        <pc:cxnChg chg="add mod">
          <ac:chgData name="Shahrukh Sadik Husen Saiyad" userId="7ef3331fc96ef31e" providerId="LiveId" clId="{AB8F4CF0-28EF-42D8-A934-00E0F2E1AF34}" dt="2025-04-26T03:05:16.077" v="455" actId="1076"/>
          <ac:cxnSpMkLst>
            <pc:docMk/>
            <pc:sldMk cId="2070271009" sldId="256"/>
            <ac:cxnSpMk id="14" creationId="{00B0CAAC-7CC1-20A9-8C02-612B36C0EE46}"/>
          </ac:cxnSpMkLst>
        </pc:cxnChg>
        <pc:cxnChg chg="add mod">
          <ac:chgData name="Shahrukh Sadik Husen Saiyad" userId="7ef3331fc96ef31e" providerId="LiveId" clId="{AB8F4CF0-28EF-42D8-A934-00E0F2E1AF34}" dt="2025-04-26T03:05:16.077" v="455" actId="1076"/>
          <ac:cxnSpMkLst>
            <pc:docMk/>
            <pc:sldMk cId="2070271009" sldId="256"/>
            <ac:cxnSpMk id="17" creationId="{8661117D-2BC8-9FF2-A2FF-EF4A4FAD4A42}"/>
          </ac:cxnSpMkLst>
        </pc:cxnChg>
        <pc:cxnChg chg="add mod">
          <ac:chgData name="Shahrukh Sadik Husen Saiyad" userId="7ef3331fc96ef31e" providerId="LiveId" clId="{AB8F4CF0-28EF-42D8-A934-00E0F2E1AF34}" dt="2025-04-26T03:02:47.090" v="407" actId="1076"/>
          <ac:cxnSpMkLst>
            <pc:docMk/>
            <pc:sldMk cId="2070271009" sldId="256"/>
            <ac:cxnSpMk id="29" creationId="{07E40F8F-08B6-59BF-15B5-23A54EF6345F}"/>
          </ac:cxnSpMkLst>
        </pc:cxnChg>
      </pc:sldChg>
      <pc:sldChg chg="addSp modSp add del mod">
        <pc:chgData name="Shahrukh Sadik Husen Saiyad" userId="7ef3331fc96ef31e" providerId="LiveId" clId="{AB8F4CF0-28EF-42D8-A934-00E0F2E1AF34}" dt="2025-04-26T02:48:48.807" v="13" actId="47"/>
        <pc:sldMkLst>
          <pc:docMk/>
          <pc:sldMk cId="3942362720" sldId="257"/>
        </pc:sldMkLst>
        <pc:picChg chg="add mod">
          <ac:chgData name="Shahrukh Sadik Husen Saiyad" userId="7ef3331fc96ef31e" providerId="LiveId" clId="{AB8F4CF0-28EF-42D8-A934-00E0F2E1AF34}" dt="2025-04-26T02:48:39.022" v="11" actId="1076"/>
          <ac:picMkLst>
            <pc:docMk/>
            <pc:sldMk cId="3942362720" sldId="257"/>
            <ac:picMk id="2" creationId="{F09BA3DF-CFC6-418E-A24A-805247B0A86D}"/>
          </ac:picMkLst>
        </pc:picChg>
      </pc:sldChg>
      <pc:sldChg chg="add del">
        <pc:chgData name="Shahrukh Sadik Husen Saiyad" userId="7ef3331fc96ef31e" providerId="LiveId" clId="{AB8F4CF0-28EF-42D8-A934-00E0F2E1AF34}" dt="2025-04-26T03:10:59.795" v="469" actId="47"/>
        <pc:sldMkLst>
          <pc:docMk/>
          <pc:sldMk cId="2601159293" sldId="258"/>
        </pc:sldMkLst>
      </pc:sldChg>
      <pc:sldChg chg="add del">
        <pc:chgData name="Shahrukh Sadik Husen Saiyad" userId="7ef3331fc96ef31e" providerId="LiveId" clId="{AB8F4CF0-28EF-42D8-A934-00E0F2E1AF34}" dt="2025-04-26T02:55:55.537" v="225" actId="47"/>
        <pc:sldMkLst>
          <pc:docMk/>
          <pc:sldMk cId="1520059229" sldId="259"/>
        </pc:sldMkLst>
      </pc:sldChg>
      <pc:sldChg chg="addSp delSp modSp add mod">
        <pc:chgData name="Shahrukh Sadik Husen Saiyad" userId="7ef3331fc96ef31e" providerId="LiveId" clId="{AB8F4CF0-28EF-42D8-A934-00E0F2E1AF34}" dt="2025-04-26T03:10:39.087" v="468" actId="14100"/>
        <pc:sldMkLst>
          <pc:docMk/>
          <pc:sldMk cId="2919873039" sldId="260"/>
        </pc:sldMkLst>
        <pc:spChg chg="mod">
          <ac:chgData name="Shahrukh Sadik Husen Saiyad" userId="7ef3331fc96ef31e" providerId="LiveId" clId="{AB8F4CF0-28EF-42D8-A934-00E0F2E1AF34}" dt="2025-04-26T02:58:37.754" v="285" actId="20577"/>
          <ac:spMkLst>
            <pc:docMk/>
            <pc:sldMk cId="2919873039" sldId="260"/>
            <ac:spMk id="5" creationId="{1081FDFF-0D5F-E450-0277-645301164E8D}"/>
          </ac:spMkLst>
        </pc:spChg>
        <pc:spChg chg="mod">
          <ac:chgData name="Shahrukh Sadik Husen Saiyad" userId="7ef3331fc96ef31e" providerId="LiveId" clId="{AB8F4CF0-28EF-42D8-A934-00E0F2E1AF34}" dt="2025-04-26T02:59:51.485" v="376" actId="1076"/>
          <ac:spMkLst>
            <pc:docMk/>
            <pc:sldMk cId="2919873039" sldId="260"/>
            <ac:spMk id="6" creationId="{E2268F2D-D979-ACCD-316C-25B31384BAFA}"/>
          </ac:spMkLst>
        </pc:spChg>
        <pc:spChg chg="mod">
          <ac:chgData name="Shahrukh Sadik Husen Saiyad" userId="7ef3331fc96ef31e" providerId="LiveId" clId="{AB8F4CF0-28EF-42D8-A934-00E0F2E1AF34}" dt="2025-04-26T03:00:12.337" v="381" actId="1076"/>
          <ac:spMkLst>
            <pc:docMk/>
            <pc:sldMk cId="2919873039" sldId="260"/>
            <ac:spMk id="7" creationId="{76BA6411-AB4C-EA7B-A420-C5F236E975A2}"/>
          </ac:spMkLst>
        </pc:spChg>
        <pc:spChg chg="mod">
          <ac:chgData name="Shahrukh Sadik Husen Saiyad" userId="7ef3331fc96ef31e" providerId="LiveId" clId="{AB8F4CF0-28EF-42D8-A934-00E0F2E1AF34}" dt="2025-04-26T02:59:48.149" v="375" actId="1076"/>
          <ac:spMkLst>
            <pc:docMk/>
            <pc:sldMk cId="2919873039" sldId="260"/>
            <ac:spMk id="8" creationId="{2551D744-72DE-02E4-1011-6C59E0B5125E}"/>
          </ac:spMkLst>
        </pc:spChg>
        <pc:spChg chg="del mod">
          <ac:chgData name="Shahrukh Sadik Husen Saiyad" userId="7ef3331fc96ef31e" providerId="LiveId" clId="{AB8F4CF0-28EF-42D8-A934-00E0F2E1AF34}" dt="2025-04-26T02:57:07.035" v="239" actId="478"/>
          <ac:spMkLst>
            <pc:docMk/>
            <pc:sldMk cId="2919873039" sldId="260"/>
            <ac:spMk id="15" creationId="{7AB6847A-6832-B560-EB63-1833E6D2D438}"/>
          </ac:spMkLst>
        </pc:spChg>
        <pc:spChg chg="del">
          <ac:chgData name="Shahrukh Sadik Husen Saiyad" userId="7ef3331fc96ef31e" providerId="LiveId" clId="{AB8F4CF0-28EF-42D8-A934-00E0F2E1AF34}" dt="2025-04-26T03:07:14.207" v="460"/>
          <ac:spMkLst>
            <pc:docMk/>
            <pc:sldMk cId="2919873039" sldId="260"/>
            <ac:spMk id="18" creationId="{142D6E60-E527-B20D-5D8B-8FF333EAF0FF}"/>
          </ac:spMkLst>
        </pc:spChg>
        <pc:spChg chg="add mod">
          <ac:chgData name="Shahrukh Sadik Husen Saiyad" userId="7ef3331fc96ef31e" providerId="LiveId" clId="{AB8F4CF0-28EF-42D8-A934-00E0F2E1AF34}" dt="2025-04-26T03:03:27.111" v="416" actId="1076"/>
          <ac:spMkLst>
            <pc:docMk/>
            <pc:sldMk cId="2919873039" sldId="260"/>
            <ac:spMk id="38" creationId="{9FBBB828-7AA9-27E5-9BE1-500C89C29A15}"/>
          </ac:spMkLst>
        </pc:spChg>
        <pc:spChg chg="add del mod">
          <ac:chgData name="Shahrukh Sadik Husen Saiyad" userId="7ef3331fc96ef31e" providerId="LiveId" clId="{AB8F4CF0-28EF-42D8-A934-00E0F2E1AF34}" dt="2025-04-26T03:04:55.015" v="454" actId="478"/>
          <ac:spMkLst>
            <pc:docMk/>
            <pc:sldMk cId="2919873039" sldId="260"/>
            <ac:spMk id="39" creationId="{FFF73932-6AB7-D3AD-954A-FF95E3C510B9}"/>
          </ac:spMkLst>
        </pc:spChg>
        <pc:spChg chg="add mod">
          <ac:chgData name="Shahrukh Sadik Husen Saiyad" userId="7ef3331fc96ef31e" providerId="LiveId" clId="{AB8F4CF0-28EF-42D8-A934-00E0F2E1AF34}" dt="2025-04-26T03:07:59.032" v="465" actId="113"/>
          <ac:spMkLst>
            <pc:docMk/>
            <pc:sldMk cId="2919873039" sldId="260"/>
            <ac:spMk id="40" creationId="{245C16CC-6540-8FE6-CF7B-011A5B5AFEA8}"/>
          </ac:spMkLst>
        </pc:spChg>
        <pc:picChg chg="mod">
          <ac:chgData name="Shahrukh Sadik Husen Saiyad" userId="7ef3331fc96ef31e" providerId="LiveId" clId="{AB8F4CF0-28EF-42D8-A934-00E0F2E1AF34}" dt="2025-04-26T02:59:54.351" v="377" actId="1076"/>
          <ac:picMkLst>
            <pc:docMk/>
            <pc:sldMk cId="2919873039" sldId="260"/>
            <ac:picMk id="4" creationId="{D9C9E8A2-C886-9306-F974-C9363919DB10}"/>
          </ac:picMkLst>
        </pc:picChg>
        <pc:cxnChg chg="mod">
          <ac:chgData name="Shahrukh Sadik Husen Saiyad" userId="7ef3331fc96ef31e" providerId="LiveId" clId="{AB8F4CF0-28EF-42D8-A934-00E0F2E1AF34}" dt="2025-04-26T03:00:03.529" v="379" actId="14100"/>
          <ac:cxnSpMkLst>
            <pc:docMk/>
            <pc:sldMk cId="2919873039" sldId="260"/>
            <ac:cxnSpMk id="10" creationId="{DC46DFCD-2DCC-384A-4DC0-AA7B59963209}"/>
          </ac:cxnSpMkLst>
        </pc:cxnChg>
        <pc:cxnChg chg="mod">
          <ac:chgData name="Shahrukh Sadik Husen Saiyad" userId="7ef3331fc96ef31e" providerId="LiveId" clId="{AB8F4CF0-28EF-42D8-A934-00E0F2E1AF34}" dt="2025-04-26T03:10:39.087" v="468" actId="14100"/>
          <ac:cxnSpMkLst>
            <pc:docMk/>
            <pc:sldMk cId="2919873039" sldId="260"/>
            <ac:cxnSpMk id="12" creationId="{BBEAB06E-FA44-E559-A136-4F6A2080EA57}"/>
          </ac:cxnSpMkLst>
        </pc:cxnChg>
        <pc:cxnChg chg="mod">
          <ac:chgData name="Shahrukh Sadik Husen Saiyad" userId="7ef3331fc96ef31e" providerId="LiveId" clId="{AB8F4CF0-28EF-42D8-A934-00E0F2E1AF34}" dt="2025-04-26T03:00:17.495" v="382" actId="14100"/>
          <ac:cxnSpMkLst>
            <pc:docMk/>
            <pc:sldMk cId="2919873039" sldId="260"/>
            <ac:cxnSpMk id="14" creationId="{E630FF76-7924-0B54-C14A-63351289B552}"/>
          </ac:cxnSpMkLst>
        </pc:cxnChg>
        <pc:cxnChg chg="mod">
          <ac:chgData name="Shahrukh Sadik Husen Saiyad" userId="7ef3331fc96ef31e" providerId="LiveId" clId="{AB8F4CF0-28EF-42D8-A934-00E0F2E1AF34}" dt="2025-04-26T03:00:12.337" v="381" actId="1076"/>
          <ac:cxnSpMkLst>
            <pc:docMk/>
            <pc:sldMk cId="2919873039" sldId="260"/>
            <ac:cxnSpMk id="17" creationId="{E152B71B-3E90-2CCB-C100-90076E0E5B04}"/>
          </ac:cxnSpMkLst>
        </pc:cxnChg>
        <pc:cxnChg chg="add mod">
          <ac:chgData name="Shahrukh Sadik Husen Saiyad" userId="7ef3331fc96ef31e" providerId="LiveId" clId="{AB8F4CF0-28EF-42D8-A934-00E0F2E1AF34}" dt="2025-04-26T02:59:54.351" v="377" actId="1076"/>
          <ac:cxnSpMkLst>
            <pc:docMk/>
            <pc:sldMk cId="2919873039" sldId="260"/>
            <ac:cxnSpMk id="27" creationId="{89E06B67-0268-3850-A24C-5EC0165D1A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BDC3-F3D2-6D5C-8538-17740398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8154-6EC9-C35F-9376-97278854E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347B-CEBC-D089-CC50-ABAC0F7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7D54-E5CF-995E-EF5E-627AB7B3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69A1-C03B-C4CA-4C3F-7D6D3C6F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7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D580-8AE3-3B2F-1084-9BA8F308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0871-7CDB-C1AE-BA0F-DBF78123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4380-48E4-2F12-50B9-91B83B6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9EFF-3002-62BE-6F58-91236098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DBC2-8F7B-3AE1-C133-0ED343DF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8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E5943-A4C7-2DA2-04D6-2C8282EDC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F02A1-4B8C-AF0C-B8AB-385505866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CCAD-1C23-BE6A-FE09-2DD68D4C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65B4-B0D2-0687-C58B-418B0497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E707-3230-3E59-F739-38531C65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56D-E00F-6947-6FAC-8400D31E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D882-7135-E5A7-8FAE-8D1679A9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24E1-CB5F-B3B1-E3C8-BA3FC0F9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3EE2-87B9-A8D1-28D1-B1E648B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F325-EC78-5113-2EC7-F6469A2E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8AF3-5DE6-8E73-AD27-A879A882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652D-E4A9-321D-F0EC-1BEC8AC7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5B53-4E37-642E-431D-387400DB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6A75-E45D-07B2-E396-3AD4EE57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ED92-8FEA-3591-CE10-4E0BC052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6BEA-443E-47E7-A0D0-4A097DD2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EEA6-9A32-1350-788C-B6E723F31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4B5AF-2678-C4BA-F50B-17BD8524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319BC-7737-0831-5FB0-36DC9D30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991D-A873-FCA2-E3E6-351110E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DA05-F1A2-F829-8DE5-E52E92F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A823-75CE-CAD7-2420-16BAB8BF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A115-2F06-9CFF-6AFA-1ABE1841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7EF21-23FE-18AA-042D-2BE88C329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D0B8B-5E88-5CB2-911F-F271B4890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FE042-0600-C81B-F7B7-04E213D7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218EF-ED59-DFBB-8C09-9F6BA70B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6B4-50A6-0EF3-C14B-85DD3546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AF818-B80F-A06C-B250-F0C4CB9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764F-5B92-D814-D47A-24E5BFAB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3DC5D-B036-7190-2EAE-EEE5511D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FBB4F-6B36-489A-B267-46A876C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1B80-DF56-94E1-35B1-41E8D832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3BE26-3748-3318-7813-350859C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06266-846C-B5A5-0F81-CCD1127B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1FBB4-2D36-BD58-2D78-6FB2E160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4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4407-C140-A5F0-C76D-914DE5D5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DDBE-9571-4DEA-3385-BF23385D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0DF1-E9C6-63BA-A721-3C92FBA1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52F9-AA68-3051-3848-FFC358A6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540B-5CB1-4CDA-FEE2-13DF2913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CFB1-60DE-FDCD-7DA7-E58C12CA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1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8649-96FA-367E-426C-359FAE4D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D8315-6913-3FDC-8AEB-BBA1661B8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46AC-408D-AB23-6D4B-60E1327F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C4E6-7412-3405-9A3B-023E18E3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5EDA-5256-5387-0870-F19017E2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32B40-4E16-3665-79A5-ECD80080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FAB6-4D35-8AB9-49EF-08F06452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289D-A391-9B0C-A61B-03142DC2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085E-15BA-3E14-C3B9-5BFCEA81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D3CE2-A9D7-4335-9B69-B37CED7AF5A9}" type="datetimeFigureOut">
              <a:rPr lang="en-IN" smtClean="0"/>
              <a:t>30/04/25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F4CB-FD87-221F-4002-9B56DE36C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05D1-AF1D-23FB-9F9F-36259878A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3F044-7328-41DB-B7A9-B0DD44CF1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2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9BA3DF-CFC6-418E-A24A-805247B0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6" y="3550303"/>
            <a:ext cx="933333" cy="9048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F60CEF-CED5-8601-6037-DDE3C2CD47D5}"/>
              </a:ext>
            </a:extLst>
          </p:cNvPr>
          <p:cNvSpPr/>
          <p:nvPr/>
        </p:nvSpPr>
        <p:spPr>
          <a:xfrm>
            <a:off x="2176065" y="1173188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7 Import Financial Data from External Sources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DA237-E5A3-58ED-3B8A-15ADB3331B23}"/>
              </a:ext>
            </a:extLst>
          </p:cNvPr>
          <p:cNvSpPr/>
          <p:nvPr/>
        </p:nvSpPr>
        <p:spPr>
          <a:xfrm>
            <a:off x="3711388" y="5432135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4.1 create Journal entries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0FE980-2E02-8332-3606-782E2CABAE64}"/>
              </a:ext>
            </a:extLst>
          </p:cNvPr>
          <p:cNvSpPr/>
          <p:nvPr/>
        </p:nvSpPr>
        <p:spPr>
          <a:xfrm>
            <a:off x="3633124" y="3408820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4.9 Update Journal Entry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DE4665-6D8E-74A5-E6E2-04E50BABD18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17736" y="3982561"/>
            <a:ext cx="2408739" cy="20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57CD75-F0CB-3D3F-5C92-6AFB6F40134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368371" y="2320670"/>
            <a:ext cx="1457059" cy="108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B0CAAC-7CC1-20A9-8C02-612B36C0EE46}"/>
              </a:ext>
            </a:extLst>
          </p:cNvPr>
          <p:cNvCxnSpPr>
            <a:cxnSpLocks/>
          </p:cNvCxnSpPr>
          <p:nvPr/>
        </p:nvCxnSpPr>
        <p:spPr>
          <a:xfrm>
            <a:off x="4764712" y="4539826"/>
            <a:ext cx="0" cy="89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8115AA0F-4858-822E-ED5F-69DEA537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02" y="8012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Diagram 1: </a:t>
            </a:r>
            <a:r>
              <a:rPr lang="en-US" sz="2400" i="1" dirty="0"/>
              <a:t>DFD – Module 4.9 Update Journal Entries</a:t>
            </a:r>
            <a:endParaRPr lang="en-IN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E40F8F-08B6-59BF-15B5-23A54EF6345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47579" y="3982561"/>
            <a:ext cx="1785545" cy="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0513F6-4FC0-2AE3-911D-A672A2410F41}"/>
              </a:ext>
            </a:extLst>
          </p:cNvPr>
          <p:cNvSpPr txBox="1"/>
          <p:nvPr/>
        </p:nvSpPr>
        <p:spPr>
          <a:xfrm>
            <a:off x="1009106" y="4371636"/>
            <a:ext cx="80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40" name="Rectangle: Rounded Corners 5">
            <a:extLst>
              <a:ext uri="{FF2B5EF4-FFF2-40B4-BE49-F238E27FC236}">
                <a16:creationId xmlns:a16="http://schemas.microsoft.com/office/drawing/2014/main" id="{50B30BD7-818A-057A-A168-C03B6C66ABB0}"/>
              </a:ext>
            </a:extLst>
          </p:cNvPr>
          <p:cNvSpPr/>
          <p:nvPr/>
        </p:nvSpPr>
        <p:spPr>
          <a:xfrm>
            <a:off x="6253846" y="1121587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5.1 Perform Bank </a:t>
            </a:r>
            <a:r>
              <a:rPr lang="en-US" dirty="0" err="1"/>
              <a:t>reconcilation</a:t>
            </a:r>
            <a:endParaRPr lang="en-IN" dirty="0"/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3A5276AE-9402-931D-ED94-25AB9FA60A6F}"/>
              </a:ext>
            </a:extLst>
          </p:cNvPr>
          <p:cNvSpPr/>
          <p:nvPr/>
        </p:nvSpPr>
        <p:spPr>
          <a:xfrm>
            <a:off x="961004" y="5375798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5.7 check audit trail</a:t>
            </a:r>
            <a:endParaRPr lang="en-IN" dirty="0"/>
          </a:p>
        </p:txBody>
      </p:sp>
      <p:sp>
        <p:nvSpPr>
          <p:cNvPr id="42" name="Rectangle: Rounded Corners 5">
            <a:extLst>
              <a:ext uri="{FF2B5EF4-FFF2-40B4-BE49-F238E27FC236}">
                <a16:creationId xmlns:a16="http://schemas.microsoft.com/office/drawing/2014/main" id="{28B80D2D-6728-9883-157B-98AA0543BE2C}"/>
              </a:ext>
            </a:extLst>
          </p:cNvPr>
          <p:cNvSpPr/>
          <p:nvPr/>
        </p:nvSpPr>
        <p:spPr>
          <a:xfrm>
            <a:off x="6626801" y="5413642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5.8 View Transaction History</a:t>
            </a:r>
            <a:endParaRPr lang="en-IN" dirty="0"/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10FBC3C3-28FD-A2EF-39DE-7AC4E49349AA}"/>
              </a:ext>
            </a:extLst>
          </p:cNvPr>
          <p:cNvSpPr/>
          <p:nvPr/>
        </p:nvSpPr>
        <p:spPr>
          <a:xfrm>
            <a:off x="8548577" y="3221665"/>
            <a:ext cx="1456660" cy="144589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916AE4-729E-C345-2899-705E03B66C32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4560677" y="1695328"/>
            <a:ext cx="1693169" cy="51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07513E-03AB-6B96-AEC8-6A2093C8AEA2}"/>
              </a:ext>
            </a:extLst>
          </p:cNvPr>
          <p:cNvCxnSpPr>
            <a:cxnSpLocks/>
          </p:cNvCxnSpPr>
          <p:nvPr/>
        </p:nvCxnSpPr>
        <p:spPr>
          <a:xfrm flipH="1">
            <a:off x="5133341" y="2289249"/>
            <a:ext cx="2620722" cy="113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E0E401-4B56-2A8B-D8CB-F57F26A461CC}"/>
              </a:ext>
            </a:extLst>
          </p:cNvPr>
          <p:cNvCxnSpPr/>
          <p:nvPr/>
        </p:nvCxnSpPr>
        <p:spPr>
          <a:xfrm flipH="1">
            <a:off x="2176065" y="4556302"/>
            <a:ext cx="1726084" cy="819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2EED2D-8A88-EBFE-74CF-45F9BAA283BE}"/>
              </a:ext>
            </a:extLst>
          </p:cNvPr>
          <p:cNvCxnSpPr>
            <a:endCxn id="42" idx="0"/>
          </p:cNvCxnSpPr>
          <p:nvPr/>
        </p:nvCxnSpPr>
        <p:spPr>
          <a:xfrm>
            <a:off x="6017736" y="4455178"/>
            <a:ext cx="1801371" cy="958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7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EF81-F564-F005-DC56-24549552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9E8A2-C886-9306-F974-C9363919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8" y="3170441"/>
            <a:ext cx="933333" cy="9048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BA6411-AB4C-EA7B-A420-C5F236E975A2}"/>
              </a:ext>
            </a:extLst>
          </p:cNvPr>
          <p:cNvSpPr/>
          <p:nvPr/>
        </p:nvSpPr>
        <p:spPr>
          <a:xfrm>
            <a:off x="4492202" y="1296585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4.1 Enter Financial transaction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30FF76-7924-0B54-C14A-63351289B552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5684508" y="2444067"/>
            <a:ext cx="0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itle 17">
            <a:extLst>
              <a:ext uri="{FF2B5EF4-FFF2-40B4-BE49-F238E27FC236}">
                <a16:creationId xmlns:a16="http://schemas.microsoft.com/office/drawing/2014/main" id="{245C16CC-6540-8FE6-CF7B-011A5B5A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67" y="49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Diagram 2: </a:t>
            </a:r>
            <a:r>
              <a:rPr lang="en-US" sz="2400" i="1" dirty="0"/>
              <a:t>DFD – Module 4.2 Handle Currency Conversions</a:t>
            </a:r>
            <a:endParaRPr lang="en-IN" sz="2400" dirty="0"/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id="{01C36E89-DEBB-E4D8-8E88-A33FE23A9938}"/>
              </a:ext>
            </a:extLst>
          </p:cNvPr>
          <p:cNvSpPr/>
          <p:nvPr/>
        </p:nvSpPr>
        <p:spPr>
          <a:xfrm>
            <a:off x="4492202" y="2855259"/>
            <a:ext cx="2384612" cy="1037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4.2 handle currency conversion</a:t>
            </a:r>
            <a:endParaRPr lang="en-IN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262DB11F-489D-7CFE-DDD9-73B54DED0191}"/>
              </a:ext>
            </a:extLst>
          </p:cNvPr>
          <p:cNvSpPr/>
          <p:nvPr/>
        </p:nvSpPr>
        <p:spPr>
          <a:xfrm>
            <a:off x="1790849" y="5241245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4.8 create Journal Entries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8B4DA8-2A19-EDAB-7E40-AC9C4A4DEB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983155" y="4511726"/>
            <a:ext cx="0" cy="72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6">
            <a:extLst>
              <a:ext uri="{FF2B5EF4-FFF2-40B4-BE49-F238E27FC236}">
                <a16:creationId xmlns:a16="http://schemas.microsoft.com/office/drawing/2014/main" id="{05B4AA64-61A9-1323-70FE-0E2561B13D25}"/>
              </a:ext>
            </a:extLst>
          </p:cNvPr>
          <p:cNvSpPr/>
          <p:nvPr/>
        </p:nvSpPr>
        <p:spPr>
          <a:xfrm>
            <a:off x="4492202" y="5241245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6.5 Multi currency invoices</a:t>
            </a:r>
            <a:endParaRPr lang="en-IN" dirty="0"/>
          </a:p>
        </p:txBody>
      </p:sp>
      <p:sp>
        <p:nvSpPr>
          <p:cNvPr id="48" name="Rectangle: Rounded Corners 6">
            <a:extLst>
              <a:ext uri="{FF2B5EF4-FFF2-40B4-BE49-F238E27FC236}">
                <a16:creationId xmlns:a16="http://schemas.microsoft.com/office/drawing/2014/main" id="{62BA93BE-C6D7-1847-475B-ACF6472052FC}"/>
              </a:ext>
            </a:extLst>
          </p:cNvPr>
          <p:cNvSpPr/>
          <p:nvPr/>
        </p:nvSpPr>
        <p:spPr>
          <a:xfrm>
            <a:off x="7101823" y="5241245"/>
            <a:ext cx="2384612" cy="11474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5.8 View Transaction History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2C08F5-2482-FEBB-FEE3-C820E4998867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5684508" y="3892378"/>
            <a:ext cx="0" cy="134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9D42DC-DEB1-49FC-CA33-726D24A437C4}"/>
              </a:ext>
            </a:extLst>
          </p:cNvPr>
          <p:cNvCxnSpPr/>
          <p:nvPr/>
        </p:nvCxnSpPr>
        <p:spPr>
          <a:xfrm>
            <a:off x="2983155" y="4511726"/>
            <a:ext cx="51693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265445-520C-B9D5-480D-A258B47C8A55}"/>
              </a:ext>
            </a:extLst>
          </p:cNvPr>
          <p:cNvCxnSpPr>
            <a:cxnSpLocks/>
          </p:cNvCxnSpPr>
          <p:nvPr/>
        </p:nvCxnSpPr>
        <p:spPr>
          <a:xfrm>
            <a:off x="8139433" y="4514516"/>
            <a:ext cx="0" cy="726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AB3ACF-EC93-B071-B32D-90F540967F7F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1565841" y="3373819"/>
            <a:ext cx="2926361" cy="249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7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Diagram 1: DFD – Module 4.9 Update Journal Entries</vt:lpstr>
      <vt:lpstr>Diagram 2: DFD – Module 4.2 Handle Currency Conversions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Shahrukh Sadik Husen Saiyad</dc:creator>
  <cp:lastModifiedBy>Patel, Misha Jitendrakumar</cp:lastModifiedBy>
  <cp:revision>28</cp:revision>
  <dcterms:created xsi:type="dcterms:W3CDTF">2025-04-26T02:37:32Z</dcterms:created>
  <dcterms:modified xsi:type="dcterms:W3CDTF">2025-04-30T22:27:41Z</dcterms:modified>
</cp:coreProperties>
</file>