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14="http://schemas.microsoft.com/office/powerpoint/2010/main" xmlns:pr="smNativeData" dt="1539279007" val="934" revOS="4"/>
      <pr:smFileRevision xmlns="" xmlns:p14="http://schemas.microsoft.com/office/powerpoint/2010/main" xmlns:pr="smNativeData" dt="1539279007" val="101"/>
      <pr:guideOptions xmlns="" xmlns:p14="http://schemas.microsoft.com/office/powerpoint/2010/main" xmlns:pr="smNativeData" dt="153927900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>
      <p:cViewPr>
        <p:scale>
          <a:sx n="115" d="100"/>
          <a:sy n="115" d="100"/>
        </p:scale>
        <p:origin x="2231" y="21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E540-0ED0-3D13-9ED0-F846AB9E68AD}" type="datetime1">
              <a:t>10/12/2018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F5A8-E6D0-3D03-9ED0-1056BB9E684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8840-0ED0-3D7E-9ED0-F82BC69E68AD}" type="datetime1">
              <a:t>10/12/2018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F5F-11D0-3D69-9ED0-E73CD19E68B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86B-25D0-3D6E-9ED0-D33BD69E6886}" type="datetime1">
              <a:t>10/12/2018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732-7CD0-3D61-9ED0-8A34D99E68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C5C2-8CD0-3D33-9ED0-7A668B9E682F}" type="datetime1">
              <a:t>10/12/2018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0A1-EFD0-3D66-9ED0-1933DE9E68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en-US" sz="4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000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8F6E-20D0-3D79-9ED0-D62CC19E6883}" type="datetime1">
              <a:t>10/12/2018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F487-C9D0-3D02-9ED0-3F57BA9E68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x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8B6F-21D0-3D7D-9ED0-D728C59E6882}" type="datetime1">
              <a:t>10/12/2018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C3D-73D0-3D6A-9ED0-853FD29E68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FDF6-B8D0-3D0B-9ED0-4E5EB39E681B}" type="datetime1">
              <a:t>10/12/2018</a:t>
            </a:fld>
            <a:endParaRPr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DCD-83D0-3D6B-9ED0-753ED39E68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DA58-16D0-3D2C-9ED0-E079949E68B5}" type="datetime1">
              <a:t>10/12/2018</a:t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A468-26D0-3D52-9ED0-D007EA9E68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8631-7FD0-3D70-9ED0-8925C89E68DC}" type="datetime1">
              <a:t>10/12/2018</a:t>
            </a:fld>
            <a:endParaRPr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F506-48D0-3D03-9ED0-BE56BB9E68E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DCA-84D0-3D6B-9ED0-723ED39E6827}" type="datetime1">
              <a:t>10/12/2018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ADC7-89D0-3D5B-9ED0-7F0EE39E68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AU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C0AF-E1D0-3D36-9ED0-17638E9E6842}" type="datetime1">
              <a:t>10/12/2018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E629-67D0-3D10-9ED0-9145A89E68C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saW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saW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l">
              <a:defRPr lang="en-AU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688B73-3DD0-3D7D-9ED0-CB28C59E689E}" type="datetime1">
              <a:rPr lang="en-AU"/>
              <a:t>12/10/2018</a:t>
            </a:fld>
            <a:endParaRPr lang="en-AU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ctr">
              <a:defRPr lang="en-AU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AU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r">
              <a:defRPr lang="en-AU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6892DC-92D0-3D64-9ED0-6431DC9E6831}" type="slidenum">
              <a:rPr lang="en-AU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BsNAAAINA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en-AU" dirty="0"/>
              <a:t>REST API Security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A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 dirty="0" smtClean="0"/>
              <a:t>Further consideration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 sz="1600"/>
            </a:pPr>
            <a:r>
              <a:rPr dirty="0" smtClean="0"/>
              <a:t>Token style options</a:t>
            </a:r>
          </a:p>
          <a:p>
            <a:pPr marL="800100" lvl="1" indent="-342900">
              <a:buFont typeface="+mj-lt"/>
              <a:buAutoNum type="alphaLcParenR"/>
              <a:defRPr lang="en-US" sz="1600"/>
            </a:pPr>
            <a:r>
              <a:rPr lang="en-US" dirty="0" smtClean="0"/>
              <a:t>JWT</a:t>
            </a:r>
          </a:p>
          <a:p>
            <a:pPr lvl="1">
              <a:buFontTx/>
              <a:buAutoNum type="alphaLcParenR"/>
              <a:defRPr lang="en-US" sz="1600"/>
            </a:pPr>
            <a:r>
              <a:rPr lang="en-US" dirty="0" smtClean="0"/>
              <a:t>Binary</a:t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AutoNum type="arabicPeriod"/>
              <a:defRPr lang="en-US" sz="1600"/>
            </a:pPr>
            <a:r>
              <a:rPr lang="en-US" dirty="0" smtClean="0"/>
              <a:t>Liberty based OpenID provider</a:t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AutoNum type="arabicPeriod"/>
              <a:defRPr lang="en-US" sz="1600"/>
            </a:pPr>
            <a:r>
              <a:rPr dirty="0" smtClean="0"/>
              <a:t>Current issues</a:t>
            </a:r>
          </a:p>
          <a:p>
            <a:pPr marL="800100" lvl="1" indent="-342900">
              <a:buFont typeface="+mj-lt"/>
              <a:buAutoNum type="alphaLcParenR"/>
              <a:defRPr lang="en-US" sz="1600"/>
            </a:pPr>
            <a:r>
              <a:rPr lang="en-US" dirty="0" smtClean="0"/>
              <a:t>JWT + JDBC </a:t>
            </a:r>
            <a:r>
              <a:rPr lang="en-US" dirty="0" err="1" smtClean="0"/>
              <a:t>troken</a:t>
            </a:r>
            <a:r>
              <a:rPr lang="en-US" dirty="0" smtClean="0"/>
              <a:t> store not provided out of the box in Spring</a:t>
            </a:r>
          </a:p>
          <a:p>
            <a:pPr lvl="1">
              <a:buFontTx/>
              <a:buAutoNum type="alphaLcParenR"/>
              <a:defRPr lang="en-US" sz="1600"/>
            </a:pPr>
            <a:r>
              <a:rPr lang="en-US" dirty="0" smtClean="0"/>
              <a:t>Basic Authentication enforced on </a:t>
            </a:r>
            <a:r>
              <a:rPr lang="en-US" dirty="0" err="1" smtClean="0"/>
              <a:t>Authorisation</a:t>
            </a:r>
            <a:r>
              <a:rPr lang="en-US" dirty="0" smtClean="0"/>
              <a:t> Server endpoints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7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Drivers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1600" dirty="0" smtClean="0"/>
              <a:t>REST </a:t>
            </a:r>
            <a:r>
              <a:rPr lang="en-AU" sz="1600" dirty="0"/>
              <a:t>API becoming predominant in communication between client and server as well as in communication with external partners</a:t>
            </a:r>
          </a:p>
          <a:p>
            <a:pPr>
              <a:defRPr lang="en-US"/>
            </a:pPr>
            <a:r>
              <a:rPr lang="en-AU" sz="1600" dirty="0"/>
              <a:t>OAuth2 / OpenID and JWT have become de facto standards for REST API authentication and </a:t>
            </a:r>
            <a:r>
              <a:rPr lang="en-AU" sz="1600" dirty="0" smtClean="0"/>
              <a:t>authorisation</a:t>
            </a:r>
          </a:p>
          <a:p>
            <a:pPr>
              <a:defRPr lang="en-US"/>
            </a:pPr>
            <a:r>
              <a:rPr lang="en-AU" sz="1600" dirty="0" smtClean="0"/>
              <a:t>Change to stateless server application style</a:t>
            </a:r>
          </a:p>
          <a:p>
            <a:pPr>
              <a:defRPr lang="en-US"/>
            </a:pPr>
            <a:r>
              <a:rPr lang="en-AU" sz="1600" dirty="0" smtClean="0"/>
              <a:t>Web application architecture change from JSP/JSF to </a:t>
            </a:r>
            <a:r>
              <a:rPr lang="en-AU" sz="1600" dirty="0"/>
              <a:t>S</a:t>
            </a:r>
            <a:r>
              <a:rPr lang="en-AU" sz="1600" dirty="0" smtClean="0"/>
              <a:t>ingle Page with REST API.</a:t>
            </a:r>
            <a:endParaRPr lang="en-AU" sz="1600" dirty="0"/>
          </a:p>
          <a:p>
            <a:pPr>
              <a:defRPr lang="en-US"/>
            </a:pPr>
            <a:r>
              <a:rPr lang="en-AU" sz="1600" dirty="0"/>
              <a:t>SRO currently does not have a </a:t>
            </a:r>
            <a:r>
              <a:rPr lang="en-AU" sz="1600" dirty="0" smtClean="0"/>
              <a:t>common solution for </a:t>
            </a:r>
            <a:r>
              <a:rPr lang="en-AU" sz="1600" dirty="0"/>
              <a:t>REST API security. Different applications use different </a:t>
            </a:r>
            <a:r>
              <a:rPr lang="en-AU" sz="1600" dirty="0" smtClean="0"/>
              <a:t>solutions.</a:t>
            </a:r>
            <a:endParaRPr lang="en-AU" sz="1600" dirty="0"/>
          </a:p>
          <a:p>
            <a:pPr>
              <a:defRPr lang="en-US"/>
            </a:pPr>
            <a:r>
              <a:rPr lang="en-AU" sz="1600" dirty="0"/>
              <a:t>Integration with </a:t>
            </a:r>
            <a:r>
              <a:rPr lang="en-AU" sz="1600" dirty="0" err="1"/>
              <a:t>myGov</a:t>
            </a:r>
            <a:endParaRPr lang="en-AU" sz="1600" dirty="0"/>
          </a:p>
          <a:p>
            <a:pPr marL="0" indent="0">
              <a:buNone/>
              <a:defRPr lang="en-US"/>
            </a:pP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 dirty="0"/>
              <a:t>Requirements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1600" dirty="0"/>
              <a:t>Support multiple authentication methods:</a:t>
            </a:r>
          </a:p>
          <a:p>
            <a:pPr lvl="1">
              <a:defRPr lang="en-US"/>
            </a:pPr>
            <a:r>
              <a:rPr lang="en-AU" sz="1200" dirty="0"/>
              <a:t>LDAP</a:t>
            </a:r>
          </a:p>
          <a:p>
            <a:pPr lvl="1">
              <a:defRPr lang="en-US"/>
            </a:pPr>
            <a:r>
              <a:rPr lang="en-AU" sz="1200" dirty="0" err="1"/>
              <a:t>Esys</a:t>
            </a:r>
            <a:r>
              <a:rPr lang="en-AU" sz="1200" dirty="0"/>
              <a:t> database</a:t>
            </a:r>
          </a:p>
          <a:p>
            <a:pPr lvl="1">
              <a:defRPr lang="en-US"/>
            </a:pPr>
            <a:r>
              <a:rPr lang="en-AU" sz="1200" dirty="0" err="1"/>
              <a:t>myGov</a:t>
            </a:r>
            <a:r>
              <a:rPr dirty="0"/>
              <a:t/>
            </a:r>
            <a:br>
              <a:rPr dirty="0"/>
            </a:br>
            <a:endParaRPr lang="en-AU" sz="1200" dirty="0"/>
          </a:p>
          <a:p>
            <a:pPr>
              <a:defRPr lang="en-US"/>
            </a:pPr>
            <a:r>
              <a:rPr lang="en-AU" sz="1600" dirty="0"/>
              <a:t>Use OpenID/OAuth2 </a:t>
            </a:r>
            <a:r>
              <a:rPr lang="en-AU" sz="1600" dirty="0" smtClean="0"/>
              <a:t>standard</a:t>
            </a:r>
            <a:endParaRPr lang="en-AU" sz="1600" dirty="0"/>
          </a:p>
          <a:p>
            <a:pPr>
              <a:defRPr lang="en-US"/>
            </a:pPr>
            <a:r>
              <a:rPr lang="en-AU" sz="1600" dirty="0"/>
              <a:t>Allow for custom claims to be added to </a:t>
            </a:r>
            <a:r>
              <a:rPr lang="en-AU" sz="1600" dirty="0" smtClean="0"/>
              <a:t>tokens</a:t>
            </a:r>
            <a:endParaRPr lang="en-AU" sz="1600" dirty="0"/>
          </a:p>
          <a:p>
            <a:pPr>
              <a:defRPr lang="en-US"/>
            </a:pPr>
            <a:r>
              <a:rPr lang="en-AU" sz="1600" dirty="0"/>
              <a:t>Sign tokens using asymmetric keys</a:t>
            </a:r>
          </a:p>
          <a:p>
            <a:pPr>
              <a:defRPr lang="en-US"/>
            </a:pPr>
            <a:r>
              <a:rPr lang="en-AU" sz="1600" dirty="0"/>
              <a:t>Cater for </a:t>
            </a:r>
            <a:r>
              <a:rPr lang="en-AU" sz="1600" dirty="0" smtClean="0"/>
              <a:t>logout</a:t>
            </a: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65" y="1922145"/>
            <a:ext cx="7893050" cy="43053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Options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  <a:r>
              <a:rPr lang="en-AU" sz="1600" dirty="0"/>
              <a:t>Embedded library component with token generation and token store capability</a:t>
            </a:r>
          </a:p>
          <a:p>
            <a:pPr>
              <a:buFontTx/>
              <a:buAutoNum type="arabicPeriod"/>
              <a:defRPr lang="en-US"/>
            </a:pPr>
            <a:r>
              <a:rPr lang="en-AU" sz="1600" dirty="0"/>
              <a:t>External authorisation service that can be accessed by multiple applications at run time</a:t>
            </a:r>
          </a:p>
          <a:p>
            <a:pPr>
              <a:buFontTx/>
              <a:buAutoNum type="arabicPeriod"/>
              <a:defRPr lang="en-US"/>
            </a:pPr>
            <a:r>
              <a:rPr lang="en-AU" sz="1600" dirty="0"/>
              <a:t>Third party security </a:t>
            </a:r>
            <a:r>
              <a:rPr lang="en-AU" sz="1600" dirty="0" smtClean="0"/>
              <a:t>provider product</a:t>
            </a: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 dirty="0"/>
              <a:t>Solution Outline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>
          <a:xfrm>
            <a:off x="457200" y="1491615"/>
            <a:ext cx="8229600" cy="463486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  <a:r>
              <a:rPr lang="en-AU" sz="1600" dirty="0"/>
              <a:t>Short term create a Spring based </a:t>
            </a:r>
            <a:r>
              <a:rPr lang="en-AU" sz="1600" dirty="0" smtClean="0"/>
              <a:t>OAuth2 </a:t>
            </a:r>
            <a:r>
              <a:rPr lang="en-AU" sz="1600" dirty="0"/>
              <a:t>security component with minimum custom code. </a:t>
            </a:r>
            <a:r>
              <a:rPr dirty="0"/>
              <a:t/>
            </a:r>
            <a:br>
              <a:rPr dirty="0"/>
            </a:br>
            <a:r>
              <a:rPr lang="en-AU" sz="1600" dirty="0"/>
              <a:t>Longer term evaluate and stand up a third party </a:t>
            </a:r>
            <a:r>
              <a:rPr lang="en-AU" sz="1600" dirty="0" smtClean="0"/>
              <a:t>IAM product </a:t>
            </a:r>
            <a:r>
              <a:rPr lang="en-AU" sz="1600" dirty="0"/>
              <a:t>that satisfies SRO requirements.</a:t>
            </a:r>
          </a:p>
          <a:p>
            <a:pPr>
              <a:buFontTx/>
              <a:buAutoNum type="arabicPeriod"/>
              <a:defRPr lang="en-US"/>
            </a:pPr>
            <a:r>
              <a:rPr lang="en-AU" sz="1600" dirty="0"/>
              <a:t>Deploy this component as a separate service that will be remotely accessed from any Java application (client) that requires REST API security</a:t>
            </a:r>
          </a:p>
          <a:p>
            <a:pPr>
              <a:buFontTx/>
              <a:buAutoNum type="arabicPeriod"/>
              <a:defRPr lang="en-US"/>
            </a:pPr>
            <a:r>
              <a:rPr lang="en-AU" sz="1600" dirty="0"/>
              <a:t>Initially deploy this service on the existing WebSphere cluster, </a:t>
            </a:r>
            <a:r>
              <a:rPr lang="en-AU" sz="1600" dirty="0" smtClean="0"/>
              <a:t>consider </a:t>
            </a:r>
            <a:r>
              <a:rPr lang="en-AU" sz="1600" dirty="0" err="1"/>
              <a:t>microservice</a:t>
            </a:r>
            <a:r>
              <a:rPr lang="en-AU" sz="1600" dirty="0"/>
              <a:t> architecture </a:t>
            </a:r>
            <a:r>
              <a:rPr lang="en-AU" sz="1600" dirty="0" smtClean="0"/>
              <a:t>on Liberty or Tomcat </a:t>
            </a:r>
            <a:r>
              <a:rPr lang="en-AU" sz="1600" dirty="0"/>
              <a:t>and No-SQL database</a:t>
            </a:r>
          </a:p>
          <a:p>
            <a:pPr>
              <a:buFontTx/>
              <a:buAutoNum type="arabicPeriod"/>
              <a:defRPr lang="en-US"/>
            </a:pPr>
            <a:r>
              <a:rPr lang="en-AU" sz="1600" dirty="0"/>
              <a:t>Create token store on the existing Oracle database server using the schema from the Spring OAuth2 implementation</a:t>
            </a:r>
          </a:p>
          <a:p>
            <a:pPr>
              <a:buFontTx/>
              <a:buAutoNum type="arabicPeriod"/>
              <a:defRPr lang="en-US"/>
            </a:pPr>
            <a:r>
              <a:rPr lang="en-AU" sz="1600" dirty="0"/>
              <a:t>Cater for the following authentication methods:</a:t>
            </a:r>
          </a:p>
          <a:p>
            <a:pPr lvl="1">
              <a:buFontTx/>
              <a:buAutoNum type="alphaLcPeriod"/>
              <a:defRPr lang="en-US"/>
            </a:pPr>
            <a:r>
              <a:rPr lang="en-AU" sz="1200" dirty="0"/>
              <a:t>LDAP</a:t>
            </a:r>
          </a:p>
          <a:p>
            <a:pPr lvl="1">
              <a:buFontTx/>
              <a:buAutoNum type="alphaLcPeriod"/>
              <a:defRPr lang="en-US"/>
            </a:pPr>
            <a:r>
              <a:rPr lang="en-AU" sz="1200" dirty="0"/>
              <a:t>Custom (this covers </a:t>
            </a:r>
            <a:r>
              <a:rPr lang="en-AU" sz="1200" dirty="0" err="1"/>
              <a:t>esys</a:t>
            </a:r>
            <a:r>
              <a:rPr lang="en-AU" sz="1200" dirty="0"/>
              <a:t>, </a:t>
            </a:r>
            <a:r>
              <a:rPr lang="en-AU" sz="1200" dirty="0" err="1"/>
              <a:t>myGov</a:t>
            </a:r>
            <a:r>
              <a:rPr lang="en-AU" sz="1200" dirty="0"/>
              <a:t> and any combination of the above)</a:t>
            </a:r>
          </a:p>
          <a:p>
            <a:pPr>
              <a:buFontTx/>
              <a:buAutoNum type="arabicPeriod"/>
              <a:defRPr lang="en-US"/>
            </a:pPr>
            <a:r>
              <a:rPr lang="en-AU" sz="1600" dirty="0"/>
              <a:t>Custom authentication method to be configured as a REST endpoint on the Authentication server and implemented either within the client application or as a separate service</a:t>
            </a:r>
          </a:p>
          <a:p>
            <a:pPr>
              <a:buFontTx/>
              <a:buAutoNum type="arabicPeriod"/>
              <a:defRPr lang="en-US"/>
            </a:pPr>
            <a:r>
              <a:rPr lang="en-AU" sz="1600" dirty="0"/>
              <a:t>Allow for custom configuration for each client application, including authentication method, authentication server properties, token timeouts </a:t>
            </a:r>
            <a:r>
              <a:rPr lang="en-AU" sz="1600" dirty="0" err="1"/>
              <a:t>etc</a:t>
            </a:r>
            <a:endParaRPr lang="en-AU" sz="1600" dirty="0"/>
          </a:p>
          <a:p>
            <a:pPr>
              <a:buFontTx/>
              <a:buAutoNum type="arabicPeriod"/>
              <a:defRPr lang="en-US"/>
            </a:pP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 dirty="0"/>
              <a:t>Solution Outline – Context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778636"/>
            <a:ext cx="7967222" cy="3917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 dirty="0" smtClean="0"/>
              <a:t>Authorisation Server </a:t>
            </a:r>
            <a:r>
              <a:rPr lang="en-AU" sz="2800" dirty="0"/>
              <a:t>Components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>
          <a:xfrm>
            <a:off x="457200" y="1204595"/>
            <a:ext cx="8229600" cy="492188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1" y="1419859"/>
            <a:ext cx="7944057" cy="4520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k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Solution Outline – Technology Stack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8" y="1635125"/>
            <a:ext cx="8183497" cy="3726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A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Solution Outline - API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 sz="1600"/>
            </a:pPr>
            <a:endParaRPr dirty="0"/>
          </a:p>
        </p:txBody>
      </p:sp>
      <p:graphicFrame>
        <p:nvGraphicFramePr>
          <p:cNvPr id="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96725"/>
              </p:ext>
            </p:extLst>
          </p:nvPr>
        </p:nvGraphicFramePr>
        <p:xfrm>
          <a:off x="721360" y="2026920"/>
          <a:ext cx="7746365" cy="26981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4690"/>
                <a:gridCol w="2890520"/>
                <a:gridCol w="2891155"/>
              </a:tblGrid>
              <a:tr h="385445"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r>
                        <a:rPr dirty="0"/>
                        <a:t>Operation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en-US"/>
                      </a:pPr>
                      <a:r>
                        <a:t>API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en-US"/>
                      </a:pPr>
                      <a:endParaRPr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75000"/>
                      </a:schemeClr>
                    </a:solidFill>
                  </a:tcPr>
                </a:tc>
                <a:extLst>
                  <a:ext uri="smNativeData">
                    <pr:rowheight xmlns:p14="http://schemas.microsoft.com/office/powerpoint/2010/main" xmlns="" xmlns:pr="smNativeData" dt="1539279007" type="min" val="38544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r>
                        <a:t>Craete 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POST /oauth/token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grant_type=password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:p14="http://schemas.microsoft.com/office/powerpoint/2010/main" xmlns="" xmlns:pr="smNativeData" dt="1539279007" type="min" val="38544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r>
                        <a:rPr dirty="0"/>
                        <a:t>Verify </a:t>
                      </a:r>
                      <a:r>
                        <a:rPr dirty="0" smtClean="0"/>
                        <a:t>token, get content</a:t>
                      </a:r>
                      <a:endParaRPr dirty="0"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POST /oauth/check_token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endParaRPr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:p14="http://schemas.microsoft.com/office/powerpoint/2010/main" xmlns="" xmlns:pr="smNativeData" dt="1539279007" type="min" val="38544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r>
                        <a:rPr dirty="0"/>
                        <a:t>Logout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rPr dirty="0"/>
                        <a:t>POST </a:t>
                      </a:r>
                      <a:r>
                        <a:rPr dirty="0" smtClean="0"/>
                        <a:t>/revoke/{</a:t>
                      </a:r>
                      <a:r>
                        <a:rPr dirty="0" err="1" smtClean="0"/>
                        <a:t>tokenId</a:t>
                      </a:r>
                      <a:r>
                        <a:rPr dirty="0" smtClean="0"/>
                        <a:t>}</a:t>
                      </a:r>
                      <a:endParaRPr dirty="0"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r>
                        <a:rPr dirty="0" smtClean="0">
                          <a:latin typeface="+mj-lt"/>
                          <a:cs typeface="Courier New" panose="02070309020205020404" pitchFamily="49" charset="0"/>
                        </a:rPr>
                        <a:t>Custom endpoint</a:t>
                      </a:r>
                      <a:endParaRPr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:p14="http://schemas.microsoft.com/office/powerpoint/2010/main" xmlns="" xmlns:pr="smNativeData" dt="1539279007" type="min" val="38544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r>
                        <a:t>Refresh 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POST 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/oauth/token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grant_type=refresh_token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:p14="http://schemas.microsoft.com/office/powerpoint/2010/main" xmlns="" xmlns:pr="smNativeData" dt="1539279007" type="min" val="38544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r>
                        <a:rPr dirty="0"/>
                        <a:t>Get encryption key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rPr dirty="0"/>
                        <a:t>GET /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/</a:t>
                      </a:r>
                      <a:r>
                        <a:rPr dirty="0" err="1"/>
                        <a:t>token_key</a:t>
                      </a:r>
                      <a:endParaRPr dirty="0"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endParaRPr dirty="0"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:p14="http://schemas.microsoft.com/office/powerpoint/2010/main" xmlns="" xmlns:pr="smNativeData" dt="1539279007" type="min" val="38544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defRPr lang="en-US" sz="1400"/>
                      </a:pPr>
                      <a:r>
                        <a:rPr dirty="0"/>
                        <a:t>Get access 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rPr dirty="0"/>
                        <a:t>GET /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/token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endParaRPr dirty="0"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200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</vt:lpstr>
      <vt:lpstr>REST API Security</vt:lpstr>
      <vt:lpstr>Drivers</vt:lpstr>
      <vt:lpstr>Requirements</vt:lpstr>
      <vt:lpstr>Options</vt:lpstr>
      <vt:lpstr>Solution Outline</vt:lpstr>
      <vt:lpstr>Solution Outline – Context</vt:lpstr>
      <vt:lpstr>Authorisation Server Components</vt:lpstr>
      <vt:lpstr>Solution Outline – Technology Stack</vt:lpstr>
      <vt:lpstr>Solution Outline - API</vt:lpstr>
      <vt:lpstr>Further consideration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Security</dc:title>
  <dc:subject/>
  <dc:creator>Misha Stankovic</dc:creator>
  <cp:keywords/>
  <dc:description/>
  <cp:lastModifiedBy>Misha Stankovic</cp:lastModifiedBy>
  <cp:revision>16</cp:revision>
  <dcterms:created xsi:type="dcterms:W3CDTF">2018-10-09T04:30:15Z</dcterms:created>
  <dcterms:modified xsi:type="dcterms:W3CDTF">2018-10-12T02:24:15Z</dcterms:modified>
</cp:coreProperties>
</file>