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94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53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77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883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29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413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455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214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49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789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96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466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01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07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08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71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98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12C8D5-0A11-431D-9AFC-50B6AC8E688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74D83A-30E1-447D-9E58-FA37C51AC6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00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89593-AA18-4D73-B2E0-1D631C2A9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Сохранения введённых чисел пользователя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CF0617-DE1F-4D89-BDD9-5F180A809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069679"/>
            <a:ext cx="9440034" cy="1049867"/>
          </a:xfrm>
        </p:spPr>
        <p:txBody>
          <a:bodyPr/>
          <a:lstStyle/>
          <a:p>
            <a:r>
              <a:rPr lang="ru-RU" dirty="0"/>
              <a:t>Кейс №3. Пример кода на </a:t>
            </a:r>
            <a:r>
              <a:rPr lang="en-US" dirty="0"/>
              <a:t>Python </a:t>
            </a:r>
            <a:r>
              <a:rPr lang="ru-RU" dirty="0"/>
              <a:t>и работы с </a:t>
            </a:r>
            <a:r>
              <a:rPr lang="en-US" dirty="0"/>
              <a:t>PowerPoint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647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7260A-7A7B-487B-8FDE-C30A464B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программы: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11707-EB7B-484B-9A70-8E64715D5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Запрашивать у пользователя ввод числа.</a:t>
            </a:r>
          </a:p>
          <a:p>
            <a:r>
              <a:rPr lang="ru-RU" dirty="0"/>
              <a:t>Прекращать выполнения программы при вводе 0.</a:t>
            </a:r>
          </a:p>
          <a:p>
            <a:r>
              <a:rPr lang="ru-RU" dirty="0"/>
              <a:t>Вывести в консоль, все ранее введённые числа, кроме последнего (нуля).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983758-C9F7-4EC9-871B-15EED10D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55" y="3235603"/>
            <a:ext cx="37528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6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089151-4D80-4C75-BAF9-AF3A9956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94D9E-839E-46C0-89DE-AD4593A6E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3.12– </a:t>
            </a:r>
            <a:r>
              <a:rPr lang="ru-RU" dirty="0"/>
              <a:t>язык программирования </a:t>
            </a:r>
            <a:endParaRPr lang="en-US" dirty="0"/>
          </a:p>
          <a:p>
            <a:r>
              <a:rPr lang="en-US" dirty="0"/>
              <a:t>Microsoft PowerPoint – </a:t>
            </a:r>
            <a:r>
              <a:rPr lang="ru-RU" dirty="0"/>
              <a:t>создание презентации</a:t>
            </a:r>
          </a:p>
          <a:p>
            <a:r>
              <a:rPr lang="en-US" dirty="0"/>
              <a:t>Draw.io – </a:t>
            </a:r>
            <a:r>
              <a:rPr lang="ru-RU" dirty="0"/>
              <a:t>построения блок схем</a:t>
            </a:r>
          </a:p>
        </p:txBody>
      </p:sp>
    </p:spTree>
    <p:extLst>
      <p:ext uri="{BB962C8B-B14F-4D97-AF65-F5344CB8AC3E}">
        <p14:creationId xmlns:p14="http://schemas.microsoft.com/office/powerpoint/2010/main" val="190515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FBD25-8ABE-4DC4-A47F-CF38424D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84" y="91126"/>
            <a:ext cx="10353762" cy="970450"/>
          </a:xfrm>
        </p:spPr>
        <p:txBody>
          <a:bodyPr/>
          <a:lstStyle/>
          <a:p>
            <a:r>
              <a:rPr lang="ru-RU" dirty="0"/>
              <a:t>Блок схема алгоритма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34951E7-734C-415C-9947-31255941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74" y="1061576"/>
            <a:ext cx="6362651" cy="557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4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9F029-5BDF-4E19-B681-FDD714D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 программы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B3B813C-3CD8-4FEE-99E0-1C974B3D4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541" y="1731963"/>
            <a:ext cx="5925369" cy="40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9C85-37A7-44EA-B35A-6EA4DBB8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ключевых операторов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F739F-FEFD-4754-B61A-D68683E2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ru-RU" dirty="0"/>
              <a:t>			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8CB28BC2-5B44-4870-A262-32E3837F6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32459"/>
              </p:ext>
            </p:extLst>
          </p:nvPr>
        </p:nvGraphicFramePr>
        <p:xfrm>
          <a:off x="847807" y="1629231"/>
          <a:ext cx="10353762" cy="499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831">
                  <a:extLst>
                    <a:ext uri="{9D8B030D-6E8A-4147-A177-3AD203B41FA5}">
                      <a16:colId xmlns:a16="http://schemas.microsoft.com/office/drawing/2014/main" val="1692707974"/>
                    </a:ext>
                  </a:extLst>
                </a:gridCol>
                <a:gridCol w="4358931">
                  <a:extLst>
                    <a:ext uri="{9D8B030D-6E8A-4147-A177-3AD203B41FA5}">
                      <a16:colId xmlns:a16="http://schemas.microsoft.com/office/drawing/2014/main" val="3122655713"/>
                    </a:ext>
                  </a:extLst>
                </a:gridCol>
              </a:tblGrid>
              <a:tr h="3782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340202"/>
                  </a:ext>
                </a:extLst>
              </a:tr>
              <a:tr h="49979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создание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72539"/>
                  </a:ext>
                </a:extLst>
              </a:tr>
              <a:tr h="57026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бесконечный цикл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920022"/>
                  </a:ext>
                </a:extLst>
              </a:tr>
              <a:tr h="56076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считывает ввод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98806"/>
                  </a:ext>
                </a:extLst>
              </a:tr>
              <a:tr h="81738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прерывает цикл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205310"/>
                  </a:ext>
                </a:extLst>
              </a:tr>
              <a:tr h="61778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ввод числом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509964"/>
                  </a:ext>
                </a:extLst>
              </a:tr>
              <a:tr h="52274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преобразует строку в число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744604"/>
                  </a:ext>
                </a:extLst>
              </a:tr>
              <a:tr h="503735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список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71660"/>
                  </a:ext>
                </a:extLst>
              </a:tr>
              <a:tr h="51966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вывод всех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74550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CB9B468-C003-46FF-892F-5710FCB5F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92" y="2072615"/>
            <a:ext cx="1524000" cy="3524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F633475-FA3A-4653-8245-F7BAFF781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2" y="2631042"/>
            <a:ext cx="1396105" cy="3475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68F6EFD-34E5-425C-B5BA-E355F0129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3" y="3179019"/>
            <a:ext cx="5785605" cy="35969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C82FA71-942B-4280-93C9-57AAEFCED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392" y="3711090"/>
            <a:ext cx="2362200" cy="6000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1D5B7C-D3F6-4C75-80F9-1CD8E823F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784" y="4567992"/>
            <a:ext cx="2790825" cy="4000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AB0286-0223-45C9-9955-502C0822D5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496" y="5174044"/>
            <a:ext cx="2819400" cy="3143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4F37598-2A97-4810-978B-6FDAAFB4D8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6784" y="5656084"/>
            <a:ext cx="2838450" cy="36195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B5FBD04-580A-4C7B-9F29-9DC829275D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199" y="6138835"/>
            <a:ext cx="1618824" cy="46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2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C0CD7F-78B5-4DB1-B89A-7B5E8620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Возможные модификации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90C9C7-0EE3-4888-836A-2F0D5FFB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Подсчет суммы чисел</a:t>
            </a:r>
          </a:p>
          <a:p>
            <a:r>
              <a:rPr lang="ru-RU" dirty="0"/>
              <a:t>Нахождения максимального</a:t>
            </a:r>
            <a:r>
              <a:rPr lang="en-US" dirty="0"/>
              <a:t>/</a:t>
            </a:r>
            <a:r>
              <a:rPr lang="ru-RU" dirty="0"/>
              <a:t>минимального числа</a:t>
            </a:r>
          </a:p>
          <a:p>
            <a:r>
              <a:rPr lang="ru-RU" dirty="0"/>
              <a:t>Сохранение данных в файл .</a:t>
            </a:r>
            <a:r>
              <a:rPr lang="en-US" dirty="0"/>
              <a:t>txt</a:t>
            </a:r>
          </a:p>
          <a:p>
            <a:r>
              <a:rPr lang="ru-RU" dirty="0"/>
              <a:t>Графическое представление чисел через </a:t>
            </a:r>
            <a:r>
              <a:rPr lang="en-US" dirty="0"/>
              <a:t>matplotlib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429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A3FD9-EAD0-40FA-A113-E389D5FB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B5F3D-3013-4766-960C-0382017C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Научились работать с пользовательским вводом</a:t>
            </a:r>
          </a:p>
          <a:p>
            <a:r>
              <a:rPr lang="ru-RU" dirty="0"/>
              <a:t>Изучили использование списков и циклов</a:t>
            </a:r>
          </a:p>
          <a:p>
            <a:r>
              <a:rPr lang="ru-RU" dirty="0"/>
              <a:t>Применили условные конструкции</a:t>
            </a:r>
          </a:p>
          <a:p>
            <a:r>
              <a:rPr lang="ru-RU" dirty="0"/>
              <a:t>Показали, как данные могут обрабатываться и выводиться</a:t>
            </a:r>
          </a:p>
        </p:txBody>
      </p:sp>
    </p:spTree>
    <p:extLst>
      <p:ext uri="{BB962C8B-B14F-4D97-AF65-F5344CB8AC3E}">
        <p14:creationId xmlns:p14="http://schemas.microsoft.com/office/powerpoint/2010/main" val="35753700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59</TotalTime>
  <Words>147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Сланец</vt:lpstr>
      <vt:lpstr>Сохранения введённых чисел пользователя на Python</vt:lpstr>
      <vt:lpstr>Задача программы:</vt:lpstr>
      <vt:lpstr>Используемые технологии</vt:lpstr>
      <vt:lpstr>Блок схема алгоритма</vt:lpstr>
      <vt:lpstr>Исходный код программы</vt:lpstr>
      <vt:lpstr>Описание ключевых операторов</vt:lpstr>
      <vt:lpstr>Возможные модификации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Сохранения введённых чисел пользователя на Python</dc:title>
  <dc:creator>Михаил</dc:creator>
  <cp:lastModifiedBy>Михаил</cp:lastModifiedBy>
  <cp:revision>1</cp:revision>
  <dcterms:created xsi:type="dcterms:W3CDTF">2025-04-29T05:14:25Z</dcterms:created>
  <dcterms:modified xsi:type="dcterms:W3CDTF">2025-04-29T06:13:41Z</dcterms:modified>
</cp:coreProperties>
</file>