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56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0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9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79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6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52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39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39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6EB8330-C5E0-4ACD-8F1F-D02E06E1166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7D2B84-17DE-4435-BE88-C7E8E5238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5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WITCHER GAME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10816917" cy="1691640"/>
          </a:xfrm>
        </p:spPr>
        <p:txBody>
          <a:bodyPr/>
          <a:lstStyle/>
          <a:p>
            <a:r>
              <a:rPr lang="ru-RU" dirty="0" smtClean="0">
                <a:latin typeface="Bahnschrift SemiBold" panose="020B0502040204020203" pitchFamily="34" charset="0"/>
              </a:rPr>
              <a:t>ПРОЕКТ УЧЕНИКОВ 2-ОГО КУРСА ОБУЧЕНИЯ АКАДЕМИИ ЛИЦЕЯ ЯНДЕКСА          </a:t>
            </a:r>
          </a:p>
          <a:p>
            <a:r>
              <a:rPr lang="ru-RU" dirty="0" smtClean="0">
                <a:latin typeface="Bahnschrift SemiBold" panose="020B0502040204020203" pitchFamily="34" charset="0"/>
              </a:rPr>
              <a:t>ДМИТРИЙ ЕЛТАНСКИЙ И МИХАИЛ СВЕРЧКОВ</a:t>
            </a:r>
            <a:br>
              <a:rPr lang="ru-RU" dirty="0" smtClean="0">
                <a:latin typeface="Bahnschrift SemiBold" panose="020B0502040204020203" pitchFamily="34" charset="0"/>
              </a:rPr>
            </a:br>
            <a:r>
              <a:rPr lang="ru-RU" dirty="0" smtClean="0">
                <a:latin typeface="Bahnschrift SemiBold" panose="020B0502040204020203" pitchFamily="34" charset="0"/>
              </a:rPr>
              <a:t/>
            </a:r>
            <a:br>
              <a:rPr lang="ru-RU" dirty="0" smtClean="0">
                <a:latin typeface="Bahnschrift SemiBold" panose="020B0502040204020203" pitchFamily="34" charset="0"/>
              </a:rPr>
            </a:br>
            <a:r>
              <a:rPr lang="ru-RU" dirty="0" smtClean="0">
                <a:latin typeface="Bahnschrift SemiBold" panose="020B0502040204020203" pitchFamily="34" charset="0"/>
              </a:rPr>
              <a:t>2021</a:t>
            </a:r>
            <a:endParaRPr lang="ru-R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SemiBold" panose="020B0502040204020203" pitchFamily="34" charset="0"/>
              </a:rPr>
              <a:t>ЧЕРНОВИК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629" y="0"/>
            <a:ext cx="6476533" cy="69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SemiBold" panose="020B0502040204020203" pitchFamily="34" charset="0"/>
              </a:rPr>
              <a:t>ЧЕРНОВИК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952" y="235132"/>
            <a:ext cx="6176560" cy="62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</TotalTime>
  <Words>17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Century Schoolbook</vt:lpstr>
      <vt:lpstr>Wingdings 2</vt:lpstr>
      <vt:lpstr>View</vt:lpstr>
      <vt:lpstr>WITCHER GAME</vt:lpstr>
      <vt:lpstr>ЧЕРНОВИК</vt:lpstr>
      <vt:lpstr>ЧЕРНОВИК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WITCHER GAME</dc:title>
  <dc:creator>Семья</dc:creator>
  <cp:lastModifiedBy>Семья</cp:lastModifiedBy>
  <cp:revision>1</cp:revision>
  <dcterms:created xsi:type="dcterms:W3CDTF">2022-01-12T17:24:06Z</dcterms:created>
  <dcterms:modified xsi:type="dcterms:W3CDTF">2022-01-12T17:30:42Z</dcterms:modified>
</cp:coreProperties>
</file>