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99" r:id="rId5"/>
    <p:sldId id="259" r:id="rId6"/>
    <p:sldId id="284" r:id="rId7"/>
    <p:sldId id="288" r:id="rId8"/>
    <p:sldId id="289" r:id="rId9"/>
    <p:sldId id="287" r:id="rId10"/>
    <p:sldId id="298" r:id="rId11"/>
    <p:sldId id="292" r:id="rId12"/>
    <p:sldId id="297" r:id="rId13"/>
    <p:sldId id="294" r:id="rId14"/>
    <p:sldId id="295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296" r:id="rId24"/>
    <p:sldId id="308" r:id="rId25"/>
    <p:sldId id="309" r:id="rId26"/>
    <p:sldId id="310" r:id="rId27"/>
    <p:sldId id="311" r:id="rId28"/>
    <p:sldId id="313" r:id="rId29"/>
    <p:sldId id="312" r:id="rId30"/>
    <p:sldId id="314" r:id="rId31"/>
    <p:sldId id="31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4CEB6-87B2-416C-85D5-DB21AF3C03E3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4248211D-48F4-4F28-B95E-343AD851103F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 and Introduction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44000E-79E0-4B6E-993E-C3DEBB5E4A0D}" type="parTrans" cxnId="{68BC5344-77D3-40FD-AC59-AB2230F1BAC8}">
      <dgm:prSet/>
      <dgm:spPr/>
      <dgm:t>
        <a:bodyPr/>
        <a:lstStyle/>
        <a:p>
          <a:endParaRPr lang="en-US"/>
        </a:p>
      </dgm:t>
    </dgm:pt>
    <dgm:pt modelId="{3F037453-A593-4F98-AD01-BFEA3F85795F}" type="sibTrans" cxnId="{68BC5344-77D3-40FD-AC59-AB2230F1BAC8}">
      <dgm:prSet/>
      <dgm:spPr/>
      <dgm:t>
        <a:bodyPr/>
        <a:lstStyle/>
        <a:p>
          <a:endParaRPr lang="en-US"/>
        </a:p>
      </dgm:t>
    </dgm:pt>
    <dgm:pt modelId="{E7C2DE46-93DC-40D6-8F0B-E0CA65BB63B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dirty="0"/>
        </a:p>
      </dgm:t>
    </dgm:pt>
    <dgm:pt modelId="{8F8AB759-145A-4AB6-A7BD-218407055E38}" type="parTrans" cxnId="{5F192B7C-1AFF-4B96-BB2C-FE213297A5EE}">
      <dgm:prSet/>
      <dgm:spPr/>
      <dgm:t>
        <a:bodyPr/>
        <a:lstStyle/>
        <a:p>
          <a:endParaRPr lang="en-US"/>
        </a:p>
      </dgm:t>
    </dgm:pt>
    <dgm:pt modelId="{F9CCF6D6-1B65-44F0-A6BA-39CE079FCCE0}" type="sibTrans" cxnId="{5F192B7C-1AFF-4B96-BB2C-FE213297A5EE}">
      <dgm:prSet/>
      <dgm:spPr/>
      <dgm:t>
        <a:bodyPr/>
        <a:lstStyle/>
        <a:p>
          <a:endParaRPr lang="en-US"/>
        </a:p>
      </dgm:t>
    </dgm:pt>
    <dgm:pt modelId="{549EC29F-C428-43E7-9F66-A07C8F90D323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TF-Net</a:t>
          </a:r>
          <a:endParaRPr lang="en-US" dirty="0"/>
        </a:p>
      </dgm:t>
    </dgm:pt>
    <dgm:pt modelId="{D2B897E9-6B28-4B66-A384-6783AC01C5E3}" type="parTrans" cxnId="{8E7B6731-D0E2-4C67-A191-0AD353FAB492}">
      <dgm:prSet/>
      <dgm:spPr/>
      <dgm:t>
        <a:bodyPr/>
        <a:lstStyle/>
        <a:p>
          <a:endParaRPr lang="en-US"/>
        </a:p>
      </dgm:t>
    </dgm:pt>
    <dgm:pt modelId="{851357DF-5930-4C38-A5F1-D615FD4151E7}" type="sibTrans" cxnId="{8E7B6731-D0E2-4C67-A191-0AD353FAB492}">
      <dgm:prSet/>
      <dgm:spPr/>
      <dgm:t>
        <a:bodyPr/>
        <a:lstStyle/>
        <a:p>
          <a:endParaRPr lang="en-US"/>
        </a:p>
      </dgm:t>
    </dgm:pt>
    <dgm:pt modelId="{9291AAA3-002C-4012-82A6-6F9EA76BE06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and Implementation</a:t>
          </a:r>
          <a:endParaRPr lang="en-US" dirty="0"/>
        </a:p>
      </dgm:t>
    </dgm:pt>
    <dgm:pt modelId="{F017E3EE-5FE6-4EDE-8661-FAC2AA16E5C7}" type="parTrans" cxnId="{639F8484-DC19-4793-AA6E-4A82BCD5D5EC}">
      <dgm:prSet/>
      <dgm:spPr/>
      <dgm:t>
        <a:bodyPr/>
        <a:lstStyle/>
        <a:p>
          <a:endParaRPr lang="en-US"/>
        </a:p>
      </dgm:t>
    </dgm:pt>
    <dgm:pt modelId="{B7943A2B-62DE-4EE7-B303-7EBE5E27E829}" type="sibTrans" cxnId="{639F8484-DC19-4793-AA6E-4A82BCD5D5EC}">
      <dgm:prSet/>
      <dgm:spPr/>
      <dgm:t>
        <a:bodyPr/>
        <a:lstStyle/>
        <a:p>
          <a:endParaRPr lang="en-US"/>
        </a:p>
      </dgm:t>
    </dgm:pt>
    <dgm:pt modelId="{769C9854-884F-4886-8955-99371A74986C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EDD873-4430-4D4F-99AB-495EBC76BDC6}" type="parTrans" cxnId="{3F19D276-AFDC-4098-8A91-7E0B4737BFC6}">
      <dgm:prSet/>
      <dgm:spPr/>
      <dgm:t>
        <a:bodyPr/>
        <a:lstStyle/>
        <a:p>
          <a:endParaRPr lang="en-US"/>
        </a:p>
      </dgm:t>
    </dgm:pt>
    <dgm:pt modelId="{CD35C243-7520-4864-9E52-BA070AF34176}" type="sibTrans" cxnId="{3F19D276-AFDC-4098-8A91-7E0B4737BFC6}">
      <dgm:prSet/>
      <dgm:spPr/>
      <dgm:t>
        <a:bodyPr/>
        <a:lstStyle/>
        <a:p>
          <a:endParaRPr lang="en-US"/>
        </a:p>
      </dgm:t>
    </dgm:pt>
    <dgm:pt modelId="{DF194AD4-7D29-4A0A-990B-A0F588C68124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A191F3-7FA5-4DB8-9080-563CB9EF004B}" type="parTrans" cxnId="{320BC348-990E-4A94-8D6F-9C08CA98205F}">
      <dgm:prSet/>
      <dgm:spPr/>
      <dgm:t>
        <a:bodyPr/>
        <a:lstStyle/>
        <a:p>
          <a:endParaRPr lang="en-US"/>
        </a:p>
      </dgm:t>
    </dgm:pt>
    <dgm:pt modelId="{88932348-D44C-4737-A128-C91ADDA035BD}" type="sibTrans" cxnId="{320BC348-990E-4A94-8D6F-9C08CA98205F}">
      <dgm:prSet/>
      <dgm:spPr/>
      <dgm:t>
        <a:bodyPr/>
        <a:lstStyle/>
        <a:p>
          <a:endParaRPr lang="en-US"/>
        </a:p>
      </dgm:t>
    </dgm:pt>
    <dgm:pt modelId="{A28CFF2A-18BB-45A6-9561-622E7AB2B683}">
      <dgm:prSet/>
      <dgm:spPr/>
      <dgm:t>
        <a:bodyPr/>
        <a:lstStyle/>
        <a:p>
          <a:r>
            <a: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8BDBC5-72AE-47B3-B891-E0C8E5891A2B}" type="parTrans" cxnId="{76B0B759-D897-4AA5-B6B1-244A4CDF2A99}">
      <dgm:prSet/>
      <dgm:spPr/>
      <dgm:t>
        <a:bodyPr/>
        <a:lstStyle/>
        <a:p>
          <a:endParaRPr lang="en-US"/>
        </a:p>
      </dgm:t>
    </dgm:pt>
    <dgm:pt modelId="{827B7F4C-B075-4EF2-969C-ED7F9E58FF49}" type="sibTrans" cxnId="{76B0B759-D897-4AA5-B6B1-244A4CDF2A99}">
      <dgm:prSet/>
      <dgm:spPr/>
      <dgm:t>
        <a:bodyPr/>
        <a:lstStyle/>
        <a:p>
          <a:endParaRPr lang="en-US"/>
        </a:p>
      </dgm:t>
    </dgm:pt>
    <dgm:pt modelId="{C6EBA68D-2C3D-493B-A889-413E96D23166}">
      <dgm:prSet/>
      <dgm:spPr/>
      <dgm:t>
        <a:bodyPr/>
        <a:lstStyle/>
        <a:p>
          <a:endParaRPr lang="en-US"/>
        </a:p>
      </dgm:t>
    </dgm:pt>
    <dgm:pt modelId="{931F595D-18C3-4369-A4D3-A611EE312E7B}" type="parTrans" cxnId="{6ED979B3-31BC-4627-AC83-A53B80D4B959}">
      <dgm:prSet/>
      <dgm:spPr/>
      <dgm:t>
        <a:bodyPr/>
        <a:lstStyle/>
        <a:p>
          <a:endParaRPr lang="en-US"/>
        </a:p>
      </dgm:t>
    </dgm:pt>
    <dgm:pt modelId="{BEEB58EB-61B7-4A1B-A0F6-6635837AB6A6}" type="sibTrans" cxnId="{6ED979B3-31BC-4627-AC83-A53B80D4B959}">
      <dgm:prSet/>
      <dgm:spPr/>
      <dgm:t>
        <a:bodyPr/>
        <a:lstStyle/>
        <a:p>
          <a:endParaRPr lang="en-US"/>
        </a:p>
      </dgm:t>
    </dgm:pt>
    <dgm:pt modelId="{41B687DC-8E6A-42B9-9DD4-2C2CB3F574E1}" type="pres">
      <dgm:prSet presAssocID="{46D4CEB6-87B2-416C-85D5-DB21AF3C03E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06D2D16-CEB1-4213-89E2-5C32FD6AE9D5}" type="pres">
      <dgm:prSet presAssocID="{46D4CEB6-87B2-416C-85D5-DB21AF3C03E3}" presName="Name1" presStyleCnt="0"/>
      <dgm:spPr/>
    </dgm:pt>
    <dgm:pt modelId="{380F5DB3-0365-4160-A7F9-7B4F6BF36B56}" type="pres">
      <dgm:prSet presAssocID="{46D4CEB6-87B2-416C-85D5-DB21AF3C03E3}" presName="cycle" presStyleCnt="0"/>
      <dgm:spPr/>
    </dgm:pt>
    <dgm:pt modelId="{49CA66C0-76FC-4640-84C8-357B6701BAB1}" type="pres">
      <dgm:prSet presAssocID="{46D4CEB6-87B2-416C-85D5-DB21AF3C03E3}" presName="srcNode" presStyleLbl="node1" presStyleIdx="0" presStyleCnt="7"/>
      <dgm:spPr/>
    </dgm:pt>
    <dgm:pt modelId="{87B47C42-37A1-4A83-8FE5-6E260714ADEC}" type="pres">
      <dgm:prSet presAssocID="{46D4CEB6-87B2-416C-85D5-DB21AF3C03E3}" presName="conn" presStyleLbl="parChTrans1D2" presStyleIdx="0" presStyleCnt="1"/>
      <dgm:spPr/>
      <dgm:t>
        <a:bodyPr/>
        <a:lstStyle/>
        <a:p>
          <a:endParaRPr lang="en-US"/>
        </a:p>
      </dgm:t>
    </dgm:pt>
    <dgm:pt modelId="{5CAB1126-F46D-4A98-903C-DED41DA0D926}" type="pres">
      <dgm:prSet presAssocID="{46D4CEB6-87B2-416C-85D5-DB21AF3C03E3}" presName="extraNode" presStyleLbl="node1" presStyleIdx="0" presStyleCnt="7"/>
      <dgm:spPr/>
    </dgm:pt>
    <dgm:pt modelId="{30D0520C-766B-480F-92B2-3007A7D4C3B8}" type="pres">
      <dgm:prSet presAssocID="{46D4CEB6-87B2-416C-85D5-DB21AF3C03E3}" presName="dstNode" presStyleLbl="node1" presStyleIdx="0" presStyleCnt="7"/>
      <dgm:spPr/>
    </dgm:pt>
    <dgm:pt modelId="{DC6A14B5-41C4-4F69-8301-3624B7CF336B}" type="pres">
      <dgm:prSet presAssocID="{4248211D-48F4-4F28-B95E-343AD851103F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B15834-3E3E-416C-845F-4F4FECE4BFD8}" type="pres">
      <dgm:prSet presAssocID="{4248211D-48F4-4F28-B95E-343AD851103F}" presName="accent_1" presStyleCnt="0"/>
      <dgm:spPr/>
    </dgm:pt>
    <dgm:pt modelId="{20385B90-D9D2-4F1F-91D7-7CCB594B220A}" type="pres">
      <dgm:prSet presAssocID="{4248211D-48F4-4F28-B95E-343AD851103F}" presName="accentRepeatNode" presStyleLbl="solidFgAcc1" presStyleIdx="0" presStyleCnt="7"/>
      <dgm:spPr/>
    </dgm:pt>
    <dgm:pt modelId="{A6BEABAB-7A4F-4AEC-BABA-9A611478404A}" type="pres">
      <dgm:prSet presAssocID="{E7C2DE46-93DC-40D6-8F0B-E0CA65BB63BF}" presName="text_2" presStyleLbl="node1" presStyleIdx="1" presStyleCnt="7" custLinFactNeighborX="533" custLinFactNeighborY="2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611C76-BCC7-4214-A49E-0A19CDB21336}" type="pres">
      <dgm:prSet presAssocID="{E7C2DE46-93DC-40D6-8F0B-E0CA65BB63BF}" presName="accent_2" presStyleCnt="0"/>
      <dgm:spPr/>
    </dgm:pt>
    <dgm:pt modelId="{877F24E7-444C-4194-8781-20625098F1DD}" type="pres">
      <dgm:prSet presAssocID="{E7C2DE46-93DC-40D6-8F0B-E0CA65BB63BF}" presName="accentRepeatNode" presStyleLbl="solidFgAcc1" presStyleIdx="1" presStyleCnt="7"/>
      <dgm:spPr/>
    </dgm:pt>
    <dgm:pt modelId="{D5986B7B-1228-4243-BF9E-986F8E8B8BF2}" type="pres">
      <dgm:prSet presAssocID="{549EC29F-C428-43E7-9F66-A07C8F90D323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9E47C-4EC4-4989-9F87-18A162443336}" type="pres">
      <dgm:prSet presAssocID="{549EC29F-C428-43E7-9F66-A07C8F90D323}" presName="accent_3" presStyleCnt="0"/>
      <dgm:spPr/>
    </dgm:pt>
    <dgm:pt modelId="{6AE31F03-AF6E-4D33-8FC2-FF797CB4540A}" type="pres">
      <dgm:prSet presAssocID="{549EC29F-C428-43E7-9F66-A07C8F90D323}" presName="accentRepeatNode" presStyleLbl="solidFgAcc1" presStyleIdx="2" presStyleCnt="7"/>
      <dgm:spPr/>
    </dgm:pt>
    <dgm:pt modelId="{1BE91C18-2D33-469B-8364-6EB4E1892FC1}" type="pres">
      <dgm:prSet presAssocID="{9291AAA3-002C-4012-82A6-6F9EA76BE065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133FE-4540-489C-A662-2771AAB87CC0}" type="pres">
      <dgm:prSet presAssocID="{9291AAA3-002C-4012-82A6-6F9EA76BE065}" presName="accent_4" presStyleCnt="0"/>
      <dgm:spPr/>
    </dgm:pt>
    <dgm:pt modelId="{AF25BB9D-413A-4FA4-8BC5-0016AB7A5A01}" type="pres">
      <dgm:prSet presAssocID="{9291AAA3-002C-4012-82A6-6F9EA76BE065}" presName="accentRepeatNode" presStyleLbl="solidFgAcc1" presStyleIdx="3" presStyleCnt="7"/>
      <dgm:spPr/>
    </dgm:pt>
    <dgm:pt modelId="{C19D60AD-BDCD-4A9C-98BF-166C0C5723A0}" type="pres">
      <dgm:prSet presAssocID="{769C9854-884F-4886-8955-99371A74986C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6E903-606C-46A2-97ED-DA24BB38A675}" type="pres">
      <dgm:prSet presAssocID="{769C9854-884F-4886-8955-99371A74986C}" presName="accent_5" presStyleCnt="0"/>
      <dgm:spPr/>
    </dgm:pt>
    <dgm:pt modelId="{CD53E0BF-3708-4C31-BF32-87B515BFF716}" type="pres">
      <dgm:prSet presAssocID="{769C9854-884F-4886-8955-99371A74986C}" presName="accentRepeatNode" presStyleLbl="solidFgAcc1" presStyleIdx="4" presStyleCnt="7"/>
      <dgm:spPr/>
    </dgm:pt>
    <dgm:pt modelId="{DEB65644-7EC1-4707-9AF2-94CB71CEEE8A}" type="pres">
      <dgm:prSet presAssocID="{A28CFF2A-18BB-45A6-9561-622E7AB2B683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25811-B46A-445D-8D05-30607FE6BDDB}" type="pres">
      <dgm:prSet presAssocID="{A28CFF2A-18BB-45A6-9561-622E7AB2B683}" presName="accent_6" presStyleCnt="0"/>
      <dgm:spPr/>
    </dgm:pt>
    <dgm:pt modelId="{0704157B-E915-4819-861F-A4A9759B8C06}" type="pres">
      <dgm:prSet presAssocID="{A28CFF2A-18BB-45A6-9561-622E7AB2B683}" presName="accentRepeatNode" presStyleLbl="solidFgAcc1" presStyleIdx="5" presStyleCnt="7"/>
      <dgm:spPr/>
    </dgm:pt>
    <dgm:pt modelId="{79513A9A-34BA-447B-8A15-5D76895018AB}" type="pres">
      <dgm:prSet presAssocID="{DF194AD4-7D29-4A0A-990B-A0F588C68124}" presName="text_7" presStyleLbl="node1" presStyleIdx="6" presStyleCnt="7" custScaleY="117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74AB0C-420A-4319-93F1-169EDB909177}" type="pres">
      <dgm:prSet presAssocID="{DF194AD4-7D29-4A0A-990B-A0F588C68124}" presName="accent_7" presStyleCnt="0"/>
      <dgm:spPr/>
    </dgm:pt>
    <dgm:pt modelId="{C7781CE1-BB7E-44D8-B89B-35CA9BC27E8E}" type="pres">
      <dgm:prSet presAssocID="{DF194AD4-7D29-4A0A-990B-A0F588C68124}" presName="accentRepeatNode" presStyleLbl="solidFgAcc1" presStyleIdx="6" presStyleCnt="7"/>
      <dgm:spPr/>
    </dgm:pt>
  </dgm:ptLst>
  <dgm:cxnLst>
    <dgm:cxn modelId="{68BC5344-77D3-40FD-AC59-AB2230F1BAC8}" srcId="{46D4CEB6-87B2-416C-85D5-DB21AF3C03E3}" destId="{4248211D-48F4-4F28-B95E-343AD851103F}" srcOrd="0" destOrd="0" parTransId="{7A44000E-79E0-4B6E-993E-C3DEBB5E4A0D}" sibTransId="{3F037453-A593-4F98-AD01-BFEA3F85795F}"/>
    <dgm:cxn modelId="{7532F124-D575-420A-A383-D8089C5D2143}" type="presOf" srcId="{E7C2DE46-93DC-40D6-8F0B-E0CA65BB63BF}" destId="{A6BEABAB-7A4F-4AEC-BABA-9A611478404A}" srcOrd="0" destOrd="0" presId="urn:microsoft.com/office/officeart/2008/layout/VerticalCurvedList"/>
    <dgm:cxn modelId="{8E7B6731-D0E2-4C67-A191-0AD353FAB492}" srcId="{46D4CEB6-87B2-416C-85D5-DB21AF3C03E3}" destId="{549EC29F-C428-43E7-9F66-A07C8F90D323}" srcOrd="2" destOrd="0" parTransId="{D2B897E9-6B28-4B66-A384-6783AC01C5E3}" sibTransId="{851357DF-5930-4C38-A5F1-D615FD4151E7}"/>
    <dgm:cxn modelId="{3F19D276-AFDC-4098-8A91-7E0B4737BFC6}" srcId="{46D4CEB6-87B2-416C-85D5-DB21AF3C03E3}" destId="{769C9854-884F-4886-8955-99371A74986C}" srcOrd="4" destOrd="0" parTransId="{C3EDD873-4430-4D4F-99AB-495EBC76BDC6}" sibTransId="{CD35C243-7520-4864-9E52-BA070AF34176}"/>
    <dgm:cxn modelId="{639F8484-DC19-4793-AA6E-4A82BCD5D5EC}" srcId="{46D4CEB6-87B2-416C-85D5-DB21AF3C03E3}" destId="{9291AAA3-002C-4012-82A6-6F9EA76BE065}" srcOrd="3" destOrd="0" parTransId="{F017E3EE-5FE6-4EDE-8661-FAC2AA16E5C7}" sibTransId="{B7943A2B-62DE-4EE7-B303-7EBE5E27E829}"/>
    <dgm:cxn modelId="{320BC348-990E-4A94-8D6F-9C08CA98205F}" srcId="{46D4CEB6-87B2-416C-85D5-DB21AF3C03E3}" destId="{DF194AD4-7D29-4A0A-990B-A0F588C68124}" srcOrd="6" destOrd="0" parTransId="{79A191F3-7FA5-4DB8-9080-563CB9EF004B}" sibTransId="{88932348-D44C-4737-A128-C91ADDA035BD}"/>
    <dgm:cxn modelId="{1A4043CF-A4B7-4998-93C2-BC86AC7EA939}" type="presOf" srcId="{769C9854-884F-4886-8955-99371A74986C}" destId="{C19D60AD-BDCD-4A9C-98BF-166C0C5723A0}" srcOrd="0" destOrd="0" presId="urn:microsoft.com/office/officeart/2008/layout/VerticalCurvedList"/>
    <dgm:cxn modelId="{5F192B7C-1AFF-4B96-BB2C-FE213297A5EE}" srcId="{46D4CEB6-87B2-416C-85D5-DB21AF3C03E3}" destId="{E7C2DE46-93DC-40D6-8F0B-E0CA65BB63BF}" srcOrd="1" destOrd="0" parTransId="{8F8AB759-145A-4AB6-A7BD-218407055E38}" sibTransId="{F9CCF6D6-1B65-44F0-A6BA-39CE079FCCE0}"/>
    <dgm:cxn modelId="{1574D331-1315-4F39-82D8-22EF0E6C4948}" type="presOf" srcId="{46D4CEB6-87B2-416C-85D5-DB21AF3C03E3}" destId="{41B687DC-8E6A-42B9-9DD4-2C2CB3F574E1}" srcOrd="0" destOrd="0" presId="urn:microsoft.com/office/officeart/2008/layout/VerticalCurvedList"/>
    <dgm:cxn modelId="{6AF9EC27-59A9-41A9-8E3A-F8FB913B71D5}" type="presOf" srcId="{4248211D-48F4-4F28-B95E-343AD851103F}" destId="{DC6A14B5-41C4-4F69-8301-3624B7CF336B}" srcOrd="0" destOrd="0" presId="urn:microsoft.com/office/officeart/2008/layout/VerticalCurvedList"/>
    <dgm:cxn modelId="{5D27FD3A-2030-4813-9C75-4E0E9DC7839C}" type="presOf" srcId="{3F037453-A593-4F98-AD01-BFEA3F85795F}" destId="{87B47C42-37A1-4A83-8FE5-6E260714ADEC}" srcOrd="0" destOrd="0" presId="urn:microsoft.com/office/officeart/2008/layout/VerticalCurvedList"/>
    <dgm:cxn modelId="{64D9439F-820B-4179-8C08-DC76768B58A7}" type="presOf" srcId="{A28CFF2A-18BB-45A6-9561-622E7AB2B683}" destId="{DEB65644-7EC1-4707-9AF2-94CB71CEEE8A}" srcOrd="0" destOrd="0" presId="urn:microsoft.com/office/officeart/2008/layout/VerticalCurvedList"/>
    <dgm:cxn modelId="{227F52D0-5810-438D-90D0-98B832B19845}" type="presOf" srcId="{549EC29F-C428-43E7-9F66-A07C8F90D323}" destId="{D5986B7B-1228-4243-BF9E-986F8E8B8BF2}" srcOrd="0" destOrd="0" presId="urn:microsoft.com/office/officeart/2008/layout/VerticalCurvedList"/>
    <dgm:cxn modelId="{67B1B49A-1BF9-476A-A7EF-65CDF1B20629}" type="presOf" srcId="{DF194AD4-7D29-4A0A-990B-A0F588C68124}" destId="{79513A9A-34BA-447B-8A15-5D76895018AB}" srcOrd="0" destOrd="0" presId="urn:microsoft.com/office/officeart/2008/layout/VerticalCurvedList"/>
    <dgm:cxn modelId="{6ED979B3-31BC-4627-AC83-A53B80D4B959}" srcId="{46D4CEB6-87B2-416C-85D5-DB21AF3C03E3}" destId="{C6EBA68D-2C3D-493B-A889-413E96D23166}" srcOrd="7" destOrd="0" parTransId="{931F595D-18C3-4369-A4D3-A611EE312E7B}" sibTransId="{BEEB58EB-61B7-4A1B-A0F6-6635837AB6A6}"/>
    <dgm:cxn modelId="{7EBF10E3-DE4F-4875-9201-DD6DEC4F1C10}" type="presOf" srcId="{9291AAA3-002C-4012-82A6-6F9EA76BE065}" destId="{1BE91C18-2D33-469B-8364-6EB4E1892FC1}" srcOrd="0" destOrd="0" presId="urn:microsoft.com/office/officeart/2008/layout/VerticalCurvedList"/>
    <dgm:cxn modelId="{76B0B759-D897-4AA5-B6B1-244A4CDF2A99}" srcId="{46D4CEB6-87B2-416C-85D5-DB21AF3C03E3}" destId="{A28CFF2A-18BB-45A6-9561-622E7AB2B683}" srcOrd="5" destOrd="0" parTransId="{548BDBC5-72AE-47B3-B891-E0C8E5891A2B}" sibTransId="{827B7F4C-B075-4EF2-969C-ED7F9E58FF49}"/>
    <dgm:cxn modelId="{7E60627C-8D2B-4518-B525-A426C698D7F2}" type="presParOf" srcId="{41B687DC-8E6A-42B9-9DD4-2C2CB3F574E1}" destId="{006D2D16-CEB1-4213-89E2-5C32FD6AE9D5}" srcOrd="0" destOrd="0" presId="urn:microsoft.com/office/officeart/2008/layout/VerticalCurvedList"/>
    <dgm:cxn modelId="{93987B3C-B524-407D-821C-2C0A1C30C4C5}" type="presParOf" srcId="{006D2D16-CEB1-4213-89E2-5C32FD6AE9D5}" destId="{380F5DB3-0365-4160-A7F9-7B4F6BF36B56}" srcOrd="0" destOrd="0" presId="urn:microsoft.com/office/officeart/2008/layout/VerticalCurvedList"/>
    <dgm:cxn modelId="{5854D226-1845-439E-9472-5EC912988FB5}" type="presParOf" srcId="{380F5DB3-0365-4160-A7F9-7B4F6BF36B56}" destId="{49CA66C0-76FC-4640-84C8-357B6701BAB1}" srcOrd="0" destOrd="0" presId="urn:microsoft.com/office/officeart/2008/layout/VerticalCurvedList"/>
    <dgm:cxn modelId="{287EED8A-6BA2-4777-8D1B-138BC7F4A569}" type="presParOf" srcId="{380F5DB3-0365-4160-A7F9-7B4F6BF36B56}" destId="{87B47C42-37A1-4A83-8FE5-6E260714ADEC}" srcOrd="1" destOrd="0" presId="urn:microsoft.com/office/officeart/2008/layout/VerticalCurvedList"/>
    <dgm:cxn modelId="{01BF4005-E0F1-48A3-9198-83372C68F6AD}" type="presParOf" srcId="{380F5DB3-0365-4160-A7F9-7B4F6BF36B56}" destId="{5CAB1126-F46D-4A98-903C-DED41DA0D926}" srcOrd="2" destOrd="0" presId="urn:microsoft.com/office/officeart/2008/layout/VerticalCurvedList"/>
    <dgm:cxn modelId="{0A0BCB13-5BCD-49EE-953E-3BAEFE74B8E3}" type="presParOf" srcId="{380F5DB3-0365-4160-A7F9-7B4F6BF36B56}" destId="{30D0520C-766B-480F-92B2-3007A7D4C3B8}" srcOrd="3" destOrd="0" presId="urn:microsoft.com/office/officeart/2008/layout/VerticalCurvedList"/>
    <dgm:cxn modelId="{694A8A1C-F163-44E3-834F-1A079908B554}" type="presParOf" srcId="{006D2D16-CEB1-4213-89E2-5C32FD6AE9D5}" destId="{DC6A14B5-41C4-4F69-8301-3624B7CF336B}" srcOrd="1" destOrd="0" presId="urn:microsoft.com/office/officeart/2008/layout/VerticalCurvedList"/>
    <dgm:cxn modelId="{4BF84FC9-62F4-4D15-A6FF-5E0CAAE22113}" type="presParOf" srcId="{006D2D16-CEB1-4213-89E2-5C32FD6AE9D5}" destId="{9DB15834-3E3E-416C-845F-4F4FECE4BFD8}" srcOrd="2" destOrd="0" presId="urn:microsoft.com/office/officeart/2008/layout/VerticalCurvedList"/>
    <dgm:cxn modelId="{D07BC9ED-F0F7-4381-BEC5-1BA52103A2A4}" type="presParOf" srcId="{9DB15834-3E3E-416C-845F-4F4FECE4BFD8}" destId="{20385B90-D9D2-4F1F-91D7-7CCB594B220A}" srcOrd="0" destOrd="0" presId="urn:microsoft.com/office/officeart/2008/layout/VerticalCurvedList"/>
    <dgm:cxn modelId="{83A94101-B25B-438B-A0A9-A85F71DE49A3}" type="presParOf" srcId="{006D2D16-CEB1-4213-89E2-5C32FD6AE9D5}" destId="{A6BEABAB-7A4F-4AEC-BABA-9A611478404A}" srcOrd="3" destOrd="0" presId="urn:microsoft.com/office/officeart/2008/layout/VerticalCurvedList"/>
    <dgm:cxn modelId="{B4782C88-D6DD-41F5-82DA-BA28F2C0F0F7}" type="presParOf" srcId="{006D2D16-CEB1-4213-89E2-5C32FD6AE9D5}" destId="{9B611C76-BCC7-4214-A49E-0A19CDB21336}" srcOrd="4" destOrd="0" presId="urn:microsoft.com/office/officeart/2008/layout/VerticalCurvedList"/>
    <dgm:cxn modelId="{187A1C86-E906-4478-A70D-42F0225DE548}" type="presParOf" srcId="{9B611C76-BCC7-4214-A49E-0A19CDB21336}" destId="{877F24E7-444C-4194-8781-20625098F1DD}" srcOrd="0" destOrd="0" presId="urn:microsoft.com/office/officeart/2008/layout/VerticalCurvedList"/>
    <dgm:cxn modelId="{AB003EB1-1C6E-4B1F-A836-AEFBE6481CC6}" type="presParOf" srcId="{006D2D16-CEB1-4213-89E2-5C32FD6AE9D5}" destId="{D5986B7B-1228-4243-BF9E-986F8E8B8BF2}" srcOrd="5" destOrd="0" presId="urn:microsoft.com/office/officeart/2008/layout/VerticalCurvedList"/>
    <dgm:cxn modelId="{42D9400F-B930-49C7-9A33-398878D4B7C7}" type="presParOf" srcId="{006D2D16-CEB1-4213-89E2-5C32FD6AE9D5}" destId="{D599E47C-4EC4-4989-9F87-18A162443336}" srcOrd="6" destOrd="0" presId="urn:microsoft.com/office/officeart/2008/layout/VerticalCurvedList"/>
    <dgm:cxn modelId="{A37F8CF0-3A34-46D0-9F1E-19EAB622625E}" type="presParOf" srcId="{D599E47C-4EC4-4989-9F87-18A162443336}" destId="{6AE31F03-AF6E-4D33-8FC2-FF797CB4540A}" srcOrd="0" destOrd="0" presId="urn:microsoft.com/office/officeart/2008/layout/VerticalCurvedList"/>
    <dgm:cxn modelId="{FC41BF92-4FF3-4425-9196-EA75CC4395CA}" type="presParOf" srcId="{006D2D16-CEB1-4213-89E2-5C32FD6AE9D5}" destId="{1BE91C18-2D33-469B-8364-6EB4E1892FC1}" srcOrd="7" destOrd="0" presId="urn:microsoft.com/office/officeart/2008/layout/VerticalCurvedList"/>
    <dgm:cxn modelId="{2F8CEA32-0621-4D79-AECA-6410EAB68F13}" type="presParOf" srcId="{006D2D16-CEB1-4213-89E2-5C32FD6AE9D5}" destId="{D15133FE-4540-489C-A662-2771AAB87CC0}" srcOrd="8" destOrd="0" presId="urn:microsoft.com/office/officeart/2008/layout/VerticalCurvedList"/>
    <dgm:cxn modelId="{8CA7624D-7878-4EE4-A440-E7E3BC7B48FC}" type="presParOf" srcId="{D15133FE-4540-489C-A662-2771AAB87CC0}" destId="{AF25BB9D-413A-4FA4-8BC5-0016AB7A5A01}" srcOrd="0" destOrd="0" presId="urn:microsoft.com/office/officeart/2008/layout/VerticalCurvedList"/>
    <dgm:cxn modelId="{8B7701C7-0F4C-49F3-8DBF-2B5C390E18E7}" type="presParOf" srcId="{006D2D16-CEB1-4213-89E2-5C32FD6AE9D5}" destId="{C19D60AD-BDCD-4A9C-98BF-166C0C5723A0}" srcOrd="9" destOrd="0" presId="urn:microsoft.com/office/officeart/2008/layout/VerticalCurvedList"/>
    <dgm:cxn modelId="{05D57572-9551-416B-AA50-E09726277627}" type="presParOf" srcId="{006D2D16-CEB1-4213-89E2-5C32FD6AE9D5}" destId="{8BF6E903-606C-46A2-97ED-DA24BB38A675}" srcOrd="10" destOrd="0" presId="urn:microsoft.com/office/officeart/2008/layout/VerticalCurvedList"/>
    <dgm:cxn modelId="{6334D395-85A5-4ACA-8C0C-E9054B36D40E}" type="presParOf" srcId="{8BF6E903-606C-46A2-97ED-DA24BB38A675}" destId="{CD53E0BF-3708-4C31-BF32-87B515BFF716}" srcOrd="0" destOrd="0" presId="urn:microsoft.com/office/officeart/2008/layout/VerticalCurvedList"/>
    <dgm:cxn modelId="{EFAB1974-B8B9-4C43-B107-F7E136DC2807}" type="presParOf" srcId="{006D2D16-CEB1-4213-89E2-5C32FD6AE9D5}" destId="{DEB65644-7EC1-4707-9AF2-94CB71CEEE8A}" srcOrd="11" destOrd="0" presId="urn:microsoft.com/office/officeart/2008/layout/VerticalCurvedList"/>
    <dgm:cxn modelId="{B6B3C869-4742-4CD9-8000-3E5DA0C8ABBD}" type="presParOf" srcId="{006D2D16-CEB1-4213-89E2-5C32FD6AE9D5}" destId="{CD825811-B46A-445D-8D05-30607FE6BDDB}" srcOrd="12" destOrd="0" presId="urn:microsoft.com/office/officeart/2008/layout/VerticalCurvedList"/>
    <dgm:cxn modelId="{5012ECA2-5EA4-4151-B503-7C8128804BE4}" type="presParOf" srcId="{CD825811-B46A-445D-8D05-30607FE6BDDB}" destId="{0704157B-E915-4819-861F-A4A9759B8C06}" srcOrd="0" destOrd="0" presId="urn:microsoft.com/office/officeart/2008/layout/VerticalCurvedList"/>
    <dgm:cxn modelId="{938C4FA1-9449-4ED4-BC0F-528F5F30F8FA}" type="presParOf" srcId="{006D2D16-CEB1-4213-89E2-5C32FD6AE9D5}" destId="{79513A9A-34BA-447B-8A15-5D76895018AB}" srcOrd="13" destOrd="0" presId="urn:microsoft.com/office/officeart/2008/layout/VerticalCurvedList"/>
    <dgm:cxn modelId="{8C90E012-E076-4B61-95F9-E640ED42A27C}" type="presParOf" srcId="{006D2D16-CEB1-4213-89E2-5C32FD6AE9D5}" destId="{7574AB0C-420A-4319-93F1-169EDB909177}" srcOrd="14" destOrd="0" presId="urn:microsoft.com/office/officeart/2008/layout/VerticalCurvedList"/>
    <dgm:cxn modelId="{0617D7F9-7685-4784-88FC-CA7860F4FC1C}" type="presParOf" srcId="{7574AB0C-420A-4319-93F1-169EDB909177}" destId="{C7781CE1-BB7E-44D8-B89B-35CA9BC27E8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67B53-1F23-44B2-83BD-A3C0C2D4E6AF}" type="doc">
      <dgm:prSet loTypeId="urn:microsoft.com/office/officeart/2005/8/layout/matrix1" loCatId="matrix" qsTypeId="urn:microsoft.com/office/officeart/2005/8/quickstyle/simple3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4D3C09C4-44F5-4794-A3C3-382E5F73AAA3}">
      <dgm:prSet phldrT="[Text]"/>
      <dgm:spPr/>
      <dgm:t>
        <a:bodyPr/>
        <a:lstStyle/>
        <a:p>
          <a:r>
            <a:rPr lang="en-US" b="1" i="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Proposed Framework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EA184-A646-4A57-B5BD-6956E608D9EC}" type="parTrans" cxnId="{6A8D1922-C1E3-4AFF-BC4F-722900265B00}">
      <dgm:prSet/>
      <dgm:spPr/>
      <dgm:t>
        <a:bodyPr/>
        <a:lstStyle/>
        <a:p>
          <a:endParaRPr lang="en-US"/>
        </a:p>
      </dgm:t>
    </dgm:pt>
    <dgm:pt modelId="{6B15214F-0B32-4867-AA30-69B432E7BB3D}" type="sibTrans" cxnId="{6A8D1922-C1E3-4AFF-BC4F-722900265B00}">
      <dgm:prSet/>
      <dgm:spPr/>
      <dgm:t>
        <a:bodyPr/>
        <a:lstStyle/>
        <a:p>
          <a:endParaRPr lang="en-US"/>
        </a:p>
      </dgm:t>
    </dgm:pt>
    <dgm:pt modelId="{1C4A25D9-4F50-451E-BF1A-4E2064427A6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consisted of IR based UAV images with multiple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 environmental background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weather conditions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4F4A2C-F036-4B36-8D65-F31B715577D0}" type="parTrans" cxnId="{6D274A2A-B1F6-4EFE-A72D-B085903E2823}">
      <dgm:prSet/>
      <dgm:spPr/>
      <dgm:t>
        <a:bodyPr/>
        <a:lstStyle/>
        <a:p>
          <a:endParaRPr lang="en-US"/>
        </a:p>
      </dgm:t>
    </dgm:pt>
    <dgm:pt modelId="{9553DB58-CC7E-48AE-8619-6ED9626E3048}" type="sibTrans" cxnId="{6D274A2A-B1F6-4EFE-A72D-B085903E2823}">
      <dgm:prSet/>
      <dgm:spPr/>
      <dgm:t>
        <a:bodyPr/>
        <a:lstStyle/>
        <a:p>
          <a:endParaRPr lang="en-US"/>
        </a:p>
      </dgm:t>
    </dgm:pt>
    <dgm:pt modelId="{DB992DB7-1E1C-4E6B-9DC5-4CDA70C2C516}">
      <dgm:prSet phldrT="[Text]" phldr="1"/>
      <dgm:spPr/>
      <dgm:t>
        <a:bodyPr/>
        <a:lstStyle/>
        <a:p>
          <a:endParaRPr lang="en-US"/>
        </a:p>
      </dgm:t>
    </dgm:pt>
    <dgm:pt modelId="{5C285DAB-9C47-417A-8336-D0998B015623}" type="parTrans" cxnId="{229323DC-8A02-4AAD-89AD-1BE627B55FDE}">
      <dgm:prSet/>
      <dgm:spPr/>
      <dgm:t>
        <a:bodyPr/>
        <a:lstStyle/>
        <a:p>
          <a:endParaRPr lang="en-US"/>
        </a:p>
      </dgm:t>
    </dgm:pt>
    <dgm:pt modelId="{7877AE23-CD28-4FED-B5ED-6FC6C3EF74F0}" type="sibTrans" cxnId="{229323DC-8A02-4AAD-89AD-1BE627B55FDE}">
      <dgm:prSet/>
      <dgm:spPr/>
      <dgm:t>
        <a:bodyPr/>
        <a:lstStyle/>
        <a:p>
          <a:endParaRPr lang="en-US"/>
        </a:p>
      </dgm:t>
    </dgm:pt>
    <dgm:pt modelId="{6C404079-0553-474D-8D59-E110B48D7D30}">
      <dgm:prSet phldrT="[Text]" phldr="1"/>
      <dgm:spPr/>
      <dgm:t>
        <a:bodyPr/>
        <a:lstStyle/>
        <a:p>
          <a:endParaRPr lang="en-US"/>
        </a:p>
      </dgm:t>
    </dgm:pt>
    <dgm:pt modelId="{DAD7BD9B-E488-4EEC-B378-5AE9843EC0E4}" type="parTrans" cxnId="{6997A5BC-11B4-48D5-BE02-E91E771809A7}">
      <dgm:prSet/>
      <dgm:spPr/>
      <dgm:t>
        <a:bodyPr/>
        <a:lstStyle/>
        <a:p>
          <a:endParaRPr lang="en-US"/>
        </a:p>
      </dgm:t>
    </dgm:pt>
    <dgm:pt modelId="{7B19BAEA-8430-447A-9E5B-8B3D82CC8BFB}" type="sibTrans" cxnId="{6997A5BC-11B4-48D5-BE02-E91E771809A7}">
      <dgm:prSet/>
      <dgm:spPr/>
      <dgm:t>
        <a:bodyPr/>
        <a:lstStyle/>
        <a:p>
          <a:endParaRPr lang="en-US"/>
        </a:p>
      </dgm:t>
    </dgm:pt>
    <dgm:pt modelId="{9C2D0121-CAAB-4B6D-9A84-B9A2334B0E92}">
      <dgm:prSet phldrT="[Text]"/>
      <dgm:spPr/>
      <dgm:t>
        <a:bodyPr/>
        <a:lstStyle/>
        <a:p>
          <a:endParaRPr lang="en-US" dirty="0"/>
        </a:p>
      </dgm:t>
    </dgm:pt>
    <dgm:pt modelId="{5EA47F1B-DD95-4EB8-BD6D-A22A25B40AC2}" type="parTrans" cxnId="{242EEE13-18D7-4114-B1A9-66BE333019A1}">
      <dgm:prSet/>
      <dgm:spPr/>
      <dgm:t>
        <a:bodyPr/>
        <a:lstStyle/>
        <a:p>
          <a:endParaRPr lang="en-US"/>
        </a:p>
      </dgm:t>
    </dgm:pt>
    <dgm:pt modelId="{3D160E56-C4F2-4FF6-81E9-5026F3431747}" type="sibTrans" cxnId="{242EEE13-18D7-4114-B1A9-66BE333019A1}">
      <dgm:prSet/>
      <dgm:spPr/>
      <dgm:t>
        <a:bodyPr/>
        <a:lstStyle/>
        <a:p>
          <a:endParaRPr lang="en-US"/>
        </a:p>
      </dgm:t>
    </dgm:pt>
    <dgm:pt modelId="{568D38A4-3150-46D4-BBCF-28F4F8E9740F}">
      <dgm:prSet/>
      <dgm:spPr/>
      <dgm:t>
        <a:bodyPr/>
        <a:lstStyle/>
        <a:p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Fair comparison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by training all considered models with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same dataset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 parameters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7235E69-D5E4-421F-9636-873083368138}" type="parTrans" cxnId="{7CF56EA2-5AC3-4065-8473-ED43ACC43F93}">
      <dgm:prSet/>
      <dgm:spPr/>
      <dgm:t>
        <a:bodyPr/>
        <a:lstStyle/>
        <a:p>
          <a:endParaRPr lang="en-US"/>
        </a:p>
      </dgm:t>
    </dgm:pt>
    <dgm:pt modelId="{3E16250A-C560-42F6-8865-17BC1EE505F2}" type="sibTrans" cxnId="{7CF56EA2-5AC3-4065-8473-ED43ACC43F93}">
      <dgm:prSet/>
      <dgm:spPr/>
      <dgm:t>
        <a:bodyPr/>
        <a:lstStyle/>
        <a:p>
          <a:endParaRPr lang="en-US"/>
        </a:p>
      </dgm:t>
    </dgm:pt>
    <dgm:pt modelId="{1B1F8A31-747F-4FBD-9D8A-7B86616CD95B}">
      <dgm:prSet phldrT="[Text]"/>
      <dgm:spPr/>
      <dgm:t>
        <a:bodyPr/>
        <a:lstStyle/>
        <a:p>
          <a:endParaRPr lang="en-US" dirty="0"/>
        </a:p>
      </dgm:t>
    </dgm:pt>
    <dgm:pt modelId="{EFB40316-7C09-41A1-A3DB-7926F09EB940}" type="parTrans" cxnId="{BA15AB69-CC34-4450-81CF-B44DB0367167}">
      <dgm:prSet/>
      <dgm:spPr/>
      <dgm:t>
        <a:bodyPr/>
        <a:lstStyle/>
        <a:p>
          <a:endParaRPr lang="en-US"/>
        </a:p>
      </dgm:t>
    </dgm:pt>
    <dgm:pt modelId="{F30B719F-67F9-439C-9789-D5267596FF1E}" type="sibTrans" cxnId="{BA15AB69-CC34-4450-81CF-B44DB0367167}">
      <dgm:prSet/>
      <dgm:spPr/>
      <dgm:t>
        <a:bodyPr/>
        <a:lstStyle/>
        <a:p>
          <a:endParaRPr lang="en-US"/>
        </a:p>
      </dgm:t>
    </dgm:pt>
    <dgm:pt modelId="{765AA419-9FCE-4CBA-81EB-D928A98DC6ED}">
      <dgm:prSet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proposed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TF-Net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an improved version of YOLOv5s by introducing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kernel based modifications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the neck and backbone.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2161ED-3C2C-45C4-891A-82952048228D}" type="sibTrans" cxnId="{8C7BFAC1-74D4-40DD-994C-98A62C8BB5D2}">
      <dgm:prSet/>
      <dgm:spPr/>
      <dgm:t>
        <a:bodyPr/>
        <a:lstStyle/>
        <a:p>
          <a:endParaRPr lang="en-US"/>
        </a:p>
      </dgm:t>
    </dgm:pt>
    <dgm:pt modelId="{4502B632-727A-4493-83DB-30CE29EEDE91}" type="parTrans" cxnId="{8C7BFAC1-74D4-40DD-994C-98A62C8BB5D2}">
      <dgm:prSet/>
      <dgm:spPr/>
      <dgm:t>
        <a:bodyPr/>
        <a:lstStyle/>
        <a:p>
          <a:endParaRPr lang="en-US"/>
        </a:p>
      </dgm:t>
    </dgm:pt>
    <dgm:pt modelId="{016274C0-5452-49FE-BD70-253510078477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efficiently detect UAV during night time, we employ UAV detection based on </a:t>
          </a: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IR images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E11C5F-6A41-4949-9CC3-96741217A102}" type="parTrans" cxnId="{8AB0BA67-339F-4A24-9C81-8086861B115E}">
      <dgm:prSet/>
      <dgm:spPr/>
      <dgm:t>
        <a:bodyPr/>
        <a:lstStyle/>
        <a:p>
          <a:endParaRPr lang="en-US"/>
        </a:p>
      </dgm:t>
    </dgm:pt>
    <dgm:pt modelId="{CA6B3242-D51F-4235-AA1E-6E0299EAA4C8}" type="sibTrans" cxnId="{8AB0BA67-339F-4A24-9C81-8086861B115E}">
      <dgm:prSet/>
      <dgm:spPr/>
      <dgm:t>
        <a:bodyPr/>
        <a:lstStyle/>
        <a:p>
          <a:endParaRPr lang="en-US"/>
        </a:p>
      </dgm:t>
    </dgm:pt>
    <dgm:pt modelId="{67603C27-D37A-444E-AC69-5FB0427F32D9}" type="pres">
      <dgm:prSet presAssocID="{00F67B53-1F23-44B2-83BD-A3C0C2D4E6AF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9A1E254-17AF-43D6-AFDB-E83E60992B88}" type="pres">
      <dgm:prSet presAssocID="{00F67B53-1F23-44B2-83BD-A3C0C2D4E6AF}" presName="matrix" presStyleCnt="0"/>
      <dgm:spPr/>
    </dgm:pt>
    <dgm:pt modelId="{DBBBBB3F-4785-49D2-96FF-E78563579ABD}" type="pres">
      <dgm:prSet presAssocID="{00F67B53-1F23-44B2-83BD-A3C0C2D4E6AF}" presName="tile1" presStyleLbl="node1" presStyleIdx="0" presStyleCnt="4" custScaleX="100440" custScaleY="100306" custLinFactNeighborX="663" custLinFactNeighborY="597"/>
      <dgm:spPr/>
      <dgm:t>
        <a:bodyPr/>
        <a:lstStyle/>
        <a:p>
          <a:endParaRPr lang="en-US"/>
        </a:p>
      </dgm:t>
    </dgm:pt>
    <dgm:pt modelId="{B229762C-1ABD-4C38-BD3C-408B78C18A59}" type="pres">
      <dgm:prSet presAssocID="{00F67B53-1F23-44B2-83BD-A3C0C2D4E6A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C743B-7292-46A6-90B2-B12509DA7403}" type="pres">
      <dgm:prSet presAssocID="{00F67B53-1F23-44B2-83BD-A3C0C2D4E6AF}" presName="tile2" presStyleLbl="node1" presStyleIdx="1" presStyleCnt="4"/>
      <dgm:spPr/>
      <dgm:t>
        <a:bodyPr/>
        <a:lstStyle/>
        <a:p>
          <a:endParaRPr lang="en-US"/>
        </a:p>
      </dgm:t>
    </dgm:pt>
    <dgm:pt modelId="{FF8F1B29-41F7-46B5-9628-B022DCC110BE}" type="pres">
      <dgm:prSet presAssocID="{00F67B53-1F23-44B2-83BD-A3C0C2D4E6A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6201D-91E7-46BB-B0AD-1076495B34E5}" type="pres">
      <dgm:prSet presAssocID="{00F67B53-1F23-44B2-83BD-A3C0C2D4E6AF}" presName="tile3" presStyleLbl="node1" presStyleIdx="2" presStyleCnt="4"/>
      <dgm:spPr/>
      <dgm:t>
        <a:bodyPr/>
        <a:lstStyle/>
        <a:p>
          <a:endParaRPr lang="en-US"/>
        </a:p>
      </dgm:t>
    </dgm:pt>
    <dgm:pt modelId="{6C6CC824-A803-4EB3-9674-1B93EEBFE4EA}" type="pres">
      <dgm:prSet presAssocID="{00F67B53-1F23-44B2-83BD-A3C0C2D4E6A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EF725-9C54-444A-8CAB-B64F954BF47D}" type="pres">
      <dgm:prSet presAssocID="{00F67B53-1F23-44B2-83BD-A3C0C2D4E6AF}" presName="tile4" presStyleLbl="node1" presStyleIdx="3" presStyleCnt="4"/>
      <dgm:spPr/>
      <dgm:t>
        <a:bodyPr/>
        <a:lstStyle/>
        <a:p>
          <a:endParaRPr lang="en-US"/>
        </a:p>
      </dgm:t>
    </dgm:pt>
    <dgm:pt modelId="{81A21E61-B891-4B57-999A-819EBEC75E95}" type="pres">
      <dgm:prSet presAssocID="{00F67B53-1F23-44B2-83BD-A3C0C2D4E6A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8C7CA-A38A-4034-9F17-7E6BCB3DEF86}" type="pres">
      <dgm:prSet presAssocID="{00F67B53-1F23-44B2-83BD-A3C0C2D4E6AF}" presName="centerTile" presStyleLbl="fgShp" presStyleIdx="0" presStyleCnt="1" custScaleX="117017" custScaleY="11580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A8D1922-C1E3-4AFF-BC4F-722900265B00}" srcId="{00F67B53-1F23-44B2-83BD-A3C0C2D4E6AF}" destId="{4D3C09C4-44F5-4794-A3C3-382E5F73AAA3}" srcOrd="0" destOrd="0" parTransId="{5F4EA184-A646-4A57-B5BD-6956E608D9EC}" sibTransId="{6B15214F-0B32-4867-AA30-69B432E7BB3D}"/>
    <dgm:cxn modelId="{9503C64F-BD88-4EC0-9077-EC6C2DA7BC8E}" type="presOf" srcId="{00F67B53-1F23-44B2-83BD-A3C0C2D4E6AF}" destId="{67603C27-D37A-444E-AC69-5FB0427F32D9}" srcOrd="0" destOrd="0" presId="urn:microsoft.com/office/officeart/2005/8/layout/matrix1"/>
    <dgm:cxn modelId="{6997A5BC-11B4-48D5-BE02-E91E771809A7}" srcId="{4D3C09C4-44F5-4794-A3C3-382E5F73AAA3}" destId="{6C404079-0553-474D-8D59-E110B48D7D30}" srcOrd="7" destOrd="0" parTransId="{DAD7BD9B-E488-4EEC-B378-5AE9843EC0E4}" sibTransId="{7B19BAEA-8430-447A-9E5B-8B3D82CC8BFB}"/>
    <dgm:cxn modelId="{8C7BFAC1-74D4-40DD-994C-98A62C8BB5D2}" srcId="{4D3C09C4-44F5-4794-A3C3-382E5F73AAA3}" destId="{765AA419-9FCE-4CBA-81EB-D928A98DC6ED}" srcOrd="2" destOrd="0" parTransId="{4502B632-727A-4493-83DB-30CE29EEDE91}" sibTransId="{4C2161ED-3C2C-45C4-891A-82952048228D}"/>
    <dgm:cxn modelId="{7F39B6AF-62EA-4B9A-8C82-7D73AB044BC2}" type="presOf" srcId="{568D38A4-3150-46D4-BBCF-28F4F8E9740F}" destId="{9A7EF725-9C54-444A-8CAB-B64F954BF47D}" srcOrd="0" destOrd="0" presId="urn:microsoft.com/office/officeart/2005/8/layout/matrix1"/>
    <dgm:cxn modelId="{1D0D2C99-E4B3-462F-A6AA-A3FD59F8E630}" type="presOf" srcId="{4D3C09C4-44F5-4794-A3C3-382E5F73AAA3}" destId="{3728C7CA-A38A-4034-9F17-7E6BCB3DEF86}" srcOrd="0" destOrd="0" presId="urn:microsoft.com/office/officeart/2005/8/layout/matrix1"/>
    <dgm:cxn modelId="{7CF56EA2-5AC3-4065-8473-ED43ACC43F93}" srcId="{4D3C09C4-44F5-4794-A3C3-382E5F73AAA3}" destId="{568D38A4-3150-46D4-BBCF-28F4F8E9740F}" srcOrd="3" destOrd="0" parTransId="{B7235E69-D5E4-421F-9636-873083368138}" sibTransId="{3E16250A-C560-42F6-8865-17BC1EE505F2}"/>
    <dgm:cxn modelId="{8AB0BA67-339F-4A24-9C81-8086861B115E}" srcId="{4D3C09C4-44F5-4794-A3C3-382E5F73AAA3}" destId="{016274C0-5452-49FE-BD70-253510078477}" srcOrd="0" destOrd="0" parTransId="{4AE11C5F-6A41-4949-9CC3-96741217A102}" sibTransId="{CA6B3242-D51F-4235-AA1E-6E0299EAA4C8}"/>
    <dgm:cxn modelId="{82450E26-B720-45B5-BC8E-421B7FAED838}" type="presOf" srcId="{016274C0-5452-49FE-BD70-253510078477}" destId="{B229762C-1ABD-4C38-BD3C-408B78C18A59}" srcOrd="1" destOrd="0" presId="urn:microsoft.com/office/officeart/2005/8/layout/matrix1"/>
    <dgm:cxn modelId="{682ADF62-262C-4D95-BCCB-0D27708AB563}" type="presOf" srcId="{016274C0-5452-49FE-BD70-253510078477}" destId="{DBBBBB3F-4785-49D2-96FF-E78563579ABD}" srcOrd="0" destOrd="0" presId="urn:microsoft.com/office/officeart/2005/8/layout/matrix1"/>
    <dgm:cxn modelId="{8B6AE58A-B65F-48B4-8F57-79094FBBB639}" type="presOf" srcId="{765AA419-9FCE-4CBA-81EB-D928A98DC6ED}" destId="{5D36201D-91E7-46BB-B0AD-1076495B34E5}" srcOrd="0" destOrd="0" presId="urn:microsoft.com/office/officeart/2005/8/layout/matrix1"/>
    <dgm:cxn modelId="{8C74AE7F-5C8F-480E-952F-2969C33AFF5E}" type="presOf" srcId="{568D38A4-3150-46D4-BBCF-28F4F8E9740F}" destId="{81A21E61-B891-4B57-999A-819EBEC75E95}" srcOrd="1" destOrd="0" presId="urn:microsoft.com/office/officeart/2005/8/layout/matrix1"/>
    <dgm:cxn modelId="{B1E3A029-AC61-4FE6-95C2-7E057DC53643}" type="presOf" srcId="{1C4A25D9-4F50-451E-BF1A-4E2064427A60}" destId="{FF8F1B29-41F7-46B5-9628-B022DCC110BE}" srcOrd="1" destOrd="0" presId="urn:microsoft.com/office/officeart/2005/8/layout/matrix1"/>
    <dgm:cxn modelId="{FA3E4FB4-469A-425C-AA13-C382BBB5D0BB}" type="presOf" srcId="{1C4A25D9-4F50-451E-BF1A-4E2064427A60}" destId="{9DFC743B-7292-46A6-90B2-B12509DA7403}" srcOrd="0" destOrd="0" presId="urn:microsoft.com/office/officeart/2005/8/layout/matrix1"/>
    <dgm:cxn modelId="{BA15AB69-CC34-4450-81CF-B44DB0367167}" srcId="{4D3C09C4-44F5-4794-A3C3-382E5F73AAA3}" destId="{1B1F8A31-747F-4FBD-9D8A-7B86616CD95B}" srcOrd="4" destOrd="0" parTransId="{EFB40316-7C09-41A1-A3DB-7926F09EB940}" sibTransId="{F30B719F-67F9-439C-9789-D5267596FF1E}"/>
    <dgm:cxn modelId="{229323DC-8A02-4AAD-89AD-1BE627B55FDE}" srcId="{4D3C09C4-44F5-4794-A3C3-382E5F73AAA3}" destId="{DB992DB7-1E1C-4E6B-9DC5-4CDA70C2C516}" srcOrd="6" destOrd="0" parTransId="{5C285DAB-9C47-417A-8336-D0998B015623}" sibTransId="{7877AE23-CD28-4FED-B5ED-6FC6C3EF74F0}"/>
    <dgm:cxn modelId="{6D274A2A-B1F6-4EFE-A72D-B085903E2823}" srcId="{4D3C09C4-44F5-4794-A3C3-382E5F73AAA3}" destId="{1C4A25D9-4F50-451E-BF1A-4E2064427A60}" srcOrd="1" destOrd="0" parTransId="{954F4A2C-F036-4B36-8D65-F31B715577D0}" sibTransId="{9553DB58-CC7E-48AE-8619-6ED9626E3048}"/>
    <dgm:cxn modelId="{B221F28B-7DE3-43B5-A5D7-FC6EBCF30714}" type="presOf" srcId="{765AA419-9FCE-4CBA-81EB-D928A98DC6ED}" destId="{6C6CC824-A803-4EB3-9674-1B93EEBFE4EA}" srcOrd="1" destOrd="0" presId="urn:microsoft.com/office/officeart/2005/8/layout/matrix1"/>
    <dgm:cxn modelId="{242EEE13-18D7-4114-B1A9-66BE333019A1}" srcId="{4D3C09C4-44F5-4794-A3C3-382E5F73AAA3}" destId="{9C2D0121-CAAB-4B6D-9A84-B9A2334B0E92}" srcOrd="5" destOrd="0" parTransId="{5EA47F1B-DD95-4EB8-BD6D-A22A25B40AC2}" sibTransId="{3D160E56-C4F2-4FF6-81E9-5026F3431747}"/>
    <dgm:cxn modelId="{4BD6701B-B982-439C-9940-1E3F1651CCE5}" type="presParOf" srcId="{67603C27-D37A-444E-AC69-5FB0427F32D9}" destId="{49A1E254-17AF-43D6-AFDB-E83E60992B88}" srcOrd="0" destOrd="0" presId="urn:microsoft.com/office/officeart/2005/8/layout/matrix1"/>
    <dgm:cxn modelId="{3FBF2131-5D7E-4A11-8122-3B4CE5363B31}" type="presParOf" srcId="{49A1E254-17AF-43D6-AFDB-E83E60992B88}" destId="{DBBBBB3F-4785-49D2-96FF-E78563579ABD}" srcOrd="0" destOrd="0" presId="urn:microsoft.com/office/officeart/2005/8/layout/matrix1"/>
    <dgm:cxn modelId="{CA5A019C-C508-48B7-9F51-BD80FBD11AA5}" type="presParOf" srcId="{49A1E254-17AF-43D6-AFDB-E83E60992B88}" destId="{B229762C-1ABD-4C38-BD3C-408B78C18A59}" srcOrd="1" destOrd="0" presId="urn:microsoft.com/office/officeart/2005/8/layout/matrix1"/>
    <dgm:cxn modelId="{A82BFD06-43BB-4DE4-83D3-F8AD1FB4B3B6}" type="presParOf" srcId="{49A1E254-17AF-43D6-AFDB-E83E60992B88}" destId="{9DFC743B-7292-46A6-90B2-B12509DA7403}" srcOrd="2" destOrd="0" presId="urn:microsoft.com/office/officeart/2005/8/layout/matrix1"/>
    <dgm:cxn modelId="{A61C4F99-C9A6-4DFA-A6D7-04790164E037}" type="presParOf" srcId="{49A1E254-17AF-43D6-AFDB-E83E60992B88}" destId="{FF8F1B29-41F7-46B5-9628-B022DCC110BE}" srcOrd="3" destOrd="0" presId="urn:microsoft.com/office/officeart/2005/8/layout/matrix1"/>
    <dgm:cxn modelId="{4DD3D444-2807-4D6A-8953-C0BD1DE2439F}" type="presParOf" srcId="{49A1E254-17AF-43D6-AFDB-E83E60992B88}" destId="{5D36201D-91E7-46BB-B0AD-1076495B34E5}" srcOrd="4" destOrd="0" presId="urn:microsoft.com/office/officeart/2005/8/layout/matrix1"/>
    <dgm:cxn modelId="{C3FD6BAF-7BA2-42D0-BE7C-207692F9B7D6}" type="presParOf" srcId="{49A1E254-17AF-43D6-AFDB-E83E60992B88}" destId="{6C6CC824-A803-4EB3-9674-1B93EEBFE4EA}" srcOrd="5" destOrd="0" presId="urn:microsoft.com/office/officeart/2005/8/layout/matrix1"/>
    <dgm:cxn modelId="{C2020DE6-21DD-4B76-86D5-BBA8F8BED718}" type="presParOf" srcId="{49A1E254-17AF-43D6-AFDB-E83E60992B88}" destId="{9A7EF725-9C54-444A-8CAB-B64F954BF47D}" srcOrd="6" destOrd="0" presId="urn:microsoft.com/office/officeart/2005/8/layout/matrix1"/>
    <dgm:cxn modelId="{2B853559-6C68-4634-9E9D-5324E3E38126}" type="presParOf" srcId="{49A1E254-17AF-43D6-AFDB-E83E60992B88}" destId="{81A21E61-B891-4B57-999A-819EBEC75E95}" srcOrd="7" destOrd="0" presId="urn:microsoft.com/office/officeart/2005/8/layout/matrix1"/>
    <dgm:cxn modelId="{C24FBEF1-B5FE-449F-BF56-45B41CB90AEB}" type="presParOf" srcId="{67603C27-D37A-444E-AC69-5FB0427F32D9}" destId="{3728C7CA-A38A-4034-9F17-7E6BCB3DEF86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47C42-37A1-4A83-8FE5-6E260714ADEC}">
      <dsp:nvSpPr>
        <dsp:cNvPr id="0" name=""/>
        <dsp:cNvSpPr/>
      </dsp:nvSpPr>
      <dsp:spPr>
        <a:xfrm>
          <a:off x="-6705796" y="-1026242"/>
          <a:ext cx="7987618" cy="7987618"/>
        </a:xfrm>
        <a:prstGeom prst="blockArc">
          <a:avLst>
            <a:gd name="adj1" fmla="val 18900000"/>
            <a:gd name="adj2" fmla="val 2700000"/>
            <a:gd name="adj3" fmla="val 270"/>
          </a:avLst>
        </a:pr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A14B5-41C4-4F69-8301-3624B7CF336B}">
      <dsp:nvSpPr>
        <dsp:cNvPr id="0" name=""/>
        <dsp:cNvSpPr/>
      </dsp:nvSpPr>
      <dsp:spPr>
        <a:xfrm>
          <a:off x="416349" y="269811"/>
          <a:ext cx="7632416" cy="539384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Motivation and Introduction</a:t>
          </a:r>
          <a:endParaRPr lang="en-US" sz="2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349" y="269811"/>
        <a:ext cx="7632416" cy="539384"/>
      </dsp:txXfrm>
    </dsp:sp>
    <dsp:sp modelId="{20385B90-D9D2-4F1F-91D7-7CCB594B220A}">
      <dsp:nvSpPr>
        <dsp:cNvPr id="0" name=""/>
        <dsp:cNvSpPr/>
      </dsp:nvSpPr>
      <dsp:spPr>
        <a:xfrm>
          <a:off x="79234" y="202388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BEABAB-7A4F-4AEC-BABA-9A611478404A}">
      <dsp:nvSpPr>
        <dsp:cNvPr id="0" name=""/>
        <dsp:cNvSpPr/>
      </dsp:nvSpPr>
      <dsp:spPr>
        <a:xfrm>
          <a:off x="942888" y="1091369"/>
          <a:ext cx="7143954" cy="539384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2800" kern="1200" dirty="0"/>
        </a:p>
      </dsp:txBody>
      <dsp:txXfrm>
        <a:off x="942888" y="1091369"/>
        <a:ext cx="7143954" cy="539384"/>
      </dsp:txXfrm>
    </dsp:sp>
    <dsp:sp modelId="{877F24E7-444C-4194-8781-20625098F1DD}">
      <dsp:nvSpPr>
        <dsp:cNvPr id="0" name=""/>
        <dsp:cNvSpPr/>
      </dsp:nvSpPr>
      <dsp:spPr>
        <a:xfrm>
          <a:off x="567695" y="1011940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85373"/>
              <a:satOff val="2536"/>
              <a:lumOff val="111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986B7B-1228-4243-BF9E-986F8E8B8BF2}">
      <dsp:nvSpPr>
        <dsp:cNvPr id="0" name=""/>
        <dsp:cNvSpPr/>
      </dsp:nvSpPr>
      <dsp:spPr>
        <a:xfrm>
          <a:off x="1172485" y="1888321"/>
          <a:ext cx="6876280" cy="53938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TF-Net</a:t>
          </a:r>
          <a:endParaRPr lang="en-US" sz="2800" kern="1200" dirty="0"/>
        </a:p>
      </dsp:txBody>
      <dsp:txXfrm>
        <a:off x="1172485" y="1888321"/>
        <a:ext cx="6876280" cy="539384"/>
      </dsp:txXfrm>
    </dsp:sp>
    <dsp:sp modelId="{6AE31F03-AF6E-4D33-8FC2-FF797CB4540A}">
      <dsp:nvSpPr>
        <dsp:cNvPr id="0" name=""/>
        <dsp:cNvSpPr/>
      </dsp:nvSpPr>
      <dsp:spPr>
        <a:xfrm>
          <a:off x="835369" y="1820898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170746"/>
              <a:satOff val="5072"/>
              <a:lumOff val="222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E91C18-2D33-469B-8364-6EB4E1892FC1}">
      <dsp:nvSpPr>
        <dsp:cNvPr id="0" name=""/>
        <dsp:cNvSpPr/>
      </dsp:nvSpPr>
      <dsp:spPr>
        <a:xfrm>
          <a:off x="1257951" y="2697874"/>
          <a:ext cx="6790814" cy="53938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81175"/>
                <a:satOff val="6686"/>
                <a:lumOff val="364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281175"/>
                <a:satOff val="6686"/>
                <a:lumOff val="364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281175"/>
                <a:satOff val="6686"/>
                <a:lumOff val="364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Dataset and Implementation</a:t>
          </a:r>
          <a:endParaRPr lang="en-US" sz="2800" kern="1200" dirty="0"/>
        </a:p>
      </dsp:txBody>
      <dsp:txXfrm>
        <a:off x="1257951" y="2697874"/>
        <a:ext cx="6790814" cy="539384"/>
      </dsp:txXfrm>
    </dsp:sp>
    <dsp:sp modelId="{AF25BB9D-413A-4FA4-8BC5-0016AB7A5A01}">
      <dsp:nvSpPr>
        <dsp:cNvPr id="0" name=""/>
        <dsp:cNvSpPr/>
      </dsp:nvSpPr>
      <dsp:spPr>
        <a:xfrm>
          <a:off x="920835" y="2630450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256119"/>
              <a:satOff val="7608"/>
              <a:lumOff val="333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9D60AD-BDCD-4A9C-98BF-166C0C5723A0}">
      <dsp:nvSpPr>
        <dsp:cNvPr id="0" name=""/>
        <dsp:cNvSpPr/>
      </dsp:nvSpPr>
      <dsp:spPr>
        <a:xfrm>
          <a:off x="1172485" y="3507426"/>
          <a:ext cx="6876280" cy="53938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281175"/>
                <a:satOff val="6686"/>
                <a:lumOff val="3646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281175"/>
                <a:satOff val="6686"/>
                <a:lumOff val="3646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281175"/>
                <a:satOff val="6686"/>
                <a:lumOff val="3646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 and Discussion</a:t>
          </a:r>
          <a:endParaRPr lang="en-US" sz="2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72485" y="3507426"/>
        <a:ext cx="6876280" cy="539384"/>
      </dsp:txXfrm>
    </dsp:sp>
    <dsp:sp modelId="{CD53E0BF-3708-4C31-BF32-87B515BFF716}">
      <dsp:nvSpPr>
        <dsp:cNvPr id="0" name=""/>
        <dsp:cNvSpPr/>
      </dsp:nvSpPr>
      <dsp:spPr>
        <a:xfrm>
          <a:off x="835369" y="3440003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256119"/>
              <a:satOff val="7608"/>
              <a:lumOff val="333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B65644-7EC1-4707-9AF2-94CB71CEEE8A}">
      <dsp:nvSpPr>
        <dsp:cNvPr id="0" name=""/>
        <dsp:cNvSpPr/>
      </dsp:nvSpPr>
      <dsp:spPr>
        <a:xfrm>
          <a:off x="904811" y="4316384"/>
          <a:ext cx="7143954" cy="539384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187450"/>
                <a:satOff val="4457"/>
                <a:lumOff val="243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187450"/>
                <a:satOff val="4457"/>
                <a:lumOff val="243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187450"/>
                <a:satOff val="4457"/>
                <a:lumOff val="243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2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04811" y="4316384"/>
        <a:ext cx="7143954" cy="539384"/>
      </dsp:txXfrm>
    </dsp:sp>
    <dsp:sp modelId="{0704157B-E915-4819-861F-A4A9759B8C06}">
      <dsp:nvSpPr>
        <dsp:cNvPr id="0" name=""/>
        <dsp:cNvSpPr/>
      </dsp:nvSpPr>
      <dsp:spPr>
        <a:xfrm>
          <a:off x="567695" y="4248961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170746"/>
              <a:satOff val="5072"/>
              <a:lumOff val="222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513A9A-34BA-447B-8A15-5D76895018AB}">
      <dsp:nvSpPr>
        <dsp:cNvPr id="0" name=""/>
        <dsp:cNvSpPr/>
      </dsp:nvSpPr>
      <dsp:spPr>
        <a:xfrm>
          <a:off x="416349" y="5080000"/>
          <a:ext cx="7632416" cy="631258"/>
        </a:xfrm>
        <a:prstGeom prst="rect">
          <a:avLst/>
        </a:prstGeom>
        <a:gradFill rotWithShape="0">
          <a:gsLst>
            <a:gs pos="0">
              <a:schemeClr val="accent2">
                <a:shade val="50000"/>
                <a:hueOff val="93725"/>
                <a:satOff val="2229"/>
                <a:lumOff val="1215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50000"/>
                <a:hueOff val="93725"/>
                <a:satOff val="2229"/>
                <a:lumOff val="1215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50000"/>
                <a:hueOff val="93725"/>
                <a:satOff val="2229"/>
                <a:lumOff val="1215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28137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  <a:endParaRPr lang="en-US" sz="2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349" y="5080000"/>
        <a:ext cx="7632416" cy="631258"/>
      </dsp:txXfrm>
    </dsp:sp>
    <dsp:sp modelId="{C7781CE1-BB7E-44D8-B89B-35CA9BC27E8E}">
      <dsp:nvSpPr>
        <dsp:cNvPr id="0" name=""/>
        <dsp:cNvSpPr/>
      </dsp:nvSpPr>
      <dsp:spPr>
        <a:xfrm>
          <a:off x="79234" y="5058513"/>
          <a:ext cx="674231" cy="6742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50000"/>
              <a:hueOff val="85373"/>
              <a:satOff val="2536"/>
              <a:lumOff val="1112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BBB3F-4785-49D2-96FF-E78563579ABD}">
      <dsp:nvSpPr>
        <dsp:cNvPr id="0" name=""/>
        <dsp:cNvSpPr/>
      </dsp:nvSpPr>
      <dsp:spPr>
        <a:xfrm rot="16200000">
          <a:off x="1473981" y="-1427354"/>
          <a:ext cx="2874736" cy="5759279"/>
        </a:xfrm>
        <a:prstGeom prst="round1Rect">
          <a:avLst/>
        </a:prstGeom>
        <a:gradFill rotWithShape="0">
          <a:gsLst>
            <a:gs pos="0">
              <a:schemeClr val="accent2">
                <a:shade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efficiently detect UAV during night time, we employ UAV detection based on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IR images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31710" y="14917"/>
        <a:ext cx="5759279" cy="2156052"/>
      </dsp:txXfrm>
    </dsp:sp>
    <dsp:sp modelId="{9DFC743B-7292-46A6-90B2-B12509DA7403}">
      <dsp:nvSpPr>
        <dsp:cNvPr id="0" name=""/>
        <dsp:cNvSpPr/>
      </dsp:nvSpPr>
      <dsp:spPr>
        <a:xfrm>
          <a:off x="5740357" y="2192"/>
          <a:ext cx="5734050" cy="2865966"/>
        </a:xfrm>
        <a:prstGeom prst="round1Rect">
          <a:avLst/>
        </a:prstGeom>
        <a:gradFill rotWithShape="0">
          <a:gsLst>
            <a:gs pos="0">
              <a:schemeClr val="accent2">
                <a:shade val="50000"/>
                <a:hueOff val="164019"/>
                <a:satOff val="3900"/>
                <a:lumOff val="212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164019"/>
                <a:satOff val="3900"/>
                <a:lumOff val="212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164019"/>
                <a:satOff val="3900"/>
                <a:lumOff val="212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dataset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consisted of IR based UAV images with multiple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 environmental background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weather conditions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40357" y="2192"/>
        <a:ext cx="5734050" cy="2149474"/>
      </dsp:txXfrm>
    </dsp:sp>
    <dsp:sp modelId="{5D36201D-91E7-46BB-B0AD-1076495B34E5}">
      <dsp:nvSpPr>
        <dsp:cNvPr id="0" name=""/>
        <dsp:cNvSpPr/>
      </dsp:nvSpPr>
      <dsp:spPr>
        <a:xfrm rot="10800000">
          <a:off x="6307" y="2868158"/>
          <a:ext cx="5734050" cy="2865966"/>
        </a:xfrm>
        <a:prstGeom prst="round1Rect">
          <a:avLst/>
        </a:prstGeom>
        <a:gradFill rotWithShape="0">
          <a:gsLst>
            <a:gs pos="0">
              <a:schemeClr val="accent2">
                <a:shade val="50000"/>
                <a:hueOff val="328038"/>
                <a:satOff val="7800"/>
                <a:lumOff val="4254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328038"/>
                <a:satOff val="7800"/>
                <a:lumOff val="4254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328038"/>
                <a:satOff val="7800"/>
                <a:lumOff val="4254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We proposed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TF-Net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, an improved version of YOLOv5s by introducing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kernel based modifications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the neck and backbone.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307" y="3584650"/>
        <a:ext cx="5734050" cy="2149474"/>
      </dsp:txXfrm>
    </dsp:sp>
    <dsp:sp modelId="{9A7EF725-9C54-444A-8CAB-B64F954BF47D}">
      <dsp:nvSpPr>
        <dsp:cNvPr id="0" name=""/>
        <dsp:cNvSpPr/>
      </dsp:nvSpPr>
      <dsp:spPr>
        <a:xfrm rot="5400000">
          <a:off x="7174399" y="1434117"/>
          <a:ext cx="2865966" cy="5734050"/>
        </a:xfrm>
        <a:prstGeom prst="round1Rect">
          <a:avLst/>
        </a:prstGeom>
        <a:gradFill rotWithShape="0">
          <a:gsLst>
            <a:gs pos="0">
              <a:schemeClr val="accent2">
                <a:shade val="50000"/>
                <a:hueOff val="164019"/>
                <a:satOff val="3900"/>
                <a:lumOff val="2127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shade val="50000"/>
                <a:hueOff val="164019"/>
                <a:satOff val="3900"/>
                <a:lumOff val="2127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shade val="50000"/>
                <a:hueOff val="164019"/>
                <a:satOff val="3900"/>
                <a:lumOff val="2127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Fair comparison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by training all considered models with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same dataset 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8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model parameters</a:t>
          </a:r>
          <a:r>
            <a:rPr lang="en-US" sz="2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5740357" y="3584651"/>
        <a:ext cx="5734050" cy="2149474"/>
      </dsp:txXfrm>
    </dsp:sp>
    <dsp:sp modelId="{3728C7CA-A38A-4034-9F17-7E6BCB3DEF86}">
      <dsp:nvSpPr>
        <dsp:cNvPr id="0" name=""/>
        <dsp:cNvSpPr/>
      </dsp:nvSpPr>
      <dsp:spPr>
        <a:xfrm>
          <a:off x="3721106" y="2036233"/>
          <a:ext cx="4025887" cy="1659466"/>
        </a:xfrm>
        <a:prstGeom prst="roundRect">
          <a:avLst/>
        </a:prstGeom>
        <a:gradFill rotWithShape="0">
          <a:gsLst>
            <a:gs pos="0">
              <a:schemeClr val="accent2">
                <a:tint val="55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tint val="55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tint val="55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i="0" kern="12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Proposed Framework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2114" y="2117241"/>
        <a:ext cx="3863871" cy="1497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8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24F3-1057-4FD6-AD55-A15E714D237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6D47-7406-4FB3-BABA-C43D1CE5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0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iccasit50869.2020.9368788" TargetMode="External"/><Relationship Id="rId3" Type="http://schemas.openxmlformats.org/officeDocument/2006/relationships/hyperlink" Target="https://doi.org/10.3390/s21103374" TargetMode="External"/><Relationship Id="rId7" Type="http://schemas.openxmlformats.org/officeDocument/2006/relationships/hyperlink" Target="https://doi.org/10.3390/s20143856" TargetMode="External"/><Relationship Id="rId2" Type="http://schemas.openxmlformats.org/officeDocument/2006/relationships/hyperlink" Target="https://doi.org/10.1109/icspis51611.2020.934962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ijcnn.2018.8489465" TargetMode="External"/><Relationship Id="rId5" Type="http://schemas.openxmlformats.org/officeDocument/2006/relationships/hyperlink" Target="https://doi.org/10.3390/electronics11172669" TargetMode="External"/><Relationship Id="rId4" Type="http://schemas.openxmlformats.org/officeDocument/2006/relationships/hyperlink" Target="https://doi.org/10.3390/electronics11152330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07154" y="803561"/>
            <a:ext cx="10621818" cy="31034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prstClr val="black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TF-Net: Deep Learning Empowered Tiny Feature Network for Night-time UAV Detection</a:t>
            </a:r>
            <a:endParaRPr lang="en-US" sz="4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8" y="4834759"/>
            <a:ext cx="1705705" cy="959459"/>
          </a:xfrm>
          <a:prstGeom prst="rect">
            <a:avLst/>
          </a:prstGeom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1739871" y="5113364"/>
            <a:ext cx="9144000" cy="840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Engineering, COMSATS University Islamabad, Wah Campus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7" b="33458"/>
          <a:stretch/>
        </p:blipFill>
        <p:spPr>
          <a:xfrm>
            <a:off x="11027229" y="121920"/>
            <a:ext cx="1164771" cy="3918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3293" cy="6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  <a:endPara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75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11409" y="111467"/>
            <a:ext cx="3753762" cy="30801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47700" y="810736"/>
            <a:ext cx="3162300" cy="2085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CNN, support vector machine (SVM), and kNearest neighbor (KNN)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drone-bird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93% accuracy [1]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72914" y="241300"/>
            <a:ext cx="3685271" cy="3080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4401462" y="1890644"/>
            <a:ext cx="3733569" cy="3162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8378035" y="3626464"/>
            <a:ext cx="3685270" cy="2999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51969" y="3541236"/>
            <a:ext cx="3753762" cy="2999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910647" y="4223365"/>
            <a:ext cx="32967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drone detection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YOLOv4s (Reduced convolutional channels)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10,000 drone images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90.5% </a:t>
            </a:r>
            <a:r>
              <a:rPr lang="en-US" sz="2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463862" y="876614"/>
            <a:ext cx="3533472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Multirotor drone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YOLOv5s (backbone replaced with Efficientlite)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of 1,259 multirotor drone images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92.32% precision [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653350" y="4384947"/>
            <a:ext cx="3282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YOLOv5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publicly accessible dataset of 1359 drone images.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95.2% accuracy  [4]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813810" y="2578655"/>
            <a:ext cx="28993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 and classification at the sea’s surface using thermal pictures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92.5% accuracy 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 rot="5400000">
            <a:off x="1901123" y="-1478246"/>
            <a:ext cx="574329" cy="3753764"/>
            <a:chOff x="478417" y="200239"/>
            <a:chExt cx="504016" cy="3080181"/>
          </a:xfrm>
        </p:grpSpPr>
        <p:sp>
          <p:nvSpPr>
            <p:cNvPr id="14" name="Rounded Rectangle 13"/>
            <p:cNvSpPr/>
            <p:nvPr/>
          </p:nvSpPr>
          <p:spPr>
            <a:xfrm>
              <a:off x="478417" y="200239"/>
              <a:ext cx="504016" cy="30801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-422407" y="1245407"/>
              <a:ext cx="232267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Conventional</a:t>
              </a:r>
              <a:endPara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ounded Rectangle 53"/>
          <p:cNvSpPr/>
          <p:nvPr/>
        </p:nvSpPr>
        <p:spPr>
          <a:xfrm rot="5400000">
            <a:off x="1948384" y="1938982"/>
            <a:ext cx="574329" cy="37537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979391" y="3631133"/>
            <a:ext cx="28306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YOLOv4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 rot="5400000">
            <a:off x="5878949" y="389969"/>
            <a:ext cx="798792" cy="3753764"/>
            <a:chOff x="478417" y="200239"/>
            <a:chExt cx="700999" cy="3080181"/>
          </a:xfrm>
        </p:grpSpPr>
        <p:sp>
          <p:nvSpPr>
            <p:cNvPr id="57" name="Rounded Rectangle 56"/>
            <p:cNvSpPr/>
            <p:nvPr/>
          </p:nvSpPr>
          <p:spPr>
            <a:xfrm>
              <a:off x="478417" y="200239"/>
              <a:ext cx="504016" cy="30801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-306040" y="1129040"/>
              <a:ext cx="2322679" cy="648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Thermal or IR </a:t>
              </a:r>
            </a:p>
            <a:p>
              <a:endPara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 rot="5400000">
            <a:off x="9928385" y="-1363062"/>
            <a:ext cx="574329" cy="3685272"/>
            <a:chOff x="478417" y="200239"/>
            <a:chExt cx="504016" cy="3080181"/>
          </a:xfrm>
        </p:grpSpPr>
        <p:sp>
          <p:nvSpPr>
            <p:cNvPr id="60" name="Rounded Rectangle 59"/>
            <p:cNvSpPr/>
            <p:nvPr/>
          </p:nvSpPr>
          <p:spPr>
            <a:xfrm>
              <a:off x="478417" y="200239"/>
              <a:ext cx="504016" cy="30801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 rot="16200000">
              <a:off x="-447841" y="1270841"/>
              <a:ext cx="2322679" cy="36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Modified YOLOv5</a:t>
              </a:r>
              <a:endPara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 rot="5400000">
            <a:off x="9943434" y="2070993"/>
            <a:ext cx="574329" cy="3685272"/>
            <a:chOff x="478417" y="200239"/>
            <a:chExt cx="504016" cy="3080181"/>
          </a:xfrm>
        </p:grpSpPr>
        <p:sp>
          <p:nvSpPr>
            <p:cNvPr id="63" name="Rounded Rectangle 62"/>
            <p:cNvSpPr/>
            <p:nvPr/>
          </p:nvSpPr>
          <p:spPr>
            <a:xfrm>
              <a:off x="478417" y="200239"/>
              <a:ext cx="504016" cy="30801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 rot="16200000">
              <a:off x="-447841" y="1270841"/>
              <a:ext cx="2322679" cy="36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Fine-tuned YOLOv5</a:t>
              </a:r>
              <a:endPara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335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6" grpId="0"/>
      <p:bldP spid="28" grpId="0" animBg="1"/>
      <p:bldP spid="33" grpId="0" animBg="1"/>
      <p:bldP spid="36" grpId="0" animBg="1"/>
      <p:bldP spid="39" grpId="0" animBg="1"/>
      <p:bldP spid="42" grpId="0"/>
      <p:bldP spid="43" grpId="0"/>
      <p:bldP spid="44" grpId="0"/>
      <p:bldP spid="45" grpId="0"/>
      <p:bldP spid="54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Proposed TinyFeatureNet (TF-Net)</a:t>
              </a:r>
              <a:endPara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11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1282700"/>
            <a:ext cx="7518399" cy="5518150"/>
          </a:xfrm>
          <a:prstGeom prst="rect">
            <a:avLst/>
          </a:prstGeom>
        </p:spPr>
      </p:pic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190500" y="1041399"/>
            <a:ext cx="4025900" cy="56388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modifications in Neck and Backbone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Block: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 and AIF techniques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Block: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CSP and SPP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Neck Block: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eature Pyramid Network (FPN)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Anchor boxes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×8 (P3), 16 × 16 (P4) and 32 × 32 (P5)</a:t>
            </a:r>
            <a:endParaRPr lang="en-US" sz="2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946400" y="93132"/>
            <a:ext cx="5713154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TF-Net Architecture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and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1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330200" y="1257300"/>
            <a:ext cx="4559300" cy="535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 images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UAVs flying at night in various backgrounds.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ratio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8:2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3100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 images.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Multi-size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UAVs target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resizing images to fixed dimension size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416×416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scaling and  contrast enhancement before training.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946400" y="93132"/>
            <a:ext cx="5938946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and Model Configuration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346" y="1083409"/>
            <a:ext cx="3306654" cy="34075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564" y="2188310"/>
            <a:ext cx="3259990" cy="325999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2977" y="5727700"/>
            <a:ext cx="28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 Images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35423" y="4572000"/>
            <a:ext cx="285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Distribution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8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771043" y="258232"/>
            <a:ext cx="6743700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Configuration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87" y="1562100"/>
            <a:ext cx="9786813" cy="2063415"/>
          </a:xfrm>
          <a:prstGeom prst="rect">
            <a:avLst/>
          </a:prstGeom>
        </p:spPr>
      </p:pic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266700" y="3771900"/>
            <a:ext cx="11480800" cy="226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models are trained on Google Colab with a K80 GPU and 12GB 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objectness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loss decreased from 0.019 to 0.014 and the box loss decreased from 0.09 to 0.04.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precision, recall,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 100 plus epochs showed an increasing trend,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86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 and Discussion</a:t>
              </a:r>
              <a:endPara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82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535842" y="393700"/>
            <a:ext cx="4067907" cy="973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</p:txBody>
      </p:sp>
      <p:sp>
        <p:nvSpPr>
          <p:cNvPr id="4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402491" y="1524000"/>
            <a:ext cx="4334607" cy="5067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assessed the performance of the proposed TF-Net and YOLOv5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n) by calculating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(TP),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(TN),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(FP),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(FN),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(P),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(R),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 precision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over union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6121400" y="393700"/>
            <a:ext cx="4546599" cy="9736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Depth</a:t>
            </a: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5469793" y="1524000"/>
            <a:ext cx="6099907" cy="5067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(DM)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(WM)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(Deepest model)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WM,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TF-Net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 with a WM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0.50.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DM with a WM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(Lightest model)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YOLOv5s and TF-Net shows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YOLOv5l and 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75168"/>
            <a:ext cx="10680700" cy="5274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753100"/>
            <a:ext cx="79610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of merged dataset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3594459" y="110841"/>
            <a:ext cx="4190279" cy="868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sz="32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98767" y="1743366"/>
            <a:ext cx="2729344" cy="1639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Maham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Misbah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8758" y="3948545"/>
            <a:ext cx="2715491" cy="158403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Misha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Urooj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ouble Bracket 16"/>
          <p:cNvSpPr/>
          <p:nvPr/>
        </p:nvSpPr>
        <p:spPr>
          <a:xfrm>
            <a:off x="3549864" y="1544784"/>
            <a:ext cx="2495336" cy="163945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331526" y="1544784"/>
            <a:ext cx="2600039" cy="1639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Zhaohui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Double Bracket 18"/>
          <p:cNvSpPr/>
          <p:nvPr/>
        </p:nvSpPr>
        <p:spPr>
          <a:xfrm>
            <a:off x="9217891" y="1662545"/>
            <a:ext cx="2503054" cy="160482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312329" y="3893128"/>
            <a:ext cx="2600038" cy="1639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Zeeshan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Kaleem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ouble Bracket 20"/>
          <p:cNvSpPr/>
          <p:nvPr/>
        </p:nvSpPr>
        <p:spPr>
          <a:xfrm>
            <a:off x="3549864" y="3948545"/>
            <a:ext cx="2495335" cy="171334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9217891" y="4008582"/>
            <a:ext cx="2503054" cy="1524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623736" y="1765898"/>
            <a:ext cx="2242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 Scholar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Engineering, COMSATS University Islamabad, Wah Campus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60632" y="4062695"/>
            <a:ext cx="227531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Assistant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Engineering, COMSATS University Islamabad, Wah Campus</a:t>
            </a: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05637" y="1743366"/>
            <a:ext cx="24153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Information Science and Electronic Engineering, Zhejiang University,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Hangzhou 310027, China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14163" y="4170416"/>
            <a:ext cx="219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and Computer Engineering, COMSATS University Islamabad, Wah Campus</a:t>
            </a:r>
          </a:p>
        </p:txBody>
      </p:sp>
    </p:spTree>
    <p:extLst>
      <p:ext uri="{BB962C8B-B14F-4D97-AF65-F5344CB8AC3E}">
        <p14:creationId xmlns:p14="http://schemas.microsoft.com/office/powerpoint/2010/main" val="246810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12" y="769937"/>
            <a:ext cx="11253929" cy="2836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500" y="4121834"/>
            <a:ext cx="11264899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TF-Net outperforms all the YOLOv5 models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s,m,l,n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terms of precision, mAp@0.5,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TF-Net shows higher sensitivity for detecting multi-size objects compared to the rest of the standard YOLOv5 models during night time.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65" y="1097883"/>
            <a:ext cx="3441514" cy="2807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66" y="1097883"/>
            <a:ext cx="3360233" cy="2972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097883"/>
            <a:ext cx="3519434" cy="28072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4070223"/>
            <a:ext cx="3642238" cy="2787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0" y="4070221"/>
            <a:ext cx="3479800" cy="2787776"/>
          </a:xfrm>
          <a:prstGeom prst="rect">
            <a:avLst/>
          </a:prstGeom>
        </p:spPr>
      </p:pic>
      <p:sp>
        <p:nvSpPr>
          <p:cNvPr id="10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966564" y="139700"/>
            <a:ext cx="6139336" cy="6914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2850" y="3311114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TF-Net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48966" y="619008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YOLOv5l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68200" y="321725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YOLOv5m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48806" y="321725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YOLOv5s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47117" y="6132832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YOLOv5n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422401"/>
            <a:ext cx="8384965" cy="50750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1567" y="1556434"/>
            <a:ext cx="2664033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Night time UAV Detection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 backgrounds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(Top to bottom) like urban, clear sky, dense cloudy conditions, indoor settings, foggy weather, shrub and low altitude.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981200" y="2032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under Varying Environmental Backgrounds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38325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199" y="1435100"/>
            <a:ext cx="8940801" cy="4424031"/>
          </a:xfrm>
          <a:prstGeom prst="rect">
            <a:avLst/>
          </a:prstGeom>
        </p:spPr>
      </p:pic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901807" y="3937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for Multi-size Target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320" y="1879599"/>
            <a:ext cx="2788880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kernel size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the proposed TF-Net network to perform well on multi-size images.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results of 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Multi-size IR UAV targets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(Top to bottom) small, medium and large.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14332" y="82006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8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9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901807" y="5588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Computational Complexity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46274"/>
            <a:ext cx="10864832" cy="3369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50900" y="5165724"/>
            <a:ext cx="1061083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TF-Net has the most comparable computational complexity with good GFLOPs performance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75.2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low trained model size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10.8MB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plus layers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high precision (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95.7%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901807" y="5588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Inference time and Speed</a:t>
            </a:r>
          </a:p>
        </p:txBody>
      </p:sp>
      <p:sp>
        <p:nvSpPr>
          <p:cNvPr id="4" name="Rectangle 3"/>
          <p:cNvSpPr/>
          <p:nvPr/>
        </p:nvSpPr>
        <p:spPr>
          <a:xfrm>
            <a:off x="850900" y="5165724"/>
            <a:ext cx="107061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TFNet achieved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0.7 ms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NMS per image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 FPS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Tesla T4 GPU. This shows the effectiveness of TF-Net model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scenarios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fast UAV detection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984374"/>
            <a:ext cx="10426700" cy="28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851007" y="2159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the State-of-the-Art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5" y="1155700"/>
            <a:ext cx="10018951" cy="55709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3709" y="2835563"/>
            <a:ext cx="452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708" y="3680690"/>
            <a:ext cx="452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707" y="5093854"/>
            <a:ext cx="452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707" y="5650100"/>
            <a:ext cx="452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1271" y="6028668"/>
            <a:ext cx="4525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[4]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3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10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57" y="1600200"/>
            <a:ext cx="11493500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improved version of the YOLOv5s based object detection model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TF-Net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UAV detection in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weather conditions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night.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nput image were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enhanced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better detection performance. 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Kernel-based feature-map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 was used along with the best suited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hyper-parameters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weather specific target information for the TF-Net detector.</a:t>
            </a:r>
          </a:p>
          <a:p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TF-Net model performed well in terms of precision, model size,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mAp@0.5, </a:t>
            </a:r>
            <a:r>
              <a:rPr lang="en-US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GFLOPs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the baseline YOLOv5 models. The TF-Net achieved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4.5% higher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compared to the baseline YOLOv5 model.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1851007" y="215900"/>
            <a:ext cx="8534400" cy="9398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206429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endParaRPr 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0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094112523"/>
              </p:ext>
            </p:extLst>
          </p:nvPr>
        </p:nvGraphicFramePr>
        <p:xfrm>
          <a:off x="3479800" y="266700"/>
          <a:ext cx="8128000" cy="5935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634999" y="1593849"/>
            <a:ext cx="3403601" cy="37528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09600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600" y="1363016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0400" y="2209800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59300" y="3003433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0400" y="3822756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6400" y="4614565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46500" y="5407619"/>
            <a:ext cx="39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8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1333500"/>
            <a:ext cx="1092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dirty="0" err="1"/>
              <a:t>Mahdavi</a:t>
            </a:r>
            <a:r>
              <a:rPr lang="en-US" dirty="0"/>
              <a:t>, F., </a:t>
            </a:r>
            <a:r>
              <a:rPr lang="en-US" dirty="0" err="1"/>
              <a:t>Rajabi</a:t>
            </a:r>
            <a:r>
              <a:rPr lang="en-US" dirty="0"/>
              <a:t>, R.: Drone detection using convolutional neural networks. 2020 6th Iranian Conference on Signal Processing and Intelligent Systems (ICSPIS) (2020).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doi.org/10.1109/icspis51611.2020.9349620</a:t>
            </a:r>
            <a:endParaRPr lang="en-US" dirty="0" smtClean="0"/>
          </a:p>
          <a:p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dirty="0" smtClean="0"/>
              <a:t>Liu, H., Fan, K., Ouyang, Q., Li, N.: Real-time small drones detection based on pruned YOLOv4. Sensors 21(10), 3374 (2021). </a:t>
            </a:r>
            <a:r>
              <a:rPr lang="en-US" dirty="0" smtClean="0">
                <a:hlinkClick r:id="rId3"/>
              </a:rPr>
              <a:t>https://doi.org/10.3390/s21103374</a:t>
            </a:r>
            <a:endParaRPr lang="en-US" dirty="0" smtClean="0"/>
          </a:p>
          <a:p>
            <a:r>
              <a:rPr lang="en-US" b="1" dirty="0" smtClean="0"/>
              <a:t>3. </a:t>
            </a:r>
            <a:r>
              <a:rPr lang="en-US" dirty="0" smtClean="0"/>
              <a:t>Liu</a:t>
            </a:r>
            <a:r>
              <a:rPr lang="en-US" dirty="0"/>
              <a:t>, B., Luo, H.: An improved YOLOV5 for multi-rotor UAV detection. Electronics 11(15), 2330 (2022). </a:t>
            </a:r>
            <a:r>
              <a:rPr lang="en-US" dirty="0">
                <a:hlinkClick r:id="rId4"/>
              </a:rPr>
              <a:t>https://doi.org/10.3390/electronics11152330</a:t>
            </a:r>
            <a:r>
              <a:rPr lang="en-US" dirty="0"/>
              <a:t>  </a:t>
            </a:r>
            <a:endParaRPr lang="en-US" dirty="0" smtClean="0"/>
          </a:p>
          <a:p>
            <a:r>
              <a:rPr lang="en-US" b="1" dirty="0"/>
              <a:t>4.</a:t>
            </a:r>
            <a:r>
              <a:rPr lang="en-US" dirty="0"/>
              <a:t> Al-</a:t>
            </a:r>
            <a:r>
              <a:rPr lang="en-US" dirty="0" err="1"/>
              <a:t>Qubaydhi</a:t>
            </a:r>
            <a:r>
              <a:rPr lang="en-US" dirty="0"/>
              <a:t>, N., </a:t>
            </a:r>
            <a:r>
              <a:rPr lang="en-US" dirty="0" err="1"/>
              <a:t>Alenezi</a:t>
            </a:r>
            <a:r>
              <a:rPr lang="en-US" dirty="0"/>
              <a:t>, A., </a:t>
            </a:r>
            <a:r>
              <a:rPr lang="en-US" dirty="0" err="1"/>
              <a:t>Alanazi</a:t>
            </a:r>
            <a:r>
              <a:rPr lang="en-US" dirty="0"/>
              <a:t>, T., </a:t>
            </a:r>
            <a:r>
              <a:rPr lang="en-US" dirty="0" err="1"/>
              <a:t>Senyor</a:t>
            </a:r>
            <a:r>
              <a:rPr lang="en-US" dirty="0"/>
              <a:t>, A., </a:t>
            </a:r>
            <a:r>
              <a:rPr lang="en-US" dirty="0" err="1"/>
              <a:t>Alanezi</a:t>
            </a:r>
            <a:r>
              <a:rPr lang="en-US" dirty="0"/>
              <a:t>, N., </a:t>
            </a:r>
            <a:r>
              <a:rPr lang="en-US" dirty="0" err="1"/>
              <a:t>Alotaibi</a:t>
            </a:r>
            <a:r>
              <a:rPr lang="en-US" dirty="0"/>
              <a:t>, B., </a:t>
            </a:r>
            <a:r>
              <a:rPr lang="en-US" dirty="0" err="1"/>
              <a:t>Alotaibi</a:t>
            </a:r>
            <a:r>
              <a:rPr lang="en-US" dirty="0"/>
              <a:t>, M., </a:t>
            </a:r>
            <a:r>
              <a:rPr lang="en-US" dirty="0" err="1"/>
              <a:t>Razaque</a:t>
            </a:r>
            <a:r>
              <a:rPr lang="en-US" dirty="0"/>
              <a:t>, A., </a:t>
            </a:r>
            <a:r>
              <a:rPr lang="en-US" dirty="0" err="1"/>
              <a:t>Abdelhamid</a:t>
            </a:r>
            <a:r>
              <a:rPr lang="en-US" dirty="0"/>
              <a:t>, A.A., </a:t>
            </a:r>
            <a:r>
              <a:rPr lang="en-US" dirty="0" err="1"/>
              <a:t>Alotaibi</a:t>
            </a:r>
            <a:r>
              <a:rPr lang="en-US" dirty="0"/>
              <a:t>, A., et al.: Detection of unauthorized unmanned aerial vehicles using YOLOv5 and transfer learning. Electronics 11(17), 2669 (2022). </a:t>
            </a:r>
            <a:r>
              <a:rPr lang="en-US" dirty="0">
                <a:hlinkClick r:id="rId5"/>
              </a:rPr>
              <a:t>https://doi.org/10.3390/electronics11172669</a:t>
            </a:r>
            <a:endParaRPr lang="en-US" dirty="0"/>
          </a:p>
          <a:p>
            <a:r>
              <a:rPr lang="en-US" b="1" dirty="0" smtClean="0"/>
              <a:t>5. </a:t>
            </a:r>
            <a:r>
              <a:rPr lang="en-US" dirty="0" smtClean="0"/>
              <a:t>Rodin, C.D., de Lima, L.N., de </a:t>
            </a:r>
            <a:r>
              <a:rPr lang="en-US" dirty="0" err="1" smtClean="0"/>
              <a:t>Alcantara</a:t>
            </a:r>
            <a:r>
              <a:rPr lang="en-US" dirty="0" smtClean="0"/>
              <a:t> Andrade, F.A., Haddad, D.B., Johansen, T.A., </a:t>
            </a:r>
            <a:r>
              <a:rPr lang="en-US" dirty="0" err="1" smtClean="0"/>
              <a:t>Storvold</a:t>
            </a:r>
            <a:r>
              <a:rPr lang="en-US" dirty="0" smtClean="0"/>
              <a:t>, R.: Object classification in thermal images using convolutional neural networks for search and rescue missions with unmanned aerial systems. 2018 International Joint Conference on Neural Networks (IJCNN) (2018). </a:t>
            </a:r>
            <a:r>
              <a:rPr lang="en-US" dirty="0" smtClean="0">
                <a:hlinkClick r:id="rId6"/>
              </a:rPr>
              <a:t>https://doi.org/10.1109/ijcnn.2018.8489465</a:t>
            </a:r>
            <a:endParaRPr lang="en-US" dirty="0" smtClean="0"/>
          </a:p>
          <a:p>
            <a:r>
              <a:rPr lang="en-US" b="1" dirty="0" smtClean="0"/>
              <a:t>6. </a:t>
            </a:r>
            <a:r>
              <a:rPr lang="en-US" dirty="0" err="1" smtClean="0"/>
              <a:t>Seidaliyeva</a:t>
            </a:r>
            <a:r>
              <a:rPr lang="en-US" dirty="0" smtClean="0"/>
              <a:t>, U., </a:t>
            </a:r>
            <a:r>
              <a:rPr lang="en-US" dirty="0" err="1" smtClean="0"/>
              <a:t>Akhmetov</a:t>
            </a:r>
            <a:r>
              <a:rPr lang="en-US" dirty="0" smtClean="0"/>
              <a:t>, D., </a:t>
            </a:r>
            <a:r>
              <a:rPr lang="en-US" dirty="0" err="1" smtClean="0"/>
              <a:t>Ilipbayeva</a:t>
            </a:r>
            <a:r>
              <a:rPr lang="en-US" dirty="0" smtClean="0"/>
              <a:t>, L., Matson, E.T.: Real-time and accurate drone detection in a video with a static background. Sensors 20(14), 3856 (2020). </a:t>
            </a:r>
            <a:r>
              <a:rPr lang="en-US" dirty="0" smtClean="0">
                <a:hlinkClick r:id="rId7"/>
              </a:rPr>
              <a:t>https://doi.org/10.3390/s20143856</a:t>
            </a:r>
            <a:endParaRPr lang="en-US" dirty="0"/>
          </a:p>
          <a:p>
            <a:r>
              <a:rPr lang="en-US" b="1" dirty="0"/>
              <a:t>7</a:t>
            </a:r>
            <a:r>
              <a:rPr lang="en-US" dirty="0" smtClean="0"/>
              <a:t>. Shi, Q., Li, J.: Objects detection of UAV for Anti-UAV based on YOLOv4. 2020 IEEE 2nd International Conference on Civil Aviation Safety and Information Technology (ICCASIT (2020). </a:t>
            </a:r>
            <a:r>
              <a:rPr lang="en-US" dirty="0" smtClean="0">
                <a:hlinkClick r:id="rId8"/>
              </a:rPr>
              <a:t>https://doi.org/10.1109/iccasit50869.2020.9368788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79700" y="330200"/>
            <a:ext cx="75057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711200"/>
            <a:ext cx="12077700" cy="5118100"/>
            <a:chOff x="1295400" y="558800"/>
            <a:chExt cx="10693400" cy="55245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Diamond 1"/>
            <p:cNvSpPr/>
            <p:nvPr/>
          </p:nvSpPr>
          <p:spPr>
            <a:xfrm>
              <a:off x="1295400" y="698500"/>
              <a:ext cx="4991100" cy="5384800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iamond 4"/>
            <p:cNvSpPr/>
            <p:nvPr/>
          </p:nvSpPr>
          <p:spPr>
            <a:xfrm>
              <a:off x="4140200" y="558800"/>
              <a:ext cx="4991100" cy="5384800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Diamond 5"/>
            <p:cNvSpPr/>
            <p:nvPr/>
          </p:nvSpPr>
          <p:spPr>
            <a:xfrm>
              <a:off x="6997700" y="558800"/>
              <a:ext cx="4991100" cy="5384800"/>
            </a:xfrm>
            <a:prstGeom prst="diamond">
              <a:avLst/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0" y="2882900"/>
            <a:ext cx="12192000" cy="76944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3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86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711200"/>
            <a:ext cx="12192000" cy="5118100"/>
            <a:chOff x="0" y="711200"/>
            <a:chExt cx="12192000" cy="5118100"/>
          </a:xfrm>
        </p:grpSpPr>
        <p:grpSp>
          <p:nvGrpSpPr>
            <p:cNvPr id="3" name="Group 2"/>
            <p:cNvGrpSpPr/>
            <p:nvPr/>
          </p:nvGrpSpPr>
          <p:grpSpPr>
            <a:xfrm>
              <a:off x="0" y="711200"/>
              <a:ext cx="12077700" cy="5118100"/>
              <a:chOff x="1295400" y="558800"/>
              <a:chExt cx="10693400" cy="55245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2" name="Diamond 1"/>
              <p:cNvSpPr/>
              <p:nvPr/>
            </p:nvSpPr>
            <p:spPr>
              <a:xfrm>
                <a:off x="1295400" y="6985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Diamond 4"/>
              <p:cNvSpPr/>
              <p:nvPr/>
            </p:nvSpPr>
            <p:spPr>
              <a:xfrm>
                <a:off x="41402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Diamond 5"/>
              <p:cNvSpPr/>
              <p:nvPr/>
            </p:nvSpPr>
            <p:spPr>
              <a:xfrm>
                <a:off x="6997700" y="558800"/>
                <a:ext cx="4991100" cy="5384800"/>
              </a:xfrm>
              <a:prstGeom prst="diamond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0" y="2882900"/>
              <a:ext cx="12192000" cy="76944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i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 and Introduction </a:t>
              </a:r>
              <a:endPara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83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784975"/>
            <a:ext cx="406400" cy="3651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465413" y="1549401"/>
            <a:ext cx="3789087" cy="25273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normalized the usage of unmanned aerial vehicles (</a:t>
            </a: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UAVs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in every sector, spanning from military to commercial 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7965619" y="1712961"/>
            <a:ext cx="3756481" cy="23002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also pose 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serious security concerns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their 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functionalities 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access</a:t>
            </a:r>
            <a:r>
              <a:rPr 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private and highly secured areas. </a:t>
            </a: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rones - Unmanned Aerial Vehicles (UAVs), Types, Components, 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2057977"/>
            <a:ext cx="340279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288230" y="4395356"/>
            <a:ext cx="3966270" cy="21578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instances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UAVs have raised security concerns, leading to UAV detection research studies.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7835095" y="4458331"/>
            <a:ext cx="3975905" cy="20318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drone identification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urgently needed to shield high-security places from the risk of drone intrusion. 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933700" y="282479"/>
            <a:ext cx="6642100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 Use Cases and Potentia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Risks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7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946400" y="93132"/>
            <a:ext cx="5713154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UAV Detection Techniques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385" y="1781521"/>
            <a:ext cx="6455015" cy="4197432"/>
          </a:xfrm>
          <a:prstGeom prst="rect">
            <a:avLst/>
          </a:prstGeom>
        </p:spPr>
      </p:pic>
      <p:sp>
        <p:nvSpPr>
          <p:cNvPr id="10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516213" y="1258076"/>
            <a:ext cx="4805087" cy="52443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based UAV detection techniques offer a reliable solution compared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radar-based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techniques.</a:t>
            </a: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Visual techniques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poorly at night, in complex backgrounds, and in adverse weather conditions.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night vision-based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drone detection system is required to efficiently tackle this problem.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8179" y="7280275"/>
            <a:ext cx="406400" cy="3651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310849" y="1392931"/>
            <a:ext cx="4830180" cy="24256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 convolutional neural networks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(CNNs)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effective models for detecting objects.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417260" y="38786"/>
            <a:ext cx="6642100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for Object Detection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Overview of model structure about YOLOv5 · Issue #280 · ultralytics/yolov5 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279" y="1172963"/>
            <a:ext cx="6828721" cy="554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310849" y="4034009"/>
            <a:ext cx="4830180" cy="24927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AlexNet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R-CNN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R-CNN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endParaRPr lang="en-US" sz="2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784975"/>
            <a:ext cx="406400" cy="3651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215901" y="1422400"/>
            <a:ext cx="5651500" cy="28575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cameras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nighttime monitoring has become quite common due to the use of night vision technology 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 and protection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 we considered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based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drone detection technique.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5">
            <a:extLst>
              <a:ext uri="{FF2B5EF4-FFF2-40B4-BE49-F238E27FC236}">
                <a16:creationId xmlns:a16="http://schemas.microsoft.com/office/drawing/2014/main" id="{46770F04-4109-48B7-8EFF-16E8E31C26A8}"/>
              </a:ext>
            </a:extLst>
          </p:cNvPr>
          <p:cNvSpPr/>
          <p:nvPr/>
        </p:nvSpPr>
        <p:spPr>
          <a:xfrm>
            <a:off x="2595060" y="169333"/>
            <a:ext cx="6642100" cy="9482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Images Based Drone Detection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424223"/>
            <a:ext cx="5332955" cy="4773378"/>
          </a:xfrm>
          <a:prstGeom prst="rect">
            <a:avLst/>
          </a:prstGeom>
        </p:spPr>
      </p:pic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A00D05FC-76B1-4366-B791-69773F77B64F}"/>
              </a:ext>
            </a:extLst>
          </p:cNvPr>
          <p:cNvSpPr/>
          <p:nvPr/>
        </p:nvSpPr>
        <p:spPr>
          <a:xfrm>
            <a:off x="215900" y="4584700"/>
            <a:ext cx="5651501" cy="15811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methods considering IR images is hindered by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scarcity of large data sets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 IR camera.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1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4600" y="6784975"/>
            <a:ext cx="406400" cy="3651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98193565"/>
              </p:ext>
            </p:extLst>
          </p:nvPr>
        </p:nvGraphicFramePr>
        <p:xfrm>
          <a:off x="342900" y="571500"/>
          <a:ext cx="11468100" cy="573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05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1491</Words>
  <Application>Microsoft Office PowerPoint</Application>
  <PresentationFormat>Widescreen</PresentationFormat>
  <Paragraphs>169</Paragraphs>
  <Slides>31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Moorche</cp:lastModifiedBy>
  <cp:revision>118</cp:revision>
  <dcterms:created xsi:type="dcterms:W3CDTF">2022-12-10T08:09:26Z</dcterms:created>
  <dcterms:modified xsi:type="dcterms:W3CDTF">2025-09-23T20:52:33Z</dcterms:modified>
</cp:coreProperties>
</file>