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1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4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4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0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6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0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8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6D790E-EF29-4211-96A3-31B0AEE554E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6D5623-8241-4855-B61E-A45FAB84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7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</a:t>
            </a:r>
            <a:r>
              <a:rPr lang="en-US" dirty="0" smtClean="0"/>
              <a:t>Time-Tracking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Розробник : </a:t>
            </a:r>
            <a:r>
              <a:rPr lang="uk-UA" dirty="0" err="1" smtClean="0"/>
              <a:t>Віннічук</a:t>
            </a:r>
            <a:r>
              <a:rPr lang="uk-UA" dirty="0" smtClean="0"/>
              <a:t> М.В.</a:t>
            </a:r>
            <a:br>
              <a:rPr lang="uk-UA" dirty="0" smtClean="0"/>
            </a:br>
            <a:r>
              <a:rPr lang="uk-UA" dirty="0" smtClean="0"/>
              <a:t>Тренер : Ляшенко М.В.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Варіант </a:t>
            </a:r>
            <a:r>
              <a:rPr lang="en-US" dirty="0" smtClean="0"/>
              <a:t>2. </a:t>
            </a:r>
            <a:r>
              <a:rPr lang="uk-UA" dirty="0" smtClean="0"/>
              <a:t>Система</a:t>
            </a:r>
            <a:r>
              <a:rPr lang="en-US" dirty="0" smtClean="0"/>
              <a:t> Time-Tracking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Адміністратор закріплює за користувачем Активність. У користувача може бути одна або кілька </a:t>
            </a:r>
            <a:r>
              <a:rPr lang="uk-UA" dirty="0" err="1" smtClean="0"/>
              <a:t>активностей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/>
              <a:t>Користувач зазначає кількість витраченого часу на кожну активність</a:t>
            </a:r>
            <a:r>
              <a:rPr lang="ru-RU" dirty="0" smtClean="0"/>
              <a:t>.</a:t>
            </a:r>
          </a:p>
          <a:p>
            <a:r>
              <a:rPr lang="uk-UA" dirty="0"/>
              <a:t>Користувач може відправити запит на додавання / видалення Активності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8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Загальні вимоги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uk-UA" dirty="0" smtClean="0"/>
              <a:t> Авторизація.</a:t>
            </a:r>
          </a:p>
          <a:p>
            <a:r>
              <a:rPr lang="uk-UA" dirty="0" smtClean="0"/>
              <a:t>2. Сесії, фільтри, коректна реакція на помилки.</a:t>
            </a:r>
          </a:p>
          <a:p>
            <a:r>
              <a:rPr lang="uk-UA" dirty="0" smtClean="0"/>
              <a:t>3. Багатомовність.</a:t>
            </a:r>
          </a:p>
          <a:p>
            <a:r>
              <a:rPr lang="uk-UA" dirty="0" smtClean="0"/>
              <a:t>4. Використання </a:t>
            </a:r>
            <a:r>
              <a:rPr lang="uk-UA" dirty="0" err="1" smtClean="0"/>
              <a:t>сервлетів</a:t>
            </a:r>
            <a:r>
              <a:rPr lang="en-US" dirty="0" smtClean="0"/>
              <a:t>, </a:t>
            </a:r>
            <a:r>
              <a:rPr lang="en-US" dirty="0" err="1" smtClean="0"/>
              <a:t>jsp</a:t>
            </a:r>
            <a:r>
              <a:rPr lang="en-US" dirty="0" smtClean="0"/>
              <a:t>, </a:t>
            </a:r>
            <a:r>
              <a:rPr lang="en-US" dirty="0" err="1" smtClean="0"/>
              <a:t>jstl</a:t>
            </a:r>
            <a:r>
              <a:rPr lang="en-US" dirty="0" smtClean="0"/>
              <a:t>, </a:t>
            </a:r>
            <a:r>
              <a:rPr lang="en-US" dirty="0" err="1" smtClean="0"/>
              <a:t>jdbc</a:t>
            </a:r>
            <a:r>
              <a:rPr lang="uk-UA" dirty="0" smtClean="0"/>
              <a:t>, </a:t>
            </a:r>
            <a:r>
              <a:rPr lang="uk-UA" dirty="0" err="1" smtClean="0"/>
              <a:t>пула</a:t>
            </a:r>
            <a:r>
              <a:rPr lang="uk-UA" dirty="0" smtClean="0"/>
              <a:t> з’єднань до БД</a:t>
            </a:r>
            <a:r>
              <a:rPr lang="en-US" dirty="0" smtClean="0"/>
              <a:t>.</a:t>
            </a:r>
            <a:endParaRPr lang="uk-UA" dirty="0"/>
          </a:p>
          <a:p>
            <a:r>
              <a:rPr lang="uk-UA" dirty="0" smtClean="0"/>
              <a:t>5. Покриття коду тестами.</a:t>
            </a:r>
          </a:p>
          <a:p>
            <a:r>
              <a:rPr lang="uk-UA" dirty="0" smtClean="0"/>
              <a:t>6. Документація.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проекту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Контроллер</a:t>
            </a:r>
            <a:r>
              <a:rPr lang="uk-UA" dirty="0" smtClean="0"/>
              <a:t> – проміжна ланка між представленням (</a:t>
            </a:r>
            <a:r>
              <a:rPr lang="en-US" dirty="0" err="1" smtClean="0"/>
              <a:t>jsp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uk-UA" dirty="0" smtClean="0"/>
              <a:t>і сервісами.</a:t>
            </a:r>
          </a:p>
          <a:p>
            <a:r>
              <a:rPr lang="uk-UA" dirty="0" smtClean="0"/>
              <a:t>Сервіси мають доступ до </a:t>
            </a:r>
            <a:r>
              <a:rPr lang="en-US" dirty="0" smtClean="0"/>
              <a:t>DAO </a:t>
            </a:r>
            <a:r>
              <a:rPr lang="uk-UA" dirty="0" smtClean="0"/>
              <a:t>і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DAO </a:t>
            </a:r>
            <a:r>
              <a:rPr lang="uk-UA" dirty="0" smtClean="0"/>
              <a:t> надає </a:t>
            </a:r>
            <a:r>
              <a:rPr lang="uk-UA" dirty="0" err="1" smtClean="0"/>
              <a:t>мапінг</a:t>
            </a:r>
            <a:r>
              <a:rPr lang="uk-UA" dirty="0" smtClean="0"/>
              <a:t> між таблицями в БД і сутностями з </a:t>
            </a:r>
            <a:r>
              <a:rPr lang="en-US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395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73" y="795687"/>
            <a:ext cx="8956236" cy="53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127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Система Time-Tracking</vt:lpstr>
      <vt:lpstr>Варіант 2. Система Time-Tracking </vt:lpstr>
      <vt:lpstr>Загальні вимоги</vt:lpstr>
      <vt:lpstr>Архітектура проекту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Time-Tracking</dc:title>
  <dc:creator>Misha Vinnichuk</dc:creator>
  <cp:lastModifiedBy>Misha Vinnichuk</cp:lastModifiedBy>
  <cp:revision>5</cp:revision>
  <dcterms:created xsi:type="dcterms:W3CDTF">2018-01-22T09:49:47Z</dcterms:created>
  <dcterms:modified xsi:type="dcterms:W3CDTF">2018-01-22T10:21:34Z</dcterms:modified>
</cp:coreProperties>
</file>