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4" r:id="rId3"/>
    <p:sldMasterId id="214748369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Roboto Light"/>
      <p:regular r:id="rId45"/>
      <p:bold r:id="rId46"/>
      <p:italic r:id="rId47"/>
      <p:boldItalic r:id="rId48"/>
    </p:embeddedFont>
    <p:embeddedFont>
      <p:font typeface="Helvetica Neue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RobotoLight-bold.fntdata"/><Relationship Id="rId45" Type="http://schemas.openxmlformats.org/officeDocument/2006/relationships/font" Target="fonts/RobotoLight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Light-boldItalic.fntdata"/><Relationship Id="rId47" Type="http://schemas.openxmlformats.org/officeDocument/2006/relationships/font" Target="fonts/RobotoLight-italic.fntdata"/><Relationship Id="rId49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55" Type="http://schemas.openxmlformats.org/officeDocument/2006/relationships/font" Target="fonts/OpenSans-italic.fntdata"/><Relationship Id="rId10" Type="http://schemas.openxmlformats.org/officeDocument/2006/relationships/slide" Target="slides/slide5.xml"/><Relationship Id="rId54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464fb006a0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g464fb006a0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4abea359d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g4abea359d3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4b528878c7_0_6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g4b528878c7_0_60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4abea359d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g4abea359d3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4b528878c7_0_6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g4b528878c7_0_6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4b528878c7_0_6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g4b528878c7_0_6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4abea359d3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g4abea359d3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4b528878c7_0_6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g4b528878c7_0_6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4b528878c7_0_6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g4b528878c7_0_6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4abea359d3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g4abea359d3_0_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4b528878c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g4b528878c7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4b528878c7_0_6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g4b528878c7_0_6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4b528878c7_0_6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g4b528878c7_0_68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4abea359d3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g4abea359d3_0_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4b528878c7_0_6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g4b528878c7_0_6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4abea359d3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g4abea359d3_0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4b528878c7_0_6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g4b528878c7_0_6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4b528878c7_0_6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g4b528878c7_0_6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4abea359d3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g4abea359d3_0_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4b528878c7_0_6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g4b528878c7_0_6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4b528878c7_0_6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g4b528878c7_0_6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4abea359d3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g4abea359d3_0_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4abea359d3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g4abea359d3_0_8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4abea359d3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g4abea359d3_1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49e8e9f80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g49e8e9f80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464fb006a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g464fb006a0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4ab2e04ccb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g4ab2e04ccb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4b528878c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g4b528878c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2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Логотип" showMasterSp="0">
  <p:cSld name="Логотип">
    <p:bg>
      <p:bgPr>
        <a:gradFill>
          <a:gsLst>
            <a:gs pos="0">
              <a:srgbClr val="D8E4E7"/>
            </a:gs>
            <a:gs pos="24000">
              <a:srgbClr val="D8E4E7"/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2924175" y="3967621"/>
            <a:ext cx="3295650" cy="348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</a:pPr>
            <a:r>
              <a:rPr b="0" i="0" lang="ru-RU" sz="16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ОНЛАЙН-ОБРАЗОВАНИЕ</a:t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042652" y="2478289"/>
            <a:ext cx="1011739" cy="1017229"/>
          </a:xfrm>
          <a:custGeom>
            <a:rect b="b" l="l" r="r" t="t"/>
            <a:pathLst>
              <a:path extrusionOk="0" h="1017229" w="1011739">
                <a:moveTo>
                  <a:pt x="505869" y="83766"/>
                </a:moveTo>
                <a:cubicBezTo>
                  <a:pt x="442636" y="83766"/>
                  <a:pt x="386990" y="96412"/>
                  <a:pt x="336403" y="119176"/>
                </a:cubicBezTo>
                <a:cubicBezTo>
                  <a:pt x="239158" y="162899"/>
                  <a:pt x="164798" y="245520"/>
                  <a:pt x="131526" y="346818"/>
                </a:cubicBezTo>
                <a:cubicBezTo>
                  <a:pt x="77729" y="501973"/>
                  <a:pt x="107335" y="673880"/>
                  <a:pt x="209936" y="802100"/>
                </a:cubicBezTo>
                <a:cubicBezTo>
                  <a:pt x="285543" y="885220"/>
                  <a:pt x="393544" y="931373"/>
                  <a:pt x="505869" y="928568"/>
                </a:cubicBezTo>
                <a:cubicBezTo>
                  <a:pt x="617065" y="929349"/>
                  <a:pt x="723492" y="883477"/>
                  <a:pt x="799274" y="802100"/>
                </a:cubicBezTo>
                <a:cubicBezTo>
                  <a:pt x="832155" y="764160"/>
                  <a:pt x="859978" y="718632"/>
                  <a:pt x="877684" y="668045"/>
                </a:cubicBezTo>
                <a:cubicBezTo>
                  <a:pt x="895389" y="617458"/>
                  <a:pt x="905506" y="564342"/>
                  <a:pt x="905506" y="506167"/>
                </a:cubicBezTo>
                <a:cubicBezTo>
                  <a:pt x="905506" y="450521"/>
                  <a:pt x="895389" y="397405"/>
                  <a:pt x="880213" y="344288"/>
                </a:cubicBezTo>
                <a:cubicBezTo>
                  <a:pt x="827377" y="183771"/>
                  <a:pt x="674746" y="77547"/>
                  <a:pt x="505869" y="83766"/>
                </a:cubicBezTo>
                <a:close/>
                <a:moveTo>
                  <a:pt x="505869" y="297"/>
                </a:moveTo>
                <a:cubicBezTo>
                  <a:pt x="639411" y="-747"/>
                  <a:pt x="768155" y="50026"/>
                  <a:pt x="865037" y="141941"/>
                </a:cubicBezTo>
                <a:cubicBezTo>
                  <a:pt x="958188" y="240264"/>
                  <a:pt x="1009827" y="370725"/>
                  <a:pt x="1009210" y="506167"/>
                </a:cubicBezTo>
                <a:lnTo>
                  <a:pt x="1011739" y="506167"/>
                </a:lnTo>
                <a:cubicBezTo>
                  <a:pt x="1011739" y="582047"/>
                  <a:pt x="996563" y="647810"/>
                  <a:pt x="971270" y="708514"/>
                </a:cubicBezTo>
                <a:cubicBezTo>
                  <a:pt x="896090" y="898706"/>
                  <a:pt x="710327" y="1021878"/>
                  <a:pt x="505869" y="1017095"/>
                </a:cubicBezTo>
                <a:cubicBezTo>
                  <a:pt x="432518" y="1017095"/>
                  <a:pt x="366755" y="1004448"/>
                  <a:pt x="303521" y="979155"/>
                </a:cubicBezTo>
                <a:cubicBezTo>
                  <a:pt x="181458" y="930763"/>
                  <a:pt x="85173" y="833560"/>
                  <a:pt x="37940" y="711044"/>
                </a:cubicBezTo>
                <a:cubicBezTo>
                  <a:pt x="12646" y="647810"/>
                  <a:pt x="0" y="579518"/>
                  <a:pt x="0" y="506167"/>
                </a:cubicBezTo>
                <a:cubicBezTo>
                  <a:pt x="0" y="430286"/>
                  <a:pt x="12646" y="361994"/>
                  <a:pt x="37940" y="301289"/>
                </a:cubicBezTo>
                <a:cubicBezTo>
                  <a:pt x="115884" y="113193"/>
                  <a:pt x="302386" y="-6773"/>
                  <a:pt x="505869" y="29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3361192" y="2301753"/>
            <a:ext cx="1188794" cy="1289967"/>
          </a:xfrm>
          <a:custGeom>
            <a:rect b="b" l="l" r="r" t="t"/>
            <a:pathLst>
              <a:path extrusionOk="0" h="1289967" w="1188793">
                <a:moveTo>
                  <a:pt x="535472" y="303300"/>
                </a:moveTo>
                <a:lnTo>
                  <a:pt x="545590" y="303300"/>
                </a:lnTo>
                <a:lnTo>
                  <a:pt x="550648" y="310888"/>
                </a:lnTo>
                <a:lnTo>
                  <a:pt x="550648" y="788935"/>
                </a:lnTo>
                <a:cubicBezTo>
                  <a:pt x="550648" y="788935"/>
                  <a:pt x="651822" y="664997"/>
                  <a:pt x="651822" y="576470"/>
                </a:cubicBezTo>
                <a:lnTo>
                  <a:pt x="651822" y="310888"/>
                </a:lnTo>
                <a:cubicBezTo>
                  <a:pt x="651822" y="308359"/>
                  <a:pt x="656881" y="303300"/>
                  <a:pt x="661940" y="303300"/>
                </a:cubicBezTo>
                <a:lnTo>
                  <a:pt x="664469" y="303300"/>
                </a:lnTo>
                <a:cubicBezTo>
                  <a:pt x="957873" y="275478"/>
                  <a:pt x="1175397" y="68071"/>
                  <a:pt x="1150104" y="50366"/>
                </a:cubicBezTo>
                <a:lnTo>
                  <a:pt x="1145045" y="50366"/>
                </a:lnTo>
                <a:cubicBezTo>
                  <a:pt x="1114693" y="50366"/>
                  <a:pt x="1043871" y="186950"/>
                  <a:pt x="601235" y="186950"/>
                </a:cubicBezTo>
                <a:cubicBezTo>
                  <a:pt x="156070" y="186950"/>
                  <a:pt x="87778" y="52895"/>
                  <a:pt x="57425" y="50366"/>
                </a:cubicBezTo>
                <a:lnTo>
                  <a:pt x="52367" y="50366"/>
                </a:lnTo>
                <a:cubicBezTo>
                  <a:pt x="27073" y="68071"/>
                  <a:pt x="244597" y="272948"/>
                  <a:pt x="532943" y="303300"/>
                </a:cubicBezTo>
                <a:close/>
                <a:moveTo>
                  <a:pt x="874405" y="1239159"/>
                </a:moveTo>
                <a:cubicBezTo>
                  <a:pt x="856700" y="1239159"/>
                  <a:pt x="849111" y="1201219"/>
                  <a:pt x="849111" y="1170867"/>
                </a:cubicBezTo>
                <a:cubicBezTo>
                  <a:pt x="849111" y="1140515"/>
                  <a:pt x="856700" y="1140515"/>
                  <a:pt x="874405" y="1140515"/>
                </a:cubicBezTo>
                <a:cubicBezTo>
                  <a:pt x="892110" y="1140515"/>
                  <a:pt x="899698" y="1143044"/>
                  <a:pt x="899698" y="1170867"/>
                </a:cubicBezTo>
                <a:cubicBezTo>
                  <a:pt x="899698" y="1198690"/>
                  <a:pt x="889581" y="1241689"/>
                  <a:pt x="874405" y="1241689"/>
                </a:cubicBezTo>
                <a:close/>
                <a:moveTo>
                  <a:pt x="806113" y="1239159"/>
                </a:moveTo>
                <a:cubicBezTo>
                  <a:pt x="790937" y="1239159"/>
                  <a:pt x="780819" y="1201219"/>
                  <a:pt x="780819" y="1170867"/>
                </a:cubicBezTo>
                <a:cubicBezTo>
                  <a:pt x="780819" y="1140515"/>
                  <a:pt x="790937" y="1140515"/>
                  <a:pt x="806113" y="1140515"/>
                </a:cubicBezTo>
                <a:cubicBezTo>
                  <a:pt x="821289" y="1140515"/>
                  <a:pt x="831406" y="1143044"/>
                  <a:pt x="831406" y="1170867"/>
                </a:cubicBezTo>
                <a:cubicBezTo>
                  <a:pt x="831406" y="1198690"/>
                  <a:pt x="823818" y="1241689"/>
                  <a:pt x="806113" y="1241689"/>
                </a:cubicBezTo>
                <a:close/>
                <a:moveTo>
                  <a:pt x="740350" y="1239159"/>
                </a:moveTo>
                <a:cubicBezTo>
                  <a:pt x="725173" y="1239159"/>
                  <a:pt x="715056" y="1201219"/>
                  <a:pt x="715056" y="1170867"/>
                </a:cubicBezTo>
                <a:cubicBezTo>
                  <a:pt x="715056" y="1140515"/>
                  <a:pt x="725173" y="1140515"/>
                  <a:pt x="740350" y="1140515"/>
                </a:cubicBezTo>
                <a:cubicBezTo>
                  <a:pt x="755526" y="1140515"/>
                  <a:pt x="765643" y="1143044"/>
                  <a:pt x="765643" y="1170867"/>
                </a:cubicBezTo>
                <a:cubicBezTo>
                  <a:pt x="765643" y="1198690"/>
                  <a:pt x="758055" y="1241689"/>
                  <a:pt x="740350" y="1241689"/>
                </a:cubicBezTo>
                <a:close/>
                <a:moveTo>
                  <a:pt x="459592" y="1239159"/>
                </a:moveTo>
                <a:cubicBezTo>
                  <a:pt x="444416" y="1239159"/>
                  <a:pt x="434298" y="1201219"/>
                  <a:pt x="434298" y="1170867"/>
                </a:cubicBezTo>
                <a:cubicBezTo>
                  <a:pt x="434298" y="1140515"/>
                  <a:pt x="444416" y="1140515"/>
                  <a:pt x="459592" y="1140515"/>
                </a:cubicBezTo>
                <a:cubicBezTo>
                  <a:pt x="474768" y="1140515"/>
                  <a:pt x="484885" y="1143044"/>
                  <a:pt x="484885" y="1170867"/>
                </a:cubicBezTo>
                <a:cubicBezTo>
                  <a:pt x="484885" y="1198690"/>
                  <a:pt x="477297" y="1241689"/>
                  <a:pt x="459592" y="1241689"/>
                </a:cubicBezTo>
                <a:close/>
                <a:moveTo>
                  <a:pt x="393829" y="1239159"/>
                </a:moveTo>
                <a:cubicBezTo>
                  <a:pt x="378653" y="1239159"/>
                  <a:pt x="368535" y="1201219"/>
                  <a:pt x="368535" y="1170867"/>
                </a:cubicBezTo>
                <a:cubicBezTo>
                  <a:pt x="368535" y="1140515"/>
                  <a:pt x="378653" y="1140515"/>
                  <a:pt x="393829" y="1140515"/>
                </a:cubicBezTo>
                <a:cubicBezTo>
                  <a:pt x="409005" y="1140515"/>
                  <a:pt x="419122" y="1143044"/>
                  <a:pt x="419122" y="1170867"/>
                </a:cubicBezTo>
                <a:cubicBezTo>
                  <a:pt x="419122" y="1198690"/>
                  <a:pt x="411534" y="1241689"/>
                  <a:pt x="393829" y="1241689"/>
                </a:cubicBezTo>
                <a:close/>
                <a:moveTo>
                  <a:pt x="328066" y="1239159"/>
                </a:moveTo>
                <a:cubicBezTo>
                  <a:pt x="312890" y="1239159"/>
                  <a:pt x="302772" y="1201219"/>
                  <a:pt x="302772" y="1170867"/>
                </a:cubicBezTo>
                <a:cubicBezTo>
                  <a:pt x="302772" y="1140515"/>
                  <a:pt x="312890" y="1140515"/>
                  <a:pt x="328066" y="1140515"/>
                </a:cubicBezTo>
                <a:cubicBezTo>
                  <a:pt x="343242" y="1140515"/>
                  <a:pt x="353359" y="1143044"/>
                  <a:pt x="353359" y="1170867"/>
                </a:cubicBezTo>
                <a:cubicBezTo>
                  <a:pt x="353359" y="1198690"/>
                  <a:pt x="343242" y="1241689"/>
                  <a:pt x="328066" y="12416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007048" y="2478586"/>
            <a:ext cx="741099" cy="1015254"/>
          </a:xfrm>
          <a:custGeom>
            <a:rect b="b" l="l" r="r" t="t"/>
            <a:pathLst>
              <a:path extrusionOk="0" h="1015254" w="741099">
                <a:moveTo>
                  <a:pt x="12647" y="0"/>
                </a:moveTo>
                <a:lnTo>
                  <a:pt x="88527" y="0"/>
                </a:lnTo>
                <a:cubicBezTo>
                  <a:pt x="93586" y="0"/>
                  <a:pt x="98645" y="5059"/>
                  <a:pt x="98645" y="12647"/>
                </a:cubicBezTo>
                <a:lnTo>
                  <a:pt x="98645" y="609573"/>
                </a:lnTo>
                <a:cubicBezTo>
                  <a:pt x="98645" y="650043"/>
                  <a:pt x="103704" y="687983"/>
                  <a:pt x="113821" y="725923"/>
                </a:cubicBezTo>
                <a:cubicBezTo>
                  <a:pt x="123938" y="763863"/>
                  <a:pt x="139114" y="796745"/>
                  <a:pt x="159349" y="827097"/>
                </a:cubicBezTo>
                <a:cubicBezTo>
                  <a:pt x="179584" y="857449"/>
                  <a:pt x="209936" y="877684"/>
                  <a:pt x="242818" y="897919"/>
                </a:cubicBezTo>
                <a:cubicBezTo>
                  <a:pt x="275699" y="918153"/>
                  <a:pt x="318698" y="923212"/>
                  <a:pt x="369285" y="923212"/>
                </a:cubicBezTo>
                <a:cubicBezTo>
                  <a:pt x="419872" y="923212"/>
                  <a:pt x="462871" y="915624"/>
                  <a:pt x="495753" y="897919"/>
                </a:cubicBezTo>
                <a:cubicBezTo>
                  <a:pt x="528634" y="880213"/>
                  <a:pt x="558986" y="854920"/>
                  <a:pt x="579221" y="827097"/>
                </a:cubicBezTo>
                <a:cubicBezTo>
                  <a:pt x="601985" y="796745"/>
                  <a:pt x="617161" y="763863"/>
                  <a:pt x="624749" y="725923"/>
                </a:cubicBezTo>
                <a:cubicBezTo>
                  <a:pt x="634867" y="687983"/>
                  <a:pt x="639925" y="650043"/>
                  <a:pt x="639925" y="609573"/>
                </a:cubicBezTo>
                <a:lnTo>
                  <a:pt x="639925" y="12647"/>
                </a:lnTo>
                <a:cubicBezTo>
                  <a:pt x="639925" y="5059"/>
                  <a:pt x="644984" y="0"/>
                  <a:pt x="652572" y="0"/>
                </a:cubicBezTo>
                <a:lnTo>
                  <a:pt x="728453" y="0"/>
                </a:lnTo>
                <a:cubicBezTo>
                  <a:pt x="733511" y="0"/>
                  <a:pt x="741099" y="5059"/>
                  <a:pt x="741099" y="12647"/>
                </a:cubicBezTo>
                <a:lnTo>
                  <a:pt x="741099" y="619690"/>
                </a:lnTo>
                <a:cubicBezTo>
                  <a:pt x="741099" y="662689"/>
                  <a:pt x="736041" y="705688"/>
                  <a:pt x="723394" y="751216"/>
                </a:cubicBezTo>
                <a:cubicBezTo>
                  <a:pt x="687351" y="914855"/>
                  <a:pt x="536374" y="1027012"/>
                  <a:pt x="369285" y="1014269"/>
                </a:cubicBezTo>
                <a:cubicBezTo>
                  <a:pt x="293405" y="1014269"/>
                  <a:pt x="235230" y="1001622"/>
                  <a:pt x="187172" y="976328"/>
                </a:cubicBezTo>
                <a:cubicBezTo>
                  <a:pt x="98544" y="931392"/>
                  <a:pt x="35234" y="848528"/>
                  <a:pt x="15176" y="751216"/>
                </a:cubicBezTo>
                <a:cubicBezTo>
                  <a:pt x="5135" y="708094"/>
                  <a:pt x="25" y="663967"/>
                  <a:pt x="0" y="619690"/>
                </a:cubicBezTo>
                <a:lnTo>
                  <a:pt x="0" y="12647"/>
                </a:lnTo>
                <a:cubicBezTo>
                  <a:pt x="0" y="5059"/>
                  <a:pt x="5059" y="0"/>
                  <a:pt x="12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479285" y="2479109"/>
            <a:ext cx="611947" cy="1013307"/>
          </a:xfrm>
          <a:custGeom>
            <a:rect b="b" l="l" r="r" t="t"/>
            <a:pathLst>
              <a:path extrusionOk="0" h="1013307" w="611947">
                <a:moveTo>
                  <a:pt x="358228" y="1113"/>
                </a:moveTo>
                <a:cubicBezTo>
                  <a:pt x="404439" y="4536"/>
                  <a:pt x="450068" y="15845"/>
                  <a:pt x="493067" y="34888"/>
                </a:cubicBezTo>
                <a:lnTo>
                  <a:pt x="548713" y="67769"/>
                </a:lnTo>
                <a:lnTo>
                  <a:pt x="576536" y="93063"/>
                </a:lnTo>
                <a:cubicBezTo>
                  <a:pt x="596770" y="113298"/>
                  <a:pt x="596770" y="118356"/>
                  <a:pt x="576536" y="136062"/>
                </a:cubicBezTo>
                <a:lnTo>
                  <a:pt x="543654" y="161355"/>
                </a:lnTo>
                <a:cubicBezTo>
                  <a:pt x="523419" y="179061"/>
                  <a:pt x="513302" y="168943"/>
                  <a:pt x="510773" y="163885"/>
                </a:cubicBezTo>
                <a:cubicBezTo>
                  <a:pt x="464157" y="109548"/>
                  <a:pt x="395131" y="79696"/>
                  <a:pt x="323601" y="82946"/>
                </a:cubicBezTo>
                <a:cubicBezTo>
                  <a:pt x="298307" y="82946"/>
                  <a:pt x="275543" y="88004"/>
                  <a:pt x="250250" y="93063"/>
                </a:cubicBezTo>
                <a:cubicBezTo>
                  <a:pt x="224956" y="100651"/>
                  <a:pt x="204721" y="113298"/>
                  <a:pt x="184487" y="128474"/>
                </a:cubicBezTo>
                <a:cubicBezTo>
                  <a:pt x="164252" y="143650"/>
                  <a:pt x="149076" y="161355"/>
                  <a:pt x="133900" y="184119"/>
                </a:cubicBezTo>
                <a:cubicBezTo>
                  <a:pt x="118724" y="206884"/>
                  <a:pt x="118724" y="234706"/>
                  <a:pt x="118724" y="265059"/>
                </a:cubicBezTo>
                <a:cubicBezTo>
                  <a:pt x="118724" y="295411"/>
                  <a:pt x="123782" y="320704"/>
                  <a:pt x="136429" y="340939"/>
                </a:cubicBezTo>
                <a:cubicBezTo>
                  <a:pt x="146546" y="361174"/>
                  <a:pt x="161723" y="376350"/>
                  <a:pt x="181957" y="391526"/>
                </a:cubicBezTo>
                <a:cubicBezTo>
                  <a:pt x="202192" y="406702"/>
                  <a:pt x="224956" y="416819"/>
                  <a:pt x="247720" y="426937"/>
                </a:cubicBezTo>
                <a:cubicBezTo>
                  <a:pt x="306730" y="449612"/>
                  <a:pt x="366650" y="469865"/>
                  <a:pt x="427304" y="487641"/>
                </a:cubicBezTo>
                <a:cubicBezTo>
                  <a:pt x="462715" y="500288"/>
                  <a:pt x="493067" y="517993"/>
                  <a:pt x="520890" y="538228"/>
                </a:cubicBezTo>
                <a:cubicBezTo>
                  <a:pt x="546183" y="558463"/>
                  <a:pt x="571477" y="583756"/>
                  <a:pt x="586653" y="614109"/>
                </a:cubicBezTo>
                <a:cubicBezTo>
                  <a:pt x="604359" y="646990"/>
                  <a:pt x="611947" y="687460"/>
                  <a:pt x="611947" y="735517"/>
                </a:cubicBezTo>
                <a:cubicBezTo>
                  <a:pt x="611947" y="783575"/>
                  <a:pt x="601829" y="824044"/>
                  <a:pt x="586653" y="859455"/>
                </a:cubicBezTo>
                <a:cubicBezTo>
                  <a:pt x="548764" y="925191"/>
                  <a:pt x="487275" y="974027"/>
                  <a:pt x="414657" y="996040"/>
                </a:cubicBezTo>
                <a:cubicBezTo>
                  <a:pt x="291680" y="1033158"/>
                  <a:pt x="158384" y="1009691"/>
                  <a:pt x="55490" y="932806"/>
                </a:cubicBezTo>
                <a:lnTo>
                  <a:pt x="12491" y="892337"/>
                </a:lnTo>
                <a:cubicBezTo>
                  <a:pt x="-156" y="877161"/>
                  <a:pt x="-7744" y="872102"/>
                  <a:pt x="12491" y="854397"/>
                </a:cubicBezTo>
                <a:lnTo>
                  <a:pt x="58019" y="824044"/>
                </a:lnTo>
                <a:cubicBezTo>
                  <a:pt x="83313" y="808868"/>
                  <a:pt x="83313" y="813927"/>
                  <a:pt x="95959" y="829103"/>
                </a:cubicBezTo>
                <a:cubicBezTo>
                  <a:pt x="143739" y="892481"/>
                  <a:pt x="218962" y="929157"/>
                  <a:pt x="298307" y="927748"/>
                </a:cubicBezTo>
                <a:cubicBezTo>
                  <a:pt x="323601" y="927748"/>
                  <a:pt x="348894" y="925218"/>
                  <a:pt x="374188" y="915101"/>
                </a:cubicBezTo>
                <a:cubicBezTo>
                  <a:pt x="424294" y="900216"/>
                  <a:pt x="466838" y="866735"/>
                  <a:pt x="493067" y="821515"/>
                </a:cubicBezTo>
                <a:cubicBezTo>
                  <a:pt x="505714" y="798751"/>
                  <a:pt x="513302" y="770928"/>
                  <a:pt x="513302" y="740576"/>
                </a:cubicBezTo>
                <a:cubicBezTo>
                  <a:pt x="513302" y="707694"/>
                  <a:pt x="505714" y="679872"/>
                  <a:pt x="493067" y="657108"/>
                </a:cubicBezTo>
                <a:cubicBezTo>
                  <a:pt x="480446" y="635102"/>
                  <a:pt x="463195" y="616114"/>
                  <a:pt x="442480" y="601462"/>
                </a:cubicBezTo>
                <a:cubicBezTo>
                  <a:pt x="418932" y="585593"/>
                  <a:pt x="393436" y="572840"/>
                  <a:pt x="366600" y="563522"/>
                </a:cubicBezTo>
                <a:cubicBezTo>
                  <a:pt x="306528" y="540646"/>
                  <a:pt x="245798" y="519559"/>
                  <a:pt x="184487" y="500288"/>
                </a:cubicBezTo>
                <a:cubicBezTo>
                  <a:pt x="154134" y="487641"/>
                  <a:pt x="126311" y="472465"/>
                  <a:pt x="101018" y="449701"/>
                </a:cubicBezTo>
                <a:cubicBezTo>
                  <a:pt x="75724" y="431996"/>
                  <a:pt x="55490" y="406702"/>
                  <a:pt x="42843" y="373821"/>
                </a:cubicBezTo>
                <a:cubicBezTo>
                  <a:pt x="26175" y="339993"/>
                  <a:pt x="17499" y="302774"/>
                  <a:pt x="17550" y="265059"/>
                </a:cubicBezTo>
                <a:cubicBezTo>
                  <a:pt x="16310" y="185156"/>
                  <a:pt x="54048" y="109659"/>
                  <a:pt x="118724" y="62711"/>
                </a:cubicBezTo>
                <a:cubicBezTo>
                  <a:pt x="149177" y="40554"/>
                  <a:pt x="183475" y="24257"/>
                  <a:pt x="219898" y="14653"/>
                </a:cubicBezTo>
                <a:cubicBezTo>
                  <a:pt x="265224" y="2153"/>
                  <a:pt x="312017" y="-2310"/>
                  <a:pt x="358228" y="111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3645412" y="2745431"/>
            <a:ext cx="609595" cy="98656"/>
          </a:xfrm>
          <a:custGeom>
            <a:rect b="b" l="l" r="r" t="t"/>
            <a:pathLst>
              <a:path extrusionOk="0" h="98656" w="609595">
                <a:moveTo>
                  <a:pt x="37118" y="3795"/>
                </a:moveTo>
                <a:cubicBezTo>
                  <a:pt x="44321" y="2108"/>
                  <a:pt x="51818" y="2108"/>
                  <a:pt x="59022" y="3795"/>
                </a:cubicBezTo>
                <a:cubicBezTo>
                  <a:pt x="84864" y="9843"/>
                  <a:pt x="100910" y="35698"/>
                  <a:pt x="94862" y="61540"/>
                </a:cubicBezTo>
                <a:cubicBezTo>
                  <a:pt x="90699" y="79329"/>
                  <a:pt x="76811" y="93218"/>
                  <a:pt x="59022" y="97381"/>
                </a:cubicBezTo>
                <a:cubicBezTo>
                  <a:pt x="33179" y="103429"/>
                  <a:pt x="7324" y="87383"/>
                  <a:pt x="1277" y="61540"/>
                </a:cubicBezTo>
                <a:cubicBezTo>
                  <a:pt x="-4774" y="35698"/>
                  <a:pt x="11273" y="9843"/>
                  <a:pt x="37118" y="3795"/>
                </a:cubicBezTo>
                <a:close/>
                <a:moveTo>
                  <a:pt x="550575" y="1266"/>
                </a:moveTo>
                <a:cubicBezTo>
                  <a:pt x="557779" y="-421"/>
                  <a:pt x="565276" y="-421"/>
                  <a:pt x="572479" y="1266"/>
                </a:cubicBezTo>
                <a:cubicBezTo>
                  <a:pt x="598322" y="7314"/>
                  <a:pt x="614368" y="33169"/>
                  <a:pt x="608320" y="59011"/>
                </a:cubicBezTo>
                <a:cubicBezTo>
                  <a:pt x="604157" y="76800"/>
                  <a:pt x="590268" y="90689"/>
                  <a:pt x="572479" y="94852"/>
                </a:cubicBezTo>
                <a:cubicBezTo>
                  <a:pt x="546637" y="100900"/>
                  <a:pt x="520782" y="84853"/>
                  <a:pt x="514735" y="59011"/>
                </a:cubicBezTo>
                <a:cubicBezTo>
                  <a:pt x="508684" y="33169"/>
                  <a:pt x="524733" y="7314"/>
                  <a:pt x="550575" y="12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нтакты" showMasterSp="0">
  <p:cSld name="Контакты">
    <p:bg>
      <p:bgPr>
        <a:solidFill>
          <a:schemeClr val="accent2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1"/>
          <p:cNvSpPr/>
          <p:nvPr/>
        </p:nvSpPr>
        <p:spPr>
          <a:xfrm>
            <a:off x="3272118" y="1382963"/>
            <a:ext cx="2599764" cy="2599534"/>
          </a:xfrm>
          <a:prstGeom prst="ellipse">
            <a:avLst/>
          </a:prstGeom>
          <a:solidFill>
            <a:schemeClr val="lt2">
              <a:alpha val="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3" name="Google Shape;513;p11"/>
          <p:cNvSpPr/>
          <p:nvPr>
            <p:ph idx="2" type="pic"/>
          </p:nvPr>
        </p:nvSpPr>
        <p:spPr>
          <a:xfrm>
            <a:off x="3343835" y="1454674"/>
            <a:ext cx="2456330" cy="2456112"/>
          </a:xfrm>
          <a:prstGeom prst="ellipse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ctr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4" name="Google Shape;514;p11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5" name="Google Shape;515;p11"/>
          <p:cNvSpPr/>
          <p:nvPr/>
        </p:nvSpPr>
        <p:spPr>
          <a:xfrm rot="10800000">
            <a:off x="1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6" name="Google Shape;516;p11"/>
          <p:cNvSpPr txBox="1"/>
          <p:nvPr>
            <p:ph type="title"/>
          </p:nvPr>
        </p:nvSpPr>
        <p:spPr>
          <a:xfrm>
            <a:off x="539750" y="4145773"/>
            <a:ext cx="80645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b="1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7" name="Google Shape;517;p11"/>
          <p:cNvSpPr txBox="1"/>
          <p:nvPr>
            <p:ph idx="1" type="body"/>
          </p:nvPr>
        </p:nvSpPr>
        <p:spPr>
          <a:xfrm>
            <a:off x="539750" y="4948230"/>
            <a:ext cx="80645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10"/>
              <a:buFont typeface="Roboto"/>
              <a:buNone/>
              <a:defRPr sz="1800">
                <a:solidFill>
                  <a:schemeClr val="lt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Заголовок и подзаголовок">
  <p:cSld name="10_Заголовок и подзаголовок">
    <p:bg>
      <p:bgPr>
        <a:solidFill>
          <a:srgbClr val="FEFEFE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2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0" name="Google Shape;520;p12"/>
          <p:cNvSpPr txBox="1"/>
          <p:nvPr>
            <p:ph idx="1" type="body"/>
          </p:nvPr>
        </p:nvSpPr>
        <p:spPr>
          <a:xfrm>
            <a:off x="539750" y="1089029"/>
            <a:ext cx="8064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 два блока">
  <p:cSld name="Заголовок и  два блока">
    <p:bg>
      <p:bgPr>
        <a:solidFill>
          <a:srgbClr val="FEFEFE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3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3" name="Google Shape;523;p13"/>
          <p:cNvSpPr txBox="1"/>
          <p:nvPr>
            <p:ph idx="1" type="body"/>
          </p:nvPr>
        </p:nvSpPr>
        <p:spPr>
          <a:xfrm>
            <a:off x="5397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24" name="Google Shape;524;p13"/>
          <p:cNvSpPr txBox="1"/>
          <p:nvPr>
            <p:ph idx="2" type="body"/>
          </p:nvPr>
        </p:nvSpPr>
        <p:spPr>
          <a:xfrm>
            <a:off x="47306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графия и текст">
  <p:cSld name="Фотография и текст">
    <p:bg>
      <p:bgPr>
        <a:solidFill>
          <a:srgbClr val="FEFEFE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4"/>
          <p:cNvSpPr/>
          <p:nvPr/>
        </p:nvSpPr>
        <p:spPr>
          <a:xfrm>
            <a:off x="4605900" y="763200"/>
            <a:ext cx="4500000" cy="6094800"/>
          </a:xfrm>
          <a:prstGeom prst="rect">
            <a:avLst/>
          </a:prstGeom>
          <a:solidFill>
            <a:schemeClr val="lt2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27" name="Google Shape;527;p14"/>
          <p:cNvSpPr/>
          <p:nvPr>
            <p:ph idx="2" type="pic"/>
          </p:nvPr>
        </p:nvSpPr>
        <p:spPr>
          <a:xfrm>
            <a:off x="4644000" y="765174"/>
            <a:ext cx="4500000" cy="6092826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8" name="Google Shape;528;p14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9" name="Google Shape;529;p14"/>
          <p:cNvSpPr txBox="1"/>
          <p:nvPr>
            <p:ph idx="1" type="body"/>
          </p:nvPr>
        </p:nvSpPr>
        <p:spPr>
          <a:xfrm>
            <a:off x="539750" y="1089027"/>
            <a:ext cx="37800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">
  <p:cSld name="Код">
    <p:bg>
      <p:bgPr>
        <a:solidFill>
          <a:srgbClr val="FEFEFE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5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2" name="Google Shape;532;p15"/>
          <p:cNvSpPr/>
          <p:nvPr/>
        </p:nvSpPr>
        <p:spPr>
          <a:xfrm>
            <a:off x="542700" y="1089025"/>
            <a:ext cx="8058600" cy="5435599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33" name="Google Shape;533;p15"/>
          <p:cNvSpPr/>
          <p:nvPr/>
        </p:nvSpPr>
        <p:spPr>
          <a:xfrm>
            <a:off x="542700" y="1089026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34" name="Google Shape;534;p15"/>
          <p:cNvGrpSpPr/>
          <p:nvPr/>
        </p:nvGrpSpPr>
        <p:grpSpPr>
          <a:xfrm>
            <a:off x="634418" y="1175933"/>
            <a:ext cx="405531" cy="94905"/>
            <a:chOff x="634418" y="1175933"/>
            <a:chExt cx="405531" cy="94905"/>
          </a:xfrm>
        </p:grpSpPr>
        <p:sp>
          <p:nvSpPr>
            <p:cNvPr id="535" name="Google Shape;535;p15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38" name="Google Shape;538;p15"/>
          <p:cNvSpPr txBox="1"/>
          <p:nvPr>
            <p:ph idx="1" type="body"/>
          </p:nvPr>
        </p:nvSpPr>
        <p:spPr>
          <a:xfrm>
            <a:off x="542700" y="1357744"/>
            <a:ext cx="8058600" cy="5166881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">
  <p:cSld name="Код и текст">
    <p:bg>
      <p:bgPr>
        <a:solidFill>
          <a:srgbClr val="FEFEFE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6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1" name="Google Shape;541;p16"/>
          <p:cNvSpPr/>
          <p:nvPr/>
        </p:nvSpPr>
        <p:spPr>
          <a:xfrm>
            <a:off x="542699" y="1089025"/>
            <a:ext cx="5220000" cy="5435599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2" name="Google Shape;542;p16"/>
          <p:cNvSpPr/>
          <p:nvPr/>
        </p:nvSpPr>
        <p:spPr>
          <a:xfrm>
            <a:off x="542699" y="1089026"/>
            <a:ext cx="52200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43" name="Google Shape;543;p16"/>
          <p:cNvGrpSpPr/>
          <p:nvPr/>
        </p:nvGrpSpPr>
        <p:grpSpPr>
          <a:xfrm>
            <a:off x="634418" y="1175933"/>
            <a:ext cx="405531" cy="94905"/>
            <a:chOff x="634418" y="1175933"/>
            <a:chExt cx="405531" cy="94905"/>
          </a:xfrm>
        </p:grpSpPr>
        <p:sp>
          <p:nvSpPr>
            <p:cNvPr id="544" name="Google Shape;544;p16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47" name="Google Shape;547;p16"/>
          <p:cNvSpPr txBox="1"/>
          <p:nvPr>
            <p:ph idx="1" type="body"/>
          </p:nvPr>
        </p:nvSpPr>
        <p:spPr>
          <a:xfrm>
            <a:off x="542699" y="1357744"/>
            <a:ext cx="5220000" cy="516688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48" name="Google Shape;548;p16"/>
          <p:cNvSpPr txBox="1"/>
          <p:nvPr>
            <p:ph idx="2" type="body"/>
          </p:nvPr>
        </p:nvSpPr>
        <p:spPr>
          <a:xfrm>
            <a:off x="6024282" y="1089028"/>
            <a:ext cx="2579968" cy="5435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 2">
  <p:cSld name="Код и текст 2">
    <p:bg>
      <p:bgPr>
        <a:solidFill>
          <a:srgbClr val="FEFEFE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7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51" name="Google Shape;551;p17"/>
          <p:cNvSpPr/>
          <p:nvPr/>
        </p:nvSpPr>
        <p:spPr>
          <a:xfrm>
            <a:off x="542700" y="2744144"/>
            <a:ext cx="8058600" cy="3780481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2" name="Google Shape;552;p17"/>
          <p:cNvSpPr/>
          <p:nvPr/>
        </p:nvSpPr>
        <p:spPr>
          <a:xfrm>
            <a:off x="542700" y="2744144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53" name="Google Shape;553;p17"/>
          <p:cNvGrpSpPr/>
          <p:nvPr/>
        </p:nvGrpSpPr>
        <p:grpSpPr>
          <a:xfrm>
            <a:off x="634418" y="2831051"/>
            <a:ext cx="405531" cy="94905"/>
            <a:chOff x="634418" y="1175933"/>
            <a:chExt cx="405531" cy="94905"/>
          </a:xfrm>
        </p:grpSpPr>
        <p:sp>
          <p:nvSpPr>
            <p:cNvPr id="554" name="Google Shape;554;p17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57" name="Google Shape;557;p17"/>
          <p:cNvSpPr txBox="1"/>
          <p:nvPr>
            <p:ph idx="1" type="body"/>
          </p:nvPr>
        </p:nvSpPr>
        <p:spPr>
          <a:xfrm>
            <a:off x="542700" y="3012863"/>
            <a:ext cx="8058600" cy="3511762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58" name="Google Shape;558;p17"/>
          <p:cNvSpPr txBox="1"/>
          <p:nvPr>
            <p:ph idx="2" type="body"/>
          </p:nvPr>
        </p:nvSpPr>
        <p:spPr>
          <a:xfrm>
            <a:off x="539750" y="1089029"/>
            <a:ext cx="8064500" cy="1445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2">
  <p:cSld name="Код 2">
    <p:bg>
      <p:bgPr>
        <a:solidFill>
          <a:srgbClr val="FEFEFE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8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1" name="Google Shape;561;p18"/>
          <p:cNvSpPr/>
          <p:nvPr/>
        </p:nvSpPr>
        <p:spPr>
          <a:xfrm>
            <a:off x="542700" y="1089025"/>
            <a:ext cx="8058600" cy="5435599"/>
          </a:xfrm>
          <a:prstGeom prst="roundRect">
            <a:avLst>
              <a:gd fmla="val 778" name="adj"/>
            </a:avLst>
          </a:prstGeom>
          <a:solidFill>
            <a:srgbClr val="3F3F3F"/>
          </a:solidFill>
          <a:ln cap="flat" cmpd="sng" w="1270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62" name="Google Shape;562;p18"/>
          <p:cNvSpPr txBox="1"/>
          <p:nvPr/>
        </p:nvSpPr>
        <p:spPr>
          <a:xfrm>
            <a:off x="7905750" y="34988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18"/>
          <p:cNvSpPr/>
          <p:nvPr/>
        </p:nvSpPr>
        <p:spPr>
          <a:xfrm>
            <a:off x="542700" y="1089026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64" name="Google Shape;564;p18"/>
          <p:cNvGrpSpPr/>
          <p:nvPr/>
        </p:nvGrpSpPr>
        <p:grpSpPr>
          <a:xfrm>
            <a:off x="634418" y="1175933"/>
            <a:ext cx="405531" cy="94905"/>
            <a:chOff x="634418" y="1175933"/>
            <a:chExt cx="405531" cy="94905"/>
          </a:xfrm>
        </p:grpSpPr>
        <p:sp>
          <p:nvSpPr>
            <p:cNvPr id="565" name="Google Shape;565;p18"/>
            <p:cNvSpPr/>
            <p:nvPr/>
          </p:nvSpPr>
          <p:spPr>
            <a:xfrm>
              <a:off x="634418" y="1175933"/>
              <a:ext cx="94905" cy="949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789730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945044" y="1175933"/>
              <a:ext cx="94905" cy="94905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68" name="Google Shape;568;p18"/>
          <p:cNvSpPr txBox="1"/>
          <p:nvPr>
            <p:ph idx="1" type="body"/>
          </p:nvPr>
        </p:nvSpPr>
        <p:spPr>
          <a:xfrm>
            <a:off x="542700" y="1357744"/>
            <a:ext cx="8058600" cy="516688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030"/>
              <a:buFont typeface="Courier New"/>
              <a:buNone/>
              <a:defRPr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картинка">
  <p:cSld name="Заголовок и картинка">
    <p:bg>
      <p:bgPr>
        <a:solidFill>
          <a:srgbClr val="FEFEFE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9"/>
          <p:cNvSpPr/>
          <p:nvPr>
            <p:ph idx="2" type="pic"/>
          </p:nvPr>
        </p:nvSpPr>
        <p:spPr>
          <a:xfrm>
            <a:off x="0" y="765174"/>
            <a:ext cx="9144000" cy="6092826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1" name="Google Shape;571;p19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2 ">
  <p:cSld name="Картинки 2х2 ">
    <p:bg>
      <p:bgPr>
        <a:solidFill>
          <a:srgbClr val="FEFEFE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0"/>
          <p:cNvSpPr/>
          <p:nvPr>
            <p:ph idx="2" type="pic"/>
          </p:nvPr>
        </p:nvSpPr>
        <p:spPr>
          <a:xfrm>
            <a:off x="539999" y="1089031"/>
            <a:ext cx="3874516" cy="2575116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4" name="Google Shape;574;p20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5" name="Google Shape;575;p20"/>
          <p:cNvSpPr/>
          <p:nvPr>
            <p:ph idx="3" type="pic"/>
          </p:nvPr>
        </p:nvSpPr>
        <p:spPr>
          <a:xfrm>
            <a:off x="4731602" y="1089031"/>
            <a:ext cx="3874516" cy="2575116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6" name="Google Shape;576;p20"/>
          <p:cNvSpPr/>
          <p:nvPr>
            <p:ph idx="4" type="pic"/>
          </p:nvPr>
        </p:nvSpPr>
        <p:spPr>
          <a:xfrm>
            <a:off x="4731602" y="3949509"/>
            <a:ext cx="3874516" cy="2575116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7" name="Google Shape;577;p20"/>
          <p:cNvSpPr/>
          <p:nvPr>
            <p:ph idx="5" type="pic"/>
          </p:nvPr>
        </p:nvSpPr>
        <p:spPr>
          <a:xfrm>
            <a:off x="539999" y="3949509"/>
            <a:ext cx="3874516" cy="2575116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">
  <p:cSld name="Заголовок">
    <p:bg>
      <p:bgPr>
        <a:solidFill>
          <a:srgbClr val="FEFEFE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1 ">
  <p:cSld name="Картинки 2х1 ">
    <p:bg>
      <p:bgPr>
        <a:solidFill>
          <a:srgbClr val="FEFEFE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1"/>
          <p:cNvSpPr/>
          <p:nvPr>
            <p:ph idx="2" type="pic"/>
          </p:nvPr>
        </p:nvSpPr>
        <p:spPr>
          <a:xfrm>
            <a:off x="539999" y="1089031"/>
            <a:ext cx="3874516" cy="5435594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0" name="Google Shape;580;p21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1" name="Google Shape;581;p21"/>
          <p:cNvSpPr/>
          <p:nvPr>
            <p:ph idx="3" type="pic"/>
          </p:nvPr>
        </p:nvSpPr>
        <p:spPr>
          <a:xfrm>
            <a:off x="4731602" y="1089031"/>
            <a:ext cx="3874516" cy="5435594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 2" showMasterSp="0">
  <p:cSld name="Разделитель 2">
    <p:bg>
      <p:bgPr>
        <a:solidFill>
          <a:schemeClr val="accent3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2"/>
          <p:cNvSpPr txBox="1"/>
          <p:nvPr>
            <p:ph type="title"/>
          </p:nvPr>
        </p:nvSpPr>
        <p:spPr>
          <a:xfrm>
            <a:off x="539750" y="2947303"/>
            <a:ext cx="6569261" cy="2389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4" name="Google Shape;584;p22"/>
          <p:cNvSpPr txBox="1"/>
          <p:nvPr>
            <p:ph idx="1" type="body"/>
          </p:nvPr>
        </p:nvSpPr>
        <p:spPr>
          <a:xfrm>
            <a:off x="539750" y="1202765"/>
            <a:ext cx="1809003" cy="1513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  <a:defRPr b="1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85" name="Google Shape;585;p22"/>
          <p:cNvSpPr/>
          <p:nvPr/>
        </p:nvSpPr>
        <p:spPr>
          <a:xfrm>
            <a:off x="-1" y="6416675"/>
            <a:ext cx="9144001" cy="441325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86" name="Google Shape;586;p22"/>
          <p:cNvCxnSpPr/>
          <p:nvPr/>
        </p:nvCxnSpPr>
        <p:spPr>
          <a:xfrm>
            <a:off x="0" y="6416675"/>
            <a:ext cx="9144001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87" name="Google Shape;58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551262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588" name="Google Shape;588;p22"/>
          <p:cNvSpPr txBox="1"/>
          <p:nvPr>
            <p:ph idx="2" type="body"/>
          </p:nvPr>
        </p:nvSpPr>
        <p:spPr>
          <a:xfrm>
            <a:off x="775492" y="6529615"/>
            <a:ext cx="686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а" showMasterSp="0">
  <p:cSld name="Картинка">
    <p:bg>
      <p:bgPr>
        <a:solidFill>
          <a:srgbClr val="FEFEFE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Заголовок и подзаголовок">
  <p:cSld name="10_Заголовок и подзаголовок">
    <p:bg>
      <p:bgPr>
        <a:solidFill>
          <a:srgbClr val="FEFEFE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1" name="Google Shape;601;p26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602" name="Google Shape;602;p26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нтакты" showMasterSp="0">
  <p:cSld name="Контакты">
    <p:bg>
      <p:bgPr>
        <a:solidFill>
          <a:schemeClr val="accent2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"/>
          <p:cNvSpPr/>
          <p:nvPr/>
        </p:nvSpPr>
        <p:spPr>
          <a:xfrm>
            <a:off x="3272118" y="1382963"/>
            <a:ext cx="2599800" cy="2599500"/>
          </a:xfrm>
          <a:prstGeom prst="ellipse">
            <a:avLst/>
          </a:prstGeom>
          <a:solidFill>
            <a:schemeClr val="lt2">
              <a:alpha val="98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5" name="Google Shape;605;p27"/>
          <p:cNvSpPr/>
          <p:nvPr>
            <p:ph idx="2" type="pic"/>
          </p:nvPr>
        </p:nvSpPr>
        <p:spPr>
          <a:xfrm>
            <a:off x="3343835" y="1454674"/>
            <a:ext cx="2456400" cy="2456100"/>
          </a:xfrm>
          <a:prstGeom prst="ellipse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ctr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6" name="Google Shape;606;p27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7" name="Google Shape;607;p27"/>
          <p:cNvSpPr/>
          <p:nvPr/>
        </p:nvSpPr>
        <p:spPr>
          <a:xfrm rot="10800000">
            <a:off x="1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8" name="Google Shape;608;p27"/>
          <p:cNvSpPr txBox="1"/>
          <p:nvPr>
            <p:ph type="title"/>
          </p:nvPr>
        </p:nvSpPr>
        <p:spPr>
          <a:xfrm>
            <a:off x="539750" y="4145773"/>
            <a:ext cx="806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b="1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9" name="Google Shape;609;p27"/>
          <p:cNvSpPr txBox="1"/>
          <p:nvPr>
            <p:ph idx="1" type="body"/>
          </p:nvPr>
        </p:nvSpPr>
        <p:spPr>
          <a:xfrm>
            <a:off x="539750" y="4948230"/>
            <a:ext cx="806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10"/>
              <a:buFont typeface="Roboto"/>
              <a:buNone/>
              <a:defRPr sz="18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2 )" showMasterSp="0">
  <p:cSld name="Титульный слайд (2 )">
    <p:bg>
      <p:bgPr>
        <a:solidFill>
          <a:schemeClr val="accent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8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2" name="Google Shape;612;p28"/>
          <p:cNvSpPr/>
          <p:nvPr/>
        </p:nvSpPr>
        <p:spPr>
          <a:xfrm>
            <a:off x="-1" y="6201203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13" name="Google Shape;61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Google Shape;614;p28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615" name="Google Shape;615;p28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616" name="Google Shape;616;p28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83" name="Google Shape;683;p28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684" name="Google Shape;6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685" name="Google Shape;685;p28"/>
          <p:cNvSpPr txBox="1"/>
          <p:nvPr>
            <p:ph idx="2" type="body"/>
          </p:nvPr>
        </p:nvSpPr>
        <p:spPr>
          <a:xfrm>
            <a:off x="775491" y="6421880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686" name="Google Shape;6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687" name="Google Shape;687;p28"/>
          <p:cNvSpPr txBox="1"/>
          <p:nvPr>
            <p:ph idx="3" type="body"/>
          </p:nvPr>
        </p:nvSpPr>
        <p:spPr>
          <a:xfrm>
            <a:off x="3902870" y="6421880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1)" showMasterSp="0">
  <p:cSld name="Титульный слайд (Б1)">
    <p:bg>
      <p:bgPr>
        <a:solidFill>
          <a:schemeClr val="lt1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29"/>
          <p:cNvGrpSpPr/>
          <p:nvPr/>
        </p:nvGrpSpPr>
        <p:grpSpPr>
          <a:xfrm>
            <a:off x="-1" y="6199992"/>
            <a:ext cx="9144001" cy="657911"/>
            <a:chOff x="-1" y="6199992"/>
            <a:chExt cx="9144001" cy="657911"/>
          </a:xfrm>
        </p:grpSpPr>
        <p:sp>
          <p:nvSpPr>
            <p:cNvPr id="690" name="Google Shape;690;p29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691" name="Google Shape;691;p29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692" name="Google Shape;692;p29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693" name="Google Shape;693;p29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694" name="Google Shape;694;p29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695" name="Google Shape;695;p29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696" name="Google Shape;696;p29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697" name="Google Shape;697;p29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698" name="Google Shape;698;p29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762" name="Google Shape;762;p29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763" name="Google Shape;76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764" name="Google Shape;764;p29"/>
          <p:cNvSpPr txBox="1"/>
          <p:nvPr>
            <p:ph idx="2" type="body"/>
          </p:nvPr>
        </p:nvSpPr>
        <p:spPr>
          <a:xfrm>
            <a:off x="775492" y="6421880"/>
            <a:ext cx="547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765" name="Google Shape;7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" showMasterSp="0">
  <p:cSld name="Разделитель">
    <p:bg>
      <p:bgPr>
        <a:solidFill>
          <a:schemeClr val="accent3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0"/>
          <p:cNvSpPr txBox="1"/>
          <p:nvPr>
            <p:ph type="title"/>
          </p:nvPr>
        </p:nvSpPr>
        <p:spPr>
          <a:xfrm>
            <a:off x="539750" y="3346655"/>
            <a:ext cx="65694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68" name="Google Shape;768;p30"/>
          <p:cNvSpPr txBox="1"/>
          <p:nvPr>
            <p:ph idx="1" type="body"/>
          </p:nvPr>
        </p:nvSpPr>
        <p:spPr>
          <a:xfrm>
            <a:off x="539750" y="1602117"/>
            <a:ext cx="1809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  <a:defRPr b="1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grpSp>
        <p:nvGrpSpPr>
          <p:cNvPr id="769" name="Google Shape;769;p30"/>
          <p:cNvGrpSpPr/>
          <p:nvPr/>
        </p:nvGrpSpPr>
        <p:grpSpPr>
          <a:xfrm>
            <a:off x="5438719" y="0"/>
            <a:ext cx="3705281" cy="6858000"/>
            <a:chOff x="5438719" y="0"/>
            <a:chExt cx="3705281" cy="6858000"/>
          </a:xfrm>
        </p:grpSpPr>
        <p:sp>
          <p:nvSpPr>
            <p:cNvPr id="770" name="Google Shape;770;p30"/>
            <p:cNvSpPr/>
            <p:nvPr/>
          </p:nvSpPr>
          <p:spPr>
            <a:xfrm flipH="1" rot="10800000">
              <a:off x="5438719" y="0"/>
              <a:ext cx="3705281" cy="6858000"/>
            </a:xfrm>
            <a:custGeom>
              <a:rect b="b" l="l" r="r" t="t"/>
              <a:pathLst>
                <a:path extrusionOk="0" h="6858000" w="3705281">
                  <a:moveTo>
                    <a:pt x="0" y="274"/>
                  </a:moveTo>
                  <a:lnTo>
                    <a:pt x="907" y="0"/>
                  </a:lnTo>
                  <a:lnTo>
                    <a:pt x="0" y="0"/>
                  </a:lnTo>
                  <a:lnTo>
                    <a:pt x="0" y="274"/>
                  </a:lnTo>
                  <a:close/>
                  <a:moveTo>
                    <a:pt x="1870498" y="3508625"/>
                  </a:moveTo>
                  <a:lnTo>
                    <a:pt x="112831" y="6858000"/>
                  </a:lnTo>
                  <a:lnTo>
                    <a:pt x="553243" y="6858000"/>
                  </a:lnTo>
                  <a:lnTo>
                    <a:pt x="1418600" y="6858000"/>
                  </a:lnTo>
                  <a:lnTo>
                    <a:pt x="2399512" y="6858000"/>
                  </a:lnTo>
                  <a:lnTo>
                    <a:pt x="3705281" y="6858000"/>
                  </a:lnTo>
                  <a:lnTo>
                    <a:pt x="3705281" y="0"/>
                  </a:lnTo>
                  <a:lnTo>
                    <a:pt x="2399512" y="0"/>
                  </a:lnTo>
                  <a:lnTo>
                    <a:pt x="1418600" y="0"/>
                  </a:lnTo>
                  <a:lnTo>
                    <a:pt x="1417693" y="0"/>
                  </a:lnTo>
                  <a:lnTo>
                    <a:pt x="553243" y="0"/>
                  </a:lnTo>
                  <a:lnTo>
                    <a:pt x="907" y="0"/>
                  </a:lnTo>
                  <a:lnTo>
                    <a:pt x="1870498" y="3508625"/>
                  </a:lnTo>
                  <a:close/>
                </a:path>
              </a:pathLst>
            </a:custGeom>
            <a:solidFill>
              <a:schemeClr val="dk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771" name="Google Shape;771;p30"/>
            <p:cNvCxnSpPr>
              <a:stCxn id="770" idx="5"/>
              <a:endCxn id="770" idx="4"/>
            </p:cNvCxnSpPr>
            <p:nvPr/>
          </p:nvCxnSpPr>
          <p:spPr>
            <a:xfrm>
              <a:off x="5551550" y="0"/>
              <a:ext cx="1757700" cy="3349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1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772" name="Google Shape;772;p30"/>
            <p:cNvCxnSpPr>
              <a:stCxn id="770" idx="1"/>
              <a:endCxn id="770" idx="4"/>
            </p:cNvCxnSpPr>
            <p:nvPr/>
          </p:nvCxnSpPr>
          <p:spPr>
            <a:xfrm flipH="1" rot="10800000">
              <a:off x="5439626" y="3349500"/>
              <a:ext cx="1869600" cy="3508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1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773" name="Google Shape;773;p30"/>
          <p:cNvSpPr/>
          <p:nvPr/>
        </p:nvSpPr>
        <p:spPr>
          <a:xfrm flipH="1" rot="10800000">
            <a:off x="6023986" y="0"/>
            <a:ext cx="3120015" cy="6858000"/>
          </a:xfrm>
          <a:custGeom>
            <a:rect b="b" l="l" r="r" t="t"/>
            <a:pathLst>
              <a:path extrusionOk="0" h="6858000" w="3120015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3120015" y="6858000"/>
                </a:lnTo>
                <a:lnTo>
                  <a:pt x="3120015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74" name="Google Shape;774;p30"/>
          <p:cNvCxnSpPr/>
          <p:nvPr/>
        </p:nvCxnSpPr>
        <p:spPr>
          <a:xfrm>
            <a:off x="6136817" y="0"/>
            <a:ext cx="1757700" cy="3349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75" name="Google Shape;775;p30"/>
          <p:cNvCxnSpPr/>
          <p:nvPr/>
        </p:nvCxnSpPr>
        <p:spPr>
          <a:xfrm flipH="1" rot="10800000">
            <a:off x="6024893" y="3349500"/>
            <a:ext cx="1869600" cy="3508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76" name="Google Shape;776;p30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77" name="Google Shape;777;p30"/>
          <p:cNvCxnSpPr/>
          <p:nvPr/>
        </p:nvCxnSpPr>
        <p:spPr>
          <a:xfrm>
            <a:off x="6722084" y="0"/>
            <a:ext cx="1757700" cy="3349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78" name="Google Shape;778;p30"/>
          <p:cNvCxnSpPr/>
          <p:nvPr/>
        </p:nvCxnSpPr>
        <p:spPr>
          <a:xfrm flipH="1" rot="10800000">
            <a:off x="6610160" y="3349500"/>
            <a:ext cx="1869600" cy="350850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 2" showMasterSp="0">
  <p:cSld name="Разделитель 2">
    <p:bg>
      <p:bgPr>
        <a:solidFill>
          <a:schemeClr val="accent3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1"/>
          <p:cNvSpPr txBox="1"/>
          <p:nvPr>
            <p:ph type="title"/>
          </p:nvPr>
        </p:nvSpPr>
        <p:spPr>
          <a:xfrm>
            <a:off x="539750" y="2947303"/>
            <a:ext cx="6569400" cy="2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1" name="Google Shape;781;p31"/>
          <p:cNvSpPr txBox="1"/>
          <p:nvPr>
            <p:ph idx="1" type="body"/>
          </p:nvPr>
        </p:nvSpPr>
        <p:spPr>
          <a:xfrm>
            <a:off x="539750" y="1202765"/>
            <a:ext cx="18090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  <a:defRPr b="1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782" name="Google Shape;782;p31"/>
          <p:cNvSpPr/>
          <p:nvPr/>
        </p:nvSpPr>
        <p:spPr>
          <a:xfrm>
            <a:off x="-1" y="6416675"/>
            <a:ext cx="9144000" cy="4413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83" name="Google Shape;783;p31"/>
          <p:cNvCxnSpPr/>
          <p:nvPr/>
        </p:nvCxnSpPr>
        <p:spPr>
          <a:xfrm>
            <a:off x="0" y="641667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784" name="Google Shape;78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551262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785" name="Google Shape;785;p31"/>
          <p:cNvSpPr txBox="1"/>
          <p:nvPr>
            <p:ph idx="2" type="body"/>
          </p:nvPr>
        </p:nvSpPr>
        <p:spPr>
          <a:xfrm>
            <a:off x="775492" y="6529615"/>
            <a:ext cx="6868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1)" showMasterSp="0">
  <p:cSld name="Титульный слайд (1)">
    <p:bg>
      <p:bgPr>
        <a:solidFill>
          <a:schemeClr val="accen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-1" y="6201203"/>
            <a:ext cx="9144001" cy="656798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4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3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29" name="Google Shape;29;p4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30" name="Google Shape;30;p4"/>
            <p:cNvSpPr/>
            <p:nvPr/>
          </p:nvSpPr>
          <p:spPr>
            <a:xfrm>
              <a:off x="3967577" y="6862310"/>
              <a:ext cx="846773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994367" y="6861705"/>
              <a:ext cx="766128" cy="685483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959992" y="6829724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004470" y="5906061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972490" y="5874080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5625235" y="5994569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5593254" y="5962588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704066" y="5853239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672085" y="5821258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509182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9828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4431488" y="6188319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399507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607166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609713" y="6133883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577732" y="6101903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162333" y="6828438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5130352" y="6796458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557109" y="6241948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525128" y="6209967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4937938" y="6691846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528740" y="6588797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581084" y="7502833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900638" y="7247793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868657" y="7215812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99" name="Google Shape;99;p4"/>
          <p:cNvSpPr txBox="1"/>
          <p:nvPr>
            <p:ph idx="2" type="body"/>
          </p:nvPr>
        </p:nvSpPr>
        <p:spPr>
          <a:xfrm>
            <a:off x="775492" y="6421880"/>
            <a:ext cx="5472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1)" showMasterSp="0">
  <p:cSld name="Титульный слайд (1)">
    <p:bg>
      <p:bgPr>
        <a:solidFill>
          <a:schemeClr val="accent1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2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8" name="Google Shape;788;p32"/>
          <p:cNvSpPr/>
          <p:nvPr/>
        </p:nvSpPr>
        <p:spPr>
          <a:xfrm>
            <a:off x="-1" y="6201203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89" name="Google Shape;78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0" name="Google Shape;790;p32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791" name="Google Shape;791;p32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792" name="Google Shape;792;p32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859" name="Google Shape;859;p32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860" name="Google Shape;8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861" name="Google Shape;861;p32"/>
          <p:cNvSpPr txBox="1"/>
          <p:nvPr>
            <p:ph idx="2" type="body"/>
          </p:nvPr>
        </p:nvSpPr>
        <p:spPr>
          <a:xfrm>
            <a:off x="775492" y="6421880"/>
            <a:ext cx="547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3 )" showMasterSp="0">
  <p:cSld name="Титульный слайд (3 )">
    <p:bg>
      <p:bgPr>
        <a:solidFill>
          <a:schemeClr val="accent1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64" name="Google Shape;864;p33"/>
          <p:cNvSpPr/>
          <p:nvPr/>
        </p:nvSpPr>
        <p:spPr>
          <a:xfrm>
            <a:off x="-1" y="6201203"/>
            <a:ext cx="9144000" cy="656700"/>
          </a:xfrm>
          <a:prstGeom prst="rect">
            <a:avLst/>
          </a:prstGeom>
          <a:solidFill>
            <a:schemeClr val="dk1">
              <a:alpha val="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65" name="Google Shape;86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6" name="Google Shape;866;p33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0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867" name="Google Shape;867;p33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868" name="Google Shape;868;p33"/>
            <p:cNvSpPr/>
            <p:nvPr/>
          </p:nvSpPr>
          <p:spPr>
            <a:xfrm>
              <a:off x="3967577" y="6862310"/>
              <a:ext cx="846772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3994367" y="6861705"/>
              <a:ext cx="766127" cy="685482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3959992" y="6829724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5004470" y="5906061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4972490" y="5874080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5625235" y="5994569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5593254" y="5962588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5704066" y="5853239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5672085" y="5821258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5509182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4889828" y="8300890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4431488" y="6188319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4399507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5607166" y="6156338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4609713" y="6133883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4577732" y="6101903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5162333" y="6828438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5130352" y="6796458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4557109" y="6241948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4525128" y="6209967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4937938" y="6691846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4528740" y="6588797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4581084" y="7502833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5900638" y="7247793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5868657" y="7215812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935" name="Google Shape;935;p33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936" name="Google Shape;9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937" name="Google Shape;937;p33"/>
          <p:cNvSpPr txBox="1"/>
          <p:nvPr>
            <p:ph idx="2" type="body"/>
          </p:nvPr>
        </p:nvSpPr>
        <p:spPr>
          <a:xfrm>
            <a:off x="775491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938" name="Google Shape;93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939" name="Google Shape;939;p33"/>
          <p:cNvSpPr txBox="1"/>
          <p:nvPr>
            <p:ph idx="3" type="body"/>
          </p:nvPr>
        </p:nvSpPr>
        <p:spPr>
          <a:xfrm>
            <a:off x="2929915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940" name="Google Shape;9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941" name="Google Shape;941;p33"/>
          <p:cNvSpPr txBox="1"/>
          <p:nvPr>
            <p:ph idx="4" type="body"/>
          </p:nvPr>
        </p:nvSpPr>
        <p:spPr>
          <a:xfrm>
            <a:off x="5084340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2)" showMasterSp="0">
  <p:cSld name="Титульный слайд (Б2)">
    <p:bg>
      <p:bgPr>
        <a:solidFill>
          <a:schemeClr val="lt1"/>
        </a:solidFill>
      </p:bgPr>
    </p:bg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34"/>
          <p:cNvGrpSpPr/>
          <p:nvPr/>
        </p:nvGrpSpPr>
        <p:grpSpPr>
          <a:xfrm>
            <a:off x="-1" y="6199992"/>
            <a:ext cx="9144001" cy="657911"/>
            <a:chOff x="-1" y="6199992"/>
            <a:chExt cx="9144001" cy="657911"/>
          </a:xfrm>
        </p:grpSpPr>
        <p:sp>
          <p:nvSpPr>
            <p:cNvPr id="944" name="Google Shape;944;p34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945" name="Google Shape;945;p34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946" name="Google Shape;946;p34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947" name="Google Shape;947;p34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948" name="Google Shape;948;p34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949" name="Google Shape;949;p34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950" name="Google Shape;950;p34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951" name="Google Shape;951;p34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952" name="Google Shape;952;p34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016" name="Google Shape;1016;p34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017" name="Google Shape;101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018" name="Google Shape;1018;p34"/>
          <p:cNvSpPr txBox="1"/>
          <p:nvPr>
            <p:ph idx="2" type="body"/>
          </p:nvPr>
        </p:nvSpPr>
        <p:spPr>
          <a:xfrm>
            <a:off x="775492" y="6421880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019" name="Google Shape;10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021" name="Google Shape;1021;p34"/>
          <p:cNvSpPr txBox="1"/>
          <p:nvPr>
            <p:ph idx="3" type="body"/>
          </p:nvPr>
        </p:nvSpPr>
        <p:spPr>
          <a:xfrm>
            <a:off x="3902870" y="6421880"/>
            <a:ext cx="252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3)" showMasterSp="0">
  <p:cSld name="Титульный слайд (Б3)">
    <p:bg>
      <p:bgPr>
        <a:solidFill>
          <a:schemeClr val="lt1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>
            <a:off x="-1" y="6199992"/>
            <a:ext cx="9144001" cy="657911"/>
            <a:chOff x="-1" y="6199992"/>
            <a:chExt cx="9144001" cy="657911"/>
          </a:xfrm>
        </p:grpSpPr>
        <p:sp>
          <p:nvSpPr>
            <p:cNvPr id="1024" name="Google Shape;1024;p35"/>
            <p:cNvSpPr/>
            <p:nvPr/>
          </p:nvSpPr>
          <p:spPr>
            <a:xfrm>
              <a:off x="-1" y="6201203"/>
              <a:ext cx="9144000" cy="656700"/>
            </a:xfrm>
            <a:prstGeom prst="rect">
              <a:avLst/>
            </a:prstGeom>
            <a:solidFill>
              <a:schemeClr val="lt2">
                <a:alpha val="24710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025" name="Google Shape;1025;p35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1026" name="Google Shape;1026;p35"/>
          <p:cNvSpPr txBox="1"/>
          <p:nvPr>
            <p:ph type="title"/>
          </p:nvPr>
        </p:nvSpPr>
        <p:spPr>
          <a:xfrm>
            <a:off x="539749" y="1485899"/>
            <a:ext cx="5526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027" name="Google Shape;1027;p35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1028" name="Google Shape;1028;p35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5865319" y="4087146"/>
                <a:ext cx="846772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1031" name="Google Shape;1031;p35"/>
              <p:cNvSpPr/>
              <p:nvPr/>
            </p:nvSpPr>
            <p:spPr>
              <a:xfrm>
                <a:off x="5892109" y="4086541"/>
                <a:ext cx="766127" cy="685482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1032" name="Google Shape;1032;p35"/>
            <p:cNvSpPr/>
            <p:nvPr/>
          </p:nvSpPr>
          <p:spPr>
            <a:xfrm>
              <a:off x="5857734" y="4054560"/>
              <a:ext cx="1895157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6329230" y="3413155"/>
              <a:ext cx="1653222" cy="2217737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6422870" y="3434803"/>
              <a:ext cx="1592738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6426482" y="3813633"/>
              <a:ext cx="1592738" cy="1834673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6902212" y="3130897"/>
              <a:ext cx="624998" cy="463708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6870232" y="3098916"/>
              <a:ext cx="685482" cy="524192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7522977" y="3219405"/>
              <a:ext cx="201612" cy="221773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7490996" y="3187424"/>
              <a:ext cx="262096" cy="302418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7601808" y="3078075"/>
              <a:ext cx="60483" cy="221773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7569827" y="3046094"/>
              <a:ext cx="120967" cy="282257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7406924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6787570" y="5525726"/>
              <a:ext cx="322580" cy="705643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6297249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7504908" y="3381174"/>
              <a:ext cx="624998" cy="624998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6507455" y="3358719"/>
              <a:ext cx="1411287" cy="786288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6475474" y="3326739"/>
              <a:ext cx="1471771" cy="846772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7060075" y="4053274"/>
              <a:ext cx="302418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7028094" y="4021294"/>
              <a:ext cx="383063" cy="383063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6454851" y="3466784"/>
              <a:ext cx="1512093" cy="846772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6835680" y="3916682"/>
              <a:ext cx="866933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6478826" y="4727669"/>
              <a:ext cx="1229836" cy="866933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7798380" y="4472629"/>
              <a:ext cx="423386" cy="947578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7766399" y="4440648"/>
              <a:ext cx="483870" cy="1008062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096" name="Google Shape;1096;p35"/>
          <p:cNvSpPr txBox="1"/>
          <p:nvPr>
            <p:ph idx="1" type="body"/>
          </p:nvPr>
        </p:nvSpPr>
        <p:spPr>
          <a:xfrm>
            <a:off x="539749" y="40135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097" name="Google Shape;109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098" name="Google Shape;1098;p35"/>
          <p:cNvSpPr txBox="1"/>
          <p:nvPr>
            <p:ph idx="2" type="body"/>
          </p:nvPr>
        </p:nvSpPr>
        <p:spPr>
          <a:xfrm>
            <a:off x="775492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099" name="Google Shape;109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101" name="Google Shape;1101;p35"/>
          <p:cNvSpPr txBox="1"/>
          <p:nvPr>
            <p:ph idx="3" type="body"/>
          </p:nvPr>
        </p:nvSpPr>
        <p:spPr>
          <a:xfrm>
            <a:off x="2929915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102" name="Google Shape;110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103" name="Google Shape;1103;p35"/>
          <p:cNvSpPr txBox="1"/>
          <p:nvPr>
            <p:ph idx="4" type="body"/>
          </p:nvPr>
        </p:nvSpPr>
        <p:spPr>
          <a:xfrm>
            <a:off x="5084340" y="6421880"/>
            <a:ext cx="154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">
  <p:cSld name="Заголовок">
    <p:bg>
      <p:bgPr>
        <a:solidFill>
          <a:srgbClr val="FEFEFE"/>
        </a:solidFill>
      </p:bgPr>
    </p:bg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06" name="Google Shape;1106;p36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">
  <p:cSld name="Код">
    <p:bg>
      <p:bgPr>
        <a:solidFill>
          <a:srgbClr val="FEFEFE"/>
        </a:solid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09" name="Google Shape;1109;p37"/>
          <p:cNvSpPr/>
          <p:nvPr/>
        </p:nvSpPr>
        <p:spPr>
          <a:xfrm>
            <a:off x="542700" y="1089025"/>
            <a:ext cx="8058600" cy="54357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0" name="Google Shape;1110;p37"/>
          <p:cNvSpPr/>
          <p:nvPr/>
        </p:nvSpPr>
        <p:spPr>
          <a:xfrm>
            <a:off x="542700" y="1089026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11" name="Google Shape;1111;p37"/>
          <p:cNvGrpSpPr/>
          <p:nvPr/>
        </p:nvGrpSpPr>
        <p:grpSpPr>
          <a:xfrm>
            <a:off x="634418" y="1175933"/>
            <a:ext cx="405426" cy="94800"/>
            <a:chOff x="634418" y="1175933"/>
            <a:chExt cx="405426" cy="94800"/>
          </a:xfrm>
        </p:grpSpPr>
        <p:sp>
          <p:nvSpPr>
            <p:cNvPr id="1112" name="Google Shape;1112;p37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789730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945044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15" name="Google Shape;1115;p37"/>
          <p:cNvSpPr txBox="1"/>
          <p:nvPr>
            <p:ph idx="1" type="body"/>
          </p:nvPr>
        </p:nvSpPr>
        <p:spPr>
          <a:xfrm>
            <a:off x="542700" y="1357744"/>
            <a:ext cx="80586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16" name="Google Shape;1116;p37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2">
  <p:cSld name="Код 2">
    <p:bg>
      <p:bgPr>
        <a:solidFill>
          <a:srgbClr val="FEFEFE"/>
        </a:solidFill>
      </p:bgPr>
    </p:bg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19" name="Google Shape;1119;p38"/>
          <p:cNvSpPr/>
          <p:nvPr/>
        </p:nvSpPr>
        <p:spPr>
          <a:xfrm>
            <a:off x="542700" y="1089025"/>
            <a:ext cx="8058600" cy="5435700"/>
          </a:xfrm>
          <a:prstGeom prst="roundRect">
            <a:avLst>
              <a:gd fmla="val 778" name="adj"/>
            </a:avLst>
          </a:prstGeom>
          <a:solidFill>
            <a:srgbClr val="3F3F3F"/>
          </a:solidFill>
          <a:ln cap="flat" cmpd="sng" w="1270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0" name="Google Shape;1120;p38"/>
          <p:cNvSpPr txBox="1"/>
          <p:nvPr/>
        </p:nvSpPr>
        <p:spPr>
          <a:xfrm>
            <a:off x="7905750" y="34988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38"/>
          <p:cNvSpPr/>
          <p:nvPr/>
        </p:nvSpPr>
        <p:spPr>
          <a:xfrm>
            <a:off x="542700" y="1089026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22" name="Google Shape;1122;p38"/>
          <p:cNvGrpSpPr/>
          <p:nvPr/>
        </p:nvGrpSpPr>
        <p:grpSpPr>
          <a:xfrm>
            <a:off x="634418" y="1175933"/>
            <a:ext cx="405426" cy="94800"/>
            <a:chOff x="634418" y="1175933"/>
            <a:chExt cx="405426" cy="94800"/>
          </a:xfrm>
        </p:grpSpPr>
        <p:sp>
          <p:nvSpPr>
            <p:cNvPr id="1123" name="Google Shape;1123;p38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789730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945044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26" name="Google Shape;1126;p38"/>
          <p:cNvSpPr txBox="1"/>
          <p:nvPr>
            <p:ph idx="1" type="body"/>
          </p:nvPr>
        </p:nvSpPr>
        <p:spPr>
          <a:xfrm>
            <a:off x="542700" y="1357744"/>
            <a:ext cx="80586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030"/>
              <a:buFont typeface="Courier New"/>
              <a:buNone/>
              <a:defRPr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27" name="Google Shape;1127;p38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">
  <p:cSld name="Код и текст">
    <p:bg>
      <p:bgPr>
        <a:solidFill>
          <a:srgbClr val="FEFEFE"/>
        </a:solidFill>
      </p:bgPr>
    </p:bg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30" name="Google Shape;1130;p39"/>
          <p:cNvSpPr/>
          <p:nvPr/>
        </p:nvSpPr>
        <p:spPr>
          <a:xfrm>
            <a:off x="542699" y="1089025"/>
            <a:ext cx="5220000" cy="54357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1" name="Google Shape;1131;p39"/>
          <p:cNvSpPr/>
          <p:nvPr/>
        </p:nvSpPr>
        <p:spPr>
          <a:xfrm>
            <a:off x="542699" y="1089026"/>
            <a:ext cx="5217944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32" name="Google Shape;1132;p39"/>
          <p:cNvGrpSpPr/>
          <p:nvPr/>
        </p:nvGrpSpPr>
        <p:grpSpPr>
          <a:xfrm>
            <a:off x="634418" y="1175933"/>
            <a:ext cx="405426" cy="94800"/>
            <a:chOff x="634418" y="1175933"/>
            <a:chExt cx="405426" cy="94800"/>
          </a:xfrm>
        </p:grpSpPr>
        <p:sp>
          <p:nvSpPr>
            <p:cNvPr id="1133" name="Google Shape;1133;p39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789730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945044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36" name="Google Shape;1136;p39"/>
          <p:cNvSpPr txBox="1"/>
          <p:nvPr>
            <p:ph idx="1" type="body"/>
          </p:nvPr>
        </p:nvSpPr>
        <p:spPr>
          <a:xfrm>
            <a:off x="542699" y="1357744"/>
            <a:ext cx="52200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37" name="Google Shape;1137;p39"/>
          <p:cNvSpPr txBox="1"/>
          <p:nvPr>
            <p:ph idx="2" type="body"/>
          </p:nvPr>
        </p:nvSpPr>
        <p:spPr>
          <a:xfrm>
            <a:off x="6024282" y="1089028"/>
            <a:ext cx="2580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38" name="Google Shape;1138;p39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 и текст 2">
  <p:cSld name="Код и текст 2">
    <p:bg>
      <p:bgPr>
        <a:solidFill>
          <a:srgbClr val="FEFEFE"/>
        </a:solidFill>
      </p:bgPr>
    </p:bg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41" name="Google Shape;1141;p40"/>
          <p:cNvSpPr/>
          <p:nvPr/>
        </p:nvSpPr>
        <p:spPr>
          <a:xfrm>
            <a:off x="542700" y="2744144"/>
            <a:ext cx="8058600" cy="3780600"/>
          </a:xfrm>
          <a:prstGeom prst="roundRect">
            <a:avLst>
              <a:gd fmla="val 778" name="adj"/>
            </a:avLst>
          </a:prstGeom>
          <a:solidFill>
            <a:srgbClr val="FEFEFE"/>
          </a:solidFill>
          <a:ln cap="flat" cmpd="sng" w="12700">
            <a:solidFill>
              <a:schemeClr val="l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42" name="Google Shape;1142;p40"/>
          <p:cNvSpPr/>
          <p:nvPr/>
        </p:nvSpPr>
        <p:spPr>
          <a:xfrm>
            <a:off x="542700" y="2744144"/>
            <a:ext cx="8058600" cy="268719"/>
          </a:xfrm>
          <a:custGeom>
            <a:rect b="b" l="l" r="r" t="t"/>
            <a:pathLst>
              <a:path extrusionOk="0" h="268719" w="8058600">
                <a:moveTo>
                  <a:pt x="38930" y="0"/>
                </a:moveTo>
                <a:lnTo>
                  <a:pt x="8019670" y="0"/>
                </a:lnTo>
                <a:cubicBezTo>
                  <a:pt x="8041170" y="0"/>
                  <a:pt x="8058600" y="17430"/>
                  <a:pt x="8058600" y="38930"/>
                </a:cubicBezTo>
                <a:lnTo>
                  <a:pt x="8058600" y="268719"/>
                </a:lnTo>
                <a:lnTo>
                  <a:pt x="0" y="268719"/>
                </a:lnTo>
                <a:lnTo>
                  <a:pt x="0" y="38930"/>
                </a:lnTo>
                <a:cubicBezTo>
                  <a:pt x="0" y="17430"/>
                  <a:pt x="17430" y="0"/>
                  <a:pt x="38930" y="0"/>
                </a:cubicBezTo>
                <a:close/>
              </a:path>
            </a:pathLst>
          </a:custGeom>
          <a:solidFill>
            <a:schemeClr val="lt2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143" name="Google Shape;1143;p40"/>
          <p:cNvGrpSpPr/>
          <p:nvPr/>
        </p:nvGrpSpPr>
        <p:grpSpPr>
          <a:xfrm>
            <a:off x="634418" y="2831051"/>
            <a:ext cx="405426" cy="94800"/>
            <a:chOff x="634418" y="1175933"/>
            <a:chExt cx="405426" cy="94800"/>
          </a:xfrm>
        </p:grpSpPr>
        <p:sp>
          <p:nvSpPr>
            <p:cNvPr id="1144" name="Google Shape;1144;p40"/>
            <p:cNvSpPr/>
            <p:nvPr/>
          </p:nvSpPr>
          <p:spPr>
            <a:xfrm>
              <a:off x="634418" y="1175933"/>
              <a:ext cx="94800" cy="94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789730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945044" y="1175933"/>
              <a:ext cx="94800" cy="94800"/>
            </a:xfrm>
            <a:prstGeom prst="ellipse">
              <a:avLst/>
            </a:prstGeom>
            <a:solidFill>
              <a:srgbClr val="F2F2F2"/>
            </a:solidFill>
            <a:ln cap="flat" cmpd="sng" w="9525">
              <a:solidFill>
                <a:schemeClr val="lt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147" name="Google Shape;1147;p40"/>
          <p:cNvSpPr txBox="1"/>
          <p:nvPr>
            <p:ph idx="1" type="body"/>
          </p:nvPr>
        </p:nvSpPr>
        <p:spPr>
          <a:xfrm>
            <a:off x="542700" y="3012863"/>
            <a:ext cx="8058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Courier New"/>
              <a:buNone/>
              <a:defRPr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48" name="Google Shape;1148;p40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49" name="Google Shape;1149;p40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 два блока">
  <p:cSld name="Заголовок и  два блока">
    <p:bg>
      <p:bgPr>
        <a:solidFill>
          <a:srgbClr val="FEFEFE"/>
        </a:solidFill>
      </p:bgPr>
    </p:bg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52" name="Google Shape;1152;p41"/>
          <p:cNvSpPr txBox="1"/>
          <p:nvPr>
            <p:ph idx="1" type="body"/>
          </p:nvPr>
        </p:nvSpPr>
        <p:spPr>
          <a:xfrm>
            <a:off x="5397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53" name="Google Shape;1153;p41"/>
          <p:cNvSpPr txBox="1"/>
          <p:nvPr>
            <p:ph idx="2" type="body"/>
          </p:nvPr>
        </p:nvSpPr>
        <p:spPr>
          <a:xfrm>
            <a:off x="4730650" y="1089029"/>
            <a:ext cx="3873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54" name="Google Shape;1154;p41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2 )" showMasterSp="0">
  <p:cSld name="Титульный слайд (2 )">
    <p:bg>
      <p:bgPr>
        <a:solidFill>
          <a:schemeClr val="accen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5"/>
          <p:cNvSpPr/>
          <p:nvPr/>
        </p:nvSpPr>
        <p:spPr>
          <a:xfrm>
            <a:off x="-1" y="6201203"/>
            <a:ext cx="9144001" cy="656798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5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3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05" name="Google Shape;105;p5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106" name="Google Shape;106;p5"/>
            <p:cNvSpPr/>
            <p:nvPr/>
          </p:nvSpPr>
          <p:spPr>
            <a:xfrm>
              <a:off x="3967577" y="6862310"/>
              <a:ext cx="846773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3994367" y="6861705"/>
              <a:ext cx="766128" cy="685483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959992" y="6829724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5004470" y="5906061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972490" y="5874080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625235" y="5994569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5593254" y="5962588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5704066" y="5853239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672085" y="5821258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509182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4889828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4431488" y="6188319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4399507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607166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609713" y="6133883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577732" y="6101903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162333" y="6828438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5130352" y="6796458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4557109" y="6241948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525128" y="6209967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937938" y="6691846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528740" y="6588797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581084" y="7502833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5900638" y="7247793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868657" y="7215812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5" name="Google Shape;175;p5"/>
          <p:cNvSpPr txBox="1"/>
          <p:nvPr>
            <p:ph idx="2" type="body"/>
          </p:nvPr>
        </p:nvSpPr>
        <p:spPr>
          <a:xfrm>
            <a:off x="775491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177" name="Google Shape;177;p5"/>
          <p:cNvSpPr txBox="1"/>
          <p:nvPr>
            <p:ph idx="3" type="body"/>
          </p:nvPr>
        </p:nvSpPr>
        <p:spPr>
          <a:xfrm>
            <a:off x="3902870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графия и текст">
  <p:cSld name="Фотография и текст">
    <p:bg>
      <p:bgPr>
        <a:solidFill>
          <a:srgbClr val="FEFEFE"/>
        </a:solidFill>
      </p:bgPr>
    </p:bg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2"/>
          <p:cNvSpPr/>
          <p:nvPr/>
        </p:nvSpPr>
        <p:spPr>
          <a:xfrm>
            <a:off x="4605900" y="763200"/>
            <a:ext cx="4500000" cy="6094800"/>
          </a:xfrm>
          <a:prstGeom prst="rect">
            <a:avLst/>
          </a:prstGeom>
          <a:solidFill>
            <a:schemeClr val="lt2">
              <a:alpha val="2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57" name="Google Shape;1157;p42"/>
          <p:cNvSpPr/>
          <p:nvPr>
            <p:ph idx="2" type="pic"/>
          </p:nvPr>
        </p:nvSpPr>
        <p:spPr>
          <a:xfrm>
            <a:off x="4644000" y="765174"/>
            <a:ext cx="4500000" cy="60927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58" name="Google Shape;1158;p4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59" name="Google Shape;1159;p42"/>
          <p:cNvSpPr txBox="1"/>
          <p:nvPr>
            <p:ph idx="1" type="body"/>
          </p:nvPr>
        </p:nvSpPr>
        <p:spPr>
          <a:xfrm>
            <a:off x="539750" y="1089027"/>
            <a:ext cx="37800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indent="-394335" lvl="5" marL="27432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160" name="Google Shape;1160;p42"/>
          <p:cNvSpPr txBox="1"/>
          <p:nvPr>
            <p:ph idx="12" type="sldNum"/>
          </p:nvPr>
        </p:nvSpPr>
        <p:spPr>
          <a:xfrm>
            <a:off x="8399463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картинка">
  <p:cSld name="Заголовок и картинка">
    <p:bg>
      <p:bgPr>
        <a:solidFill>
          <a:srgbClr val="FEFEFE"/>
        </a:solidFill>
      </p:bgPr>
    </p:bg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3"/>
          <p:cNvSpPr/>
          <p:nvPr>
            <p:ph idx="2" type="pic"/>
          </p:nvPr>
        </p:nvSpPr>
        <p:spPr>
          <a:xfrm>
            <a:off x="0" y="765174"/>
            <a:ext cx="9144000" cy="60927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63" name="Google Shape;1163;p4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64" name="Google Shape;1164;p43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а" showMasterSp="0">
  <p:cSld name="Картинка">
    <p:bg>
      <p:bgPr>
        <a:solidFill>
          <a:srgbClr val="FEFEFE"/>
        </a:soli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4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67" name="Google Shape;1167;p44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2 ">
  <p:cSld name="Картинки 2х2 ">
    <p:bg>
      <p:bgPr>
        <a:solidFill>
          <a:srgbClr val="FEFEFE"/>
        </a:solidFill>
      </p:bgPr>
    </p:bg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5"/>
          <p:cNvSpPr/>
          <p:nvPr>
            <p:ph idx="2" type="pic"/>
          </p:nvPr>
        </p:nvSpPr>
        <p:spPr>
          <a:xfrm>
            <a:off x="539999" y="1089031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0" name="Google Shape;1170;p4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71" name="Google Shape;1171;p45"/>
          <p:cNvSpPr/>
          <p:nvPr>
            <p:ph idx="3" type="pic"/>
          </p:nvPr>
        </p:nvSpPr>
        <p:spPr>
          <a:xfrm>
            <a:off x="4731602" y="1089031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2" name="Google Shape;1172;p45"/>
          <p:cNvSpPr/>
          <p:nvPr>
            <p:ph idx="4" type="pic"/>
          </p:nvPr>
        </p:nvSpPr>
        <p:spPr>
          <a:xfrm>
            <a:off x="4731602" y="3949509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3" name="Google Shape;1173;p45"/>
          <p:cNvSpPr/>
          <p:nvPr>
            <p:ph idx="5" type="pic"/>
          </p:nvPr>
        </p:nvSpPr>
        <p:spPr>
          <a:xfrm>
            <a:off x="539999" y="3949509"/>
            <a:ext cx="3874500" cy="2575200"/>
          </a:xfrm>
          <a:prstGeom prst="roundRect">
            <a:avLst>
              <a:gd fmla="val 1418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4" name="Google Shape;1174;p45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инки 2х1 ">
  <p:cSld name="Картинки 2х1 ">
    <p:bg>
      <p:bgPr>
        <a:solidFill>
          <a:srgbClr val="FEFEFE"/>
        </a:solidFill>
      </p:bgPr>
    </p:bg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46"/>
          <p:cNvSpPr/>
          <p:nvPr>
            <p:ph idx="2" type="pic"/>
          </p:nvPr>
        </p:nvSpPr>
        <p:spPr>
          <a:xfrm>
            <a:off x="539999" y="1089031"/>
            <a:ext cx="3874500" cy="5435700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7" name="Google Shape;1177;p4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78" name="Google Shape;1178;p46"/>
          <p:cNvSpPr/>
          <p:nvPr>
            <p:ph idx="3" type="pic"/>
          </p:nvPr>
        </p:nvSpPr>
        <p:spPr>
          <a:xfrm>
            <a:off x="4731602" y="1089031"/>
            <a:ext cx="3874500" cy="5435700"/>
          </a:xfrm>
          <a:prstGeom prst="roundRect">
            <a:avLst>
              <a:gd fmla="val 762" name="adj"/>
            </a:avLst>
          </a:prstGeom>
          <a:solidFill>
            <a:srgbClr val="E8EDF2"/>
          </a:solidFill>
          <a:ln cap="flat" cmpd="sng" w="9525">
            <a:solidFill>
              <a:schemeClr val="lt2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b="0" i="0" sz="1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9" name="Google Shape;1179;p46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rtl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Логотип" showMasterSp="0">
  <p:cSld name="Логотип">
    <p:bg>
      <p:bgPr>
        <a:gradFill>
          <a:gsLst>
            <a:gs pos="0">
              <a:srgbClr val="D8E4E7"/>
            </a:gs>
            <a:gs pos="24000">
              <a:srgbClr val="D8E4E7"/>
            </a:gs>
            <a:gs pos="100000">
              <a:schemeClr val="l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8"/>
          <p:cNvSpPr txBox="1"/>
          <p:nvPr/>
        </p:nvSpPr>
        <p:spPr>
          <a:xfrm>
            <a:off x="2924175" y="3967621"/>
            <a:ext cx="32955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</a:pPr>
            <a:r>
              <a:rPr i="0" lang="ru-RU" sz="16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ОНЛАЙН-ОБРАЗОВАНИЕ</a:t>
            </a:r>
            <a:endParaRPr/>
          </a:p>
        </p:txBody>
      </p:sp>
      <p:sp>
        <p:nvSpPr>
          <p:cNvPr id="1183" name="Google Shape;1183;p48"/>
          <p:cNvSpPr/>
          <p:nvPr/>
        </p:nvSpPr>
        <p:spPr>
          <a:xfrm>
            <a:off x="2042652" y="2478289"/>
            <a:ext cx="1011739" cy="1017229"/>
          </a:xfrm>
          <a:custGeom>
            <a:rect b="b" l="l" r="r" t="t"/>
            <a:pathLst>
              <a:path extrusionOk="0" h="1017229" w="1011739">
                <a:moveTo>
                  <a:pt x="505869" y="83766"/>
                </a:moveTo>
                <a:cubicBezTo>
                  <a:pt x="442636" y="83766"/>
                  <a:pt x="386990" y="96412"/>
                  <a:pt x="336403" y="119176"/>
                </a:cubicBezTo>
                <a:cubicBezTo>
                  <a:pt x="239158" y="162899"/>
                  <a:pt x="164798" y="245520"/>
                  <a:pt x="131526" y="346818"/>
                </a:cubicBezTo>
                <a:cubicBezTo>
                  <a:pt x="77729" y="501973"/>
                  <a:pt x="107335" y="673880"/>
                  <a:pt x="209936" y="802100"/>
                </a:cubicBezTo>
                <a:cubicBezTo>
                  <a:pt x="285543" y="885220"/>
                  <a:pt x="393544" y="931373"/>
                  <a:pt x="505869" y="928568"/>
                </a:cubicBezTo>
                <a:cubicBezTo>
                  <a:pt x="617065" y="929349"/>
                  <a:pt x="723492" y="883477"/>
                  <a:pt x="799274" y="802100"/>
                </a:cubicBezTo>
                <a:cubicBezTo>
                  <a:pt x="832155" y="764160"/>
                  <a:pt x="859978" y="718632"/>
                  <a:pt x="877684" y="668045"/>
                </a:cubicBezTo>
                <a:cubicBezTo>
                  <a:pt x="895389" y="617458"/>
                  <a:pt x="905506" y="564342"/>
                  <a:pt x="905506" y="506167"/>
                </a:cubicBezTo>
                <a:cubicBezTo>
                  <a:pt x="905506" y="450521"/>
                  <a:pt x="895389" y="397405"/>
                  <a:pt x="880213" y="344288"/>
                </a:cubicBezTo>
                <a:cubicBezTo>
                  <a:pt x="827377" y="183771"/>
                  <a:pt x="674746" y="77547"/>
                  <a:pt x="505869" y="83766"/>
                </a:cubicBezTo>
                <a:close/>
                <a:moveTo>
                  <a:pt x="505869" y="297"/>
                </a:moveTo>
                <a:cubicBezTo>
                  <a:pt x="639411" y="-747"/>
                  <a:pt x="768155" y="50026"/>
                  <a:pt x="865037" y="141941"/>
                </a:cubicBezTo>
                <a:cubicBezTo>
                  <a:pt x="958188" y="240264"/>
                  <a:pt x="1009827" y="370725"/>
                  <a:pt x="1009210" y="506167"/>
                </a:cubicBezTo>
                <a:lnTo>
                  <a:pt x="1011739" y="506167"/>
                </a:lnTo>
                <a:cubicBezTo>
                  <a:pt x="1011739" y="582047"/>
                  <a:pt x="996563" y="647810"/>
                  <a:pt x="971270" y="708514"/>
                </a:cubicBezTo>
                <a:cubicBezTo>
                  <a:pt x="896090" y="898706"/>
                  <a:pt x="710327" y="1021878"/>
                  <a:pt x="505869" y="1017095"/>
                </a:cubicBezTo>
                <a:cubicBezTo>
                  <a:pt x="432518" y="1017095"/>
                  <a:pt x="366755" y="1004448"/>
                  <a:pt x="303521" y="979155"/>
                </a:cubicBezTo>
                <a:cubicBezTo>
                  <a:pt x="181458" y="930763"/>
                  <a:pt x="85173" y="833560"/>
                  <a:pt x="37940" y="711044"/>
                </a:cubicBezTo>
                <a:cubicBezTo>
                  <a:pt x="12646" y="647810"/>
                  <a:pt x="0" y="579518"/>
                  <a:pt x="0" y="506167"/>
                </a:cubicBezTo>
                <a:cubicBezTo>
                  <a:pt x="0" y="430286"/>
                  <a:pt x="12646" y="361994"/>
                  <a:pt x="37940" y="301289"/>
                </a:cubicBezTo>
                <a:cubicBezTo>
                  <a:pt x="115884" y="113193"/>
                  <a:pt x="302386" y="-6773"/>
                  <a:pt x="505869" y="29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4" name="Google Shape;1184;p48"/>
          <p:cNvSpPr/>
          <p:nvPr/>
        </p:nvSpPr>
        <p:spPr>
          <a:xfrm>
            <a:off x="3361192" y="2301753"/>
            <a:ext cx="1188793" cy="1289967"/>
          </a:xfrm>
          <a:custGeom>
            <a:rect b="b" l="l" r="r" t="t"/>
            <a:pathLst>
              <a:path extrusionOk="0" h="1289967" w="1188793">
                <a:moveTo>
                  <a:pt x="535472" y="303300"/>
                </a:moveTo>
                <a:lnTo>
                  <a:pt x="545590" y="303300"/>
                </a:lnTo>
                <a:lnTo>
                  <a:pt x="550648" y="310888"/>
                </a:lnTo>
                <a:lnTo>
                  <a:pt x="550648" y="788935"/>
                </a:lnTo>
                <a:cubicBezTo>
                  <a:pt x="550648" y="788935"/>
                  <a:pt x="651822" y="664997"/>
                  <a:pt x="651822" y="576470"/>
                </a:cubicBezTo>
                <a:lnTo>
                  <a:pt x="651822" y="310888"/>
                </a:lnTo>
                <a:cubicBezTo>
                  <a:pt x="651822" y="308359"/>
                  <a:pt x="656881" y="303300"/>
                  <a:pt x="661940" y="303300"/>
                </a:cubicBezTo>
                <a:lnTo>
                  <a:pt x="664469" y="303300"/>
                </a:lnTo>
                <a:cubicBezTo>
                  <a:pt x="957873" y="275478"/>
                  <a:pt x="1175397" y="68071"/>
                  <a:pt x="1150104" y="50366"/>
                </a:cubicBezTo>
                <a:lnTo>
                  <a:pt x="1145045" y="50366"/>
                </a:lnTo>
                <a:cubicBezTo>
                  <a:pt x="1114693" y="50366"/>
                  <a:pt x="1043871" y="186950"/>
                  <a:pt x="601235" y="186950"/>
                </a:cubicBezTo>
                <a:cubicBezTo>
                  <a:pt x="156070" y="186950"/>
                  <a:pt x="87778" y="52895"/>
                  <a:pt x="57425" y="50366"/>
                </a:cubicBezTo>
                <a:lnTo>
                  <a:pt x="52367" y="50366"/>
                </a:lnTo>
                <a:cubicBezTo>
                  <a:pt x="27073" y="68071"/>
                  <a:pt x="244597" y="272948"/>
                  <a:pt x="532943" y="303300"/>
                </a:cubicBezTo>
                <a:close/>
                <a:moveTo>
                  <a:pt x="874405" y="1239159"/>
                </a:moveTo>
                <a:cubicBezTo>
                  <a:pt x="856700" y="1239159"/>
                  <a:pt x="849111" y="1201219"/>
                  <a:pt x="849111" y="1170867"/>
                </a:cubicBezTo>
                <a:cubicBezTo>
                  <a:pt x="849111" y="1140515"/>
                  <a:pt x="856700" y="1140515"/>
                  <a:pt x="874405" y="1140515"/>
                </a:cubicBezTo>
                <a:cubicBezTo>
                  <a:pt x="892110" y="1140515"/>
                  <a:pt x="899698" y="1143044"/>
                  <a:pt x="899698" y="1170867"/>
                </a:cubicBezTo>
                <a:cubicBezTo>
                  <a:pt x="899698" y="1198690"/>
                  <a:pt x="889581" y="1241689"/>
                  <a:pt x="874405" y="1241689"/>
                </a:cubicBezTo>
                <a:close/>
                <a:moveTo>
                  <a:pt x="806113" y="1239159"/>
                </a:moveTo>
                <a:cubicBezTo>
                  <a:pt x="790937" y="1239159"/>
                  <a:pt x="780819" y="1201219"/>
                  <a:pt x="780819" y="1170867"/>
                </a:cubicBezTo>
                <a:cubicBezTo>
                  <a:pt x="780819" y="1140515"/>
                  <a:pt x="790937" y="1140515"/>
                  <a:pt x="806113" y="1140515"/>
                </a:cubicBezTo>
                <a:cubicBezTo>
                  <a:pt x="821289" y="1140515"/>
                  <a:pt x="831406" y="1143044"/>
                  <a:pt x="831406" y="1170867"/>
                </a:cubicBezTo>
                <a:cubicBezTo>
                  <a:pt x="831406" y="1198690"/>
                  <a:pt x="823818" y="1241689"/>
                  <a:pt x="806113" y="1241689"/>
                </a:cubicBezTo>
                <a:close/>
                <a:moveTo>
                  <a:pt x="740350" y="1239159"/>
                </a:moveTo>
                <a:cubicBezTo>
                  <a:pt x="725173" y="1239159"/>
                  <a:pt x="715056" y="1201219"/>
                  <a:pt x="715056" y="1170867"/>
                </a:cubicBezTo>
                <a:cubicBezTo>
                  <a:pt x="715056" y="1140515"/>
                  <a:pt x="725173" y="1140515"/>
                  <a:pt x="740350" y="1140515"/>
                </a:cubicBezTo>
                <a:cubicBezTo>
                  <a:pt x="755526" y="1140515"/>
                  <a:pt x="765643" y="1143044"/>
                  <a:pt x="765643" y="1170867"/>
                </a:cubicBezTo>
                <a:cubicBezTo>
                  <a:pt x="765643" y="1198690"/>
                  <a:pt x="758055" y="1241689"/>
                  <a:pt x="740350" y="1241689"/>
                </a:cubicBezTo>
                <a:close/>
                <a:moveTo>
                  <a:pt x="459592" y="1239159"/>
                </a:moveTo>
                <a:cubicBezTo>
                  <a:pt x="444416" y="1239159"/>
                  <a:pt x="434298" y="1201219"/>
                  <a:pt x="434298" y="1170867"/>
                </a:cubicBezTo>
                <a:cubicBezTo>
                  <a:pt x="434298" y="1140515"/>
                  <a:pt x="444416" y="1140515"/>
                  <a:pt x="459592" y="1140515"/>
                </a:cubicBezTo>
                <a:cubicBezTo>
                  <a:pt x="474768" y="1140515"/>
                  <a:pt x="484885" y="1143044"/>
                  <a:pt x="484885" y="1170867"/>
                </a:cubicBezTo>
                <a:cubicBezTo>
                  <a:pt x="484885" y="1198690"/>
                  <a:pt x="477297" y="1241689"/>
                  <a:pt x="459592" y="1241689"/>
                </a:cubicBezTo>
                <a:close/>
                <a:moveTo>
                  <a:pt x="393829" y="1239159"/>
                </a:moveTo>
                <a:cubicBezTo>
                  <a:pt x="378653" y="1239159"/>
                  <a:pt x="368535" y="1201219"/>
                  <a:pt x="368535" y="1170867"/>
                </a:cubicBezTo>
                <a:cubicBezTo>
                  <a:pt x="368535" y="1140515"/>
                  <a:pt x="378653" y="1140515"/>
                  <a:pt x="393829" y="1140515"/>
                </a:cubicBezTo>
                <a:cubicBezTo>
                  <a:pt x="409005" y="1140515"/>
                  <a:pt x="419122" y="1143044"/>
                  <a:pt x="419122" y="1170867"/>
                </a:cubicBezTo>
                <a:cubicBezTo>
                  <a:pt x="419122" y="1198690"/>
                  <a:pt x="411534" y="1241689"/>
                  <a:pt x="393829" y="1241689"/>
                </a:cubicBezTo>
                <a:close/>
                <a:moveTo>
                  <a:pt x="328066" y="1239159"/>
                </a:moveTo>
                <a:cubicBezTo>
                  <a:pt x="312890" y="1239159"/>
                  <a:pt x="302772" y="1201219"/>
                  <a:pt x="302772" y="1170867"/>
                </a:cubicBezTo>
                <a:cubicBezTo>
                  <a:pt x="302772" y="1140515"/>
                  <a:pt x="312890" y="1140515"/>
                  <a:pt x="328066" y="1140515"/>
                </a:cubicBezTo>
                <a:cubicBezTo>
                  <a:pt x="343242" y="1140515"/>
                  <a:pt x="353359" y="1143044"/>
                  <a:pt x="353359" y="1170867"/>
                </a:cubicBezTo>
                <a:cubicBezTo>
                  <a:pt x="353359" y="1198690"/>
                  <a:pt x="343242" y="1241689"/>
                  <a:pt x="328066" y="12416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5" name="Google Shape;1185;p48"/>
          <p:cNvSpPr/>
          <p:nvPr/>
        </p:nvSpPr>
        <p:spPr>
          <a:xfrm>
            <a:off x="5007048" y="2478586"/>
            <a:ext cx="741099" cy="1015254"/>
          </a:xfrm>
          <a:custGeom>
            <a:rect b="b" l="l" r="r" t="t"/>
            <a:pathLst>
              <a:path extrusionOk="0" h="1015254" w="741099">
                <a:moveTo>
                  <a:pt x="12647" y="0"/>
                </a:moveTo>
                <a:lnTo>
                  <a:pt x="88527" y="0"/>
                </a:lnTo>
                <a:cubicBezTo>
                  <a:pt x="93586" y="0"/>
                  <a:pt x="98645" y="5059"/>
                  <a:pt x="98645" y="12647"/>
                </a:cubicBezTo>
                <a:lnTo>
                  <a:pt x="98645" y="609573"/>
                </a:lnTo>
                <a:cubicBezTo>
                  <a:pt x="98645" y="650043"/>
                  <a:pt x="103704" y="687983"/>
                  <a:pt x="113821" y="725923"/>
                </a:cubicBezTo>
                <a:cubicBezTo>
                  <a:pt x="123938" y="763863"/>
                  <a:pt x="139114" y="796745"/>
                  <a:pt x="159349" y="827097"/>
                </a:cubicBezTo>
                <a:cubicBezTo>
                  <a:pt x="179584" y="857449"/>
                  <a:pt x="209936" y="877684"/>
                  <a:pt x="242818" y="897919"/>
                </a:cubicBezTo>
                <a:cubicBezTo>
                  <a:pt x="275699" y="918153"/>
                  <a:pt x="318698" y="923212"/>
                  <a:pt x="369285" y="923212"/>
                </a:cubicBezTo>
                <a:cubicBezTo>
                  <a:pt x="419872" y="923212"/>
                  <a:pt x="462871" y="915624"/>
                  <a:pt x="495753" y="897919"/>
                </a:cubicBezTo>
                <a:cubicBezTo>
                  <a:pt x="528634" y="880213"/>
                  <a:pt x="558986" y="854920"/>
                  <a:pt x="579221" y="827097"/>
                </a:cubicBezTo>
                <a:cubicBezTo>
                  <a:pt x="601985" y="796745"/>
                  <a:pt x="617161" y="763863"/>
                  <a:pt x="624749" y="725923"/>
                </a:cubicBezTo>
                <a:cubicBezTo>
                  <a:pt x="634867" y="687983"/>
                  <a:pt x="639925" y="650043"/>
                  <a:pt x="639925" y="609573"/>
                </a:cubicBezTo>
                <a:lnTo>
                  <a:pt x="639925" y="12647"/>
                </a:lnTo>
                <a:cubicBezTo>
                  <a:pt x="639925" y="5059"/>
                  <a:pt x="644984" y="0"/>
                  <a:pt x="652572" y="0"/>
                </a:cubicBezTo>
                <a:lnTo>
                  <a:pt x="728453" y="0"/>
                </a:lnTo>
                <a:cubicBezTo>
                  <a:pt x="733511" y="0"/>
                  <a:pt x="741099" y="5059"/>
                  <a:pt x="741099" y="12647"/>
                </a:cubicBezTo>
                <a:lnTo>
                  <a:pt x="741099" y="619690"/>
                </a:lnTo>
                <a:cubicBezTo>
                  <a:pt x="741099" y="662689"/>
                  <a:pt x="736041" y="705688"/>
                  <a:pt x="723394" y="751216"/>
                </a:cubicBezTo>
                <a:cubicBezTo>
                  <a:pt x="687351" y="914855"/>
                  <a:pt x="536374" y="1027012"/>
                  <a:pt x="369285" y="1014269"/>
                </a:cubicBezTo>
                <a:cubicBezTo>
                  <a:pt x="293405" y="1014269"/>
                  <a:pt x="235230" y="1001622"/>
                  <a:pt x="187172" y="976328"/>
                </a:cubicBezTo>
                <a:cubicBezTo>
                  <a:pt x="98544" y="931392"/>
                  <a:pt x="35234" y="848528"/>
                  <a:pt x="15176" y="751216"/>
                </a:cubicBezTo>
                <a:cubicBezTo>
                  <a:pt x="5135" y="708094"/>
                  <a:pt x="25" y="663967"/>
                  <a:pt x="0" y="619690"/>
                </a:cubicBezTo>
                <a:lnTo>
                  <a:pt x="0" y="12647"/>
                </a:lnTo>
                <a:cubicBezTo>
                  <a:pt x="0" y="5059"/>
                  <a:pt x="5059" y="0"/>
                  <a:pt x="12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6" name="Google Shape;1186;p48"/>
          <p:cNvSpPr/>
          <p:nvPr/>
        </p:nvSpPr>
        <p:spPr>
          <a:xfrm>
            <a:off x="6479285" y="2479109"/>
            <a:ext cx="611947" cy="1013307"/>
          </a:xfrm>
          <a:custGeom>
            <a:rect b="b" l="l" r="r" t="t"/>
            <a:pathLst>
              <a:path extrusionOk="0" h="1013307" w="611947">
                <a:moveTo>
                  <a:pt x="358228" y="1113"/>
                </a:moveTo>
                <a:cubicBezTo>
                  <a:pt x="404439" y="4536"/>
                  <a:pt x="450068" y="15845"/>
                  <a:pt x="493067" y="34888"/>
                </a:cubicBezTo>
                <a:lnTo>
                  <a:pt x="548713" y="67769"/>
                </a:lnTo>
                <a:lnTo>
                  <a:pt x="576536" y="93063"/>
                </a:lnTo>
                <a:cubicBezTo>
                  <a:pt x="596770" y="113298"/>
                  <a:pt x="596770" y="118356"/>
                  <a:pt x="576536" y="136062"/>
                </a:cubicBezTo>
                <a:lnTo>
                  <a:pt x="543654" y="161355"/>
                </a:lnTo>
                <a:cubicBezTo>
                  <a:pt x="523419" y="179061"/>
                  <a:pt x="513302" y="168943"/>
                  <a:pt x="510773" y="163885"/>
                </a:cubicBezTo>
                <a:cubicBezTo>
                  <a:pt x="464157" y="109548"/>
                  <a:pt x="395131" y="79696"/>
                  <a:pt x="323601" y="82946"/>
                </a:cubicBezTo>
                <a:cubicBezTo>
                  <a:pt x="298307" y="82946"/>
                  <a:pt x="275543" y="88004"/>
                  <a:pt x="250250" y="93063"/>
                </a:cubicBezTo>
                <a:cubicBezTo>
                  <a:pt x="224956" y="100651"/>
                  <a:pt x="204721" y="113298"/>
                  <a:pt x="184487" y="128474"/>
                </a:cubicBezTo>
                <a:cubicBezTo>
                  <a:pt x="164252" y="143650"/>
                  <a:pt x="149076" y="161355"/>
                  <a:pt x="133900" y="184119"/>
                </a:cubicBezTo>
                <a:cubicBezTo>
                  <a:pt x="118724" y="206884"/>
                  <a:pt x="118724" y="234706"/>
                  <a:pt x="118724" y="265059"/>
                </a:cubicBezTo>
                <a:cubicBezTo>
                  <a:pt x="118724" y="295411"/>
                  <a:pt x="123782" y="320704"/>
                  <a:pt x="136429" y="340939"/>
                </a:cubicBezTo>
                <a:cubicBezTo>
                  <a:pt x="146546" y="361174"/>
                  <a:pt x="161723" y="376350"/>
                  <a:pt x="181957" y="391526"/>
                </a:cubicBezTo>
                <a:cubicBezTo>
                  <a:pt x="202192" y="406702"/>
                  <a:pt x="224956" y="416819"/>
                  <a:pt x="247720" y="426937"/>
                </a:cubicBezTo>
                <a:cubicBezTo>
                  <a:pt x="306730" y="449612"/>
                  <a:pt x="366650" y="469865"/>
                  <a:pt x="427304" y="487641"/>
                </a:cubicBezTo>
                <a:cubicBezTo>
                  <a:pt x="462715" y="500288"/>
                  <a:pt x="493067" y="517993"/>
                  <a:pt x="520890" y="538228"/>
                </a:cubicBezTo>
                <a:cubicBezTo>
                  <a:pt x="546183" y="558463"/>
                  <a:pt x="571477" y="583756"/>
                  <a:pt x="586653" y="614109"/>
                </a:cubicBezTo>
                <a:cubicBezTo>
                  <a:pt x="604359" y="646990"/>
                  <a:pt x="611947" y="687460"/>
                  <a:pt x="611947" y="735517"/>
                </a:cubicBezTo>
                <a:cubicBezTo>
                  <a:pt x="611947" y="783575"/>
                  <a:pt x="601829" y="824044"/>
                  <a:pt x="586653" y="859455"/>
                </a:cubicBezTo>
                <a:cubicBezTo>
                  <a:pt x="548764" y="925191"/>
                  <a:pt x="487275" y="974027"/>
                  <a:pt x="414657" y="996040"/>
                </a:cubicBezTo>
                <a:cubicBezTo>
                  <a:pt x="291680" y="1033158"/>
                  <a:pt x="158384" y="1009691"/>
                  <a:pt x="55490" y="932806"/>
                </a:cubicBezTo>
                <a:lnTo>
                  <a:pt x="12491" y="892337"/>
                </a:lnTo>
                <a:cubicBezTo>
                  <a:pt x="-156" y="877161"/>
                  <a:pt x="-7744" y="872102"/>
                  <a:pt x="12491" y="854397"/>
                </a:cubicBezTo>
                <a:lnTo>
                  <a:pt x="58019" y="824044"/>
                </a:lnTo>
                <a:cubicBezTo>
                  <a:pt x="83313" y="808868"/>
                  <a:pt x="83313" y="813927"/>
                  <a:pt x="95959" y="829103"/>
                </a:cubicBezTo>
                <a:cubicBezTo>
                  <a:pt x="143739" y="892481"/>
                  <a:pt x="218962" y="929157"/>
                  <a:pt x="298307" y="927748"/>
                </a:cubicBezTo>
                <a:cubicBezTo>
                  <a:pt x="323601" y="927748"/>
                  <a:pt x="348894" y="925218"/>
                  <a:pt x="374188" y="915101"/>
                </a:cubicBezTo>
                <a:cubicBezTo>
                  <a:pt x="424294" y="900216"/>
                  <a:pt x="466838" y="866735"/>
                  <a:pt x="493067" y="821515"/>
                </a:cubicBezTo>
                <a:cubicBezTo>
                  <a:pt x="505714" y="798751"/>
                  <a:pt x="513302" y="770928"/>
                  <a:pt x="513302" y="740576"/>
                </a:cubicBezTo>
                <a:cubicBezTo>
                  <a:pt x="513302" y="707694"/>
                  <a:pt x="505714" y="679872"/>
                  <a:pt x="493067" y="657108"/>
                </a:cubicBezTo>
                <a:cubicBezTo>
                  <a:pt x="480446" y="635102"/>
                  <a:pt x="463195" y="616114"/>
                  <a:pt x="442480" y="601462"/>
                </a:cubicBezTo>
                <a:cubicBezTo>
                  <a:pt x="418932" y="585593"/>
                  <a:pt x="393436" y="572840"/>
                  <a:pt x="366600" y="563522"/>
                </a:cubicBezTo>
                <a:cubicBezTo>
                  <a:pt x="306528" y="540646"/>
                  <a:pt x="245798" y="519559"/>
                  <a:pt x="184487" y="500288"/>
                </a:cubicBezTo>
                <a:cubicBezTo>
                  <a:pt x="154134" y="487641"/>
                  <a:pt x="126311" y="472465"/>
                  <a:pt x="101018" y="449701"/>
                </a:cubicBezTo>
                <a:cubicBezTo>
                  <a:pt x="75724" y="431996"/>
                  <a:pt x="55490" y="406702"/>
                  <a:pt x="42843" y="373821"/>
                </a:cubicBezTo>
                <a:cubicBezTo>
                  <a:pt x="26175" y="339993"/>
                  <a:pt x="17499" y="302774"/>
                  <a:pt x="17550" y="265059"/>
                </a:cubicBezTo>
                <a:cubicBezTo>
                  <a:pt x="16310" y="185156"/>
                  <a:pt x="54048" y="109659"/>
                  <a:pt x="118724" y="62711"/>
                </a:cubicBezTo>
                <a:cubicBezTo>
                  <a:pt x="149177" y="40554"/>
                  <a:pt x="183475" y="24257"/>
                  <a:pt x="219898" y="14653"/>
                </a:cubicBezTo>
                <a:cubicBezTo>
                  <a:pt x="265224" y="2153"/>
                  <a:pt x="312017" y="-2310"/>
                  <a:pt x="358228" y="111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7" name="Google Shape;1187;p48"/>
          <p:cNvSpPr/>
          <p:nvPr/>
        </p:nvSpPr>
        <p:spPr>
          <a:xfrm>
            <a:off x="3645412" y="2745431"/>
            <a:ext cx="609595" cy="98656"/>
          </a:xfrm>
          <a:custGeom>
            <a:rect b="b" l="l" r="r" t="t"/>
            <a:pathLst>
              <a:path extrusionOk="0" h="98656" w="609595">
                <a:moveTo>
                  <a:pt x="37118" y="3795"/>
                </a:moveTo>
                <a:cubicBezTo>
                  <a:pt x="44321" y="2108"/>
                  <a:pt x="51818" y="2108"/>
                  <a:pt x="59022" y="3795"/>
                </a:cubicBezTo>
                <a:cubicBezTo>
                  <a:pt x="84864" y="9843"/>
                  <a:pt x="100910" y="35698"/>
                  <a:pt x="94862" y="61540"/>
                </a:cubicBezTo>
                <a:cubicBezTo>
                  <a:pt x="90699" y="79329"/>
                  <a:pt x="76811" y="93218"/>
                  <a:pt x="59022" y="97381"/>
                </a:cubicBezTo>
                <a:cubicBezTo>
                  <a:pt x="33179" y="103429"/>
                  <a:pt x="7324" y="87383"/>
                  <a:pt x="1277" y="61540"/>
                </a:cubicBezTo>
                <a:cubicBezTo>
                  <a:pt x="-4774" y="35698"/>
                  <a:pt x="11273" y="9843"/>
                  <a:pt x="37118" y="3795"/>
                </a:cubicBezTo>
                <a:close/>
                <a:moveTo>
                  <a:pt x="550575" y="1266"/>
                </a:moveTo>
                <a:cubicBezTo>
                  <a:pt x="557779" y="-421"/>
                  <a:pt x="565276" y="-421"/>
                  <a:pt x="572479" y="1266"/>
                </a:cubicBezTo>
                <a:cubicBezTo>
                  <a:pt x="598322" y="7314"/>
                  <a:pt x="614368" y="33169"/>
                  <a:pt x="608320" y="59011"/>
                </a:cubicBezTo>
                <a:cubicBezTo>
                  <a:pt x="604157" y="76800"/>
                  <a:pt x="590268" y="90689"/>
                  <a:pt x="572479" y="94852"/>
                </a:cubicBezTo>
                <a:cubicBezTo>
                  <a:pt x="546637" y="100900"/>
                  <a:pt x="520782" y="84853"/>
                  <a:pt x="514735" y="59011"/>
                </a:cubicBezTo>
                <a:cubicBezTo>
                  <a:pt x="508684" y="33169"/>
                  <a:pt x="524733" y="7314"/>
                  <a:pt x="550575" y="12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3 )" showMasterSp="0">
  <p:cSld name="Титульный слайд (3 )">
    <p:bg>
      <p:bgPr>
        <a:solidFill>
          <a:schemeClr val="accen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0" name="Google Shape;180;p6"/>
          <p:cNvSpPr/>
          <p:nvPr/>
        </p:nvSpPr>
        <p:spPr>
          <a:xfrm>
            <a:off x="-1" y="6201203"/>
            <a:ext cx="9144001" cy="656798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6"/>
          <p:cNvCxnSpPr/>
          <p:nvPr/>
        </p:nvCxnSpPr>
        <p:spPr>
          <a:xfrm>
            <a:off x="0" y="6199992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803"/>
              </a:schemeClr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83" name="Google Shape;183;p6"/>
          <p:cNvGrpSpPr/>
          <p:nvPr/>
        </p:nvGrpSpPr>
        <p:grpSpPr>
          <a:xfrm>
            <a:off x="5833339" y="2865248"/>
            <a:ext cx="2988703" cy="3709468"/>
            <a:chOff x="3935597" y="5640412"/>
            <a:chExt cx="2988703" cy="3709468"/>
          </a:xfrm>
        </p:grpSpPr>
        <p:sp>
          <p:nvSpPr>
            <p:cNvPr id="184" name="Google Shape;184;p6"/>
            <p:cNvSpPr/>
            <p:nvPr/>
          </p:nvSpPr>
          <p:spPr>
            <a:xfrm>
              <a:off x="3967577" y="6862310"/>
              <a:ext cx="846773" cy="826611"/>
            </a:xfrm>
            <a:custGeom>
              <a:rect b="b" l="l" r="r" t="t"/>
              <a:pathLst>
                <a:path extrusionOk="0" h="826611" w="846772">
                  <a:moveTo>
                    <a:pt x="764641" y="627947"/>
                  </a:moveTo>
                  <a:lnTo>
                    <a:pt x="722302" y="482786"/>
                  </a:lnTo>
                  <a:cubicBezTo>
                    <a:pt x="418264" y="522544"/>
                    <a:pt x="132406" y="329037"/>
                    <a:pt x="56376" y="31981"/>
                  </a:cubicBezTo>
                  <a:cubicBezTo>
                    <a:pt x="-37303" y="353089"/>
                    <a:pt x="147061" y="689338"/>
                    <a:pt x="468163" y="783007"/>
                  </a:cubicBezTo>
                  <a:cubicBezTo>
                    <a:pt x="582160" y="816274"/>
                    <a:pt x="703419" y="815285"/>
                    <a:pt x="816858" y="780165"/>
                  </a:cubicBezTo>
                  <a:cubicBezTo>
                    <a:pt x="794278" y="732988"/>
                    <a:pt x="779963" y="680972"/>
                    <a:pt x="764439" y="627947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3935597" y="6830329"/>
              <a:ext cx="907256" cy="887095"/>
            </a:xfrm>
            <a:custGeom>
              <a:rect b="b" l="l" r="r" t="t"/>
              <a:pathLst>
                <a:path extrusionOk="0" h="887095" w="907256">
                  <a:moveTo>
                    <a:pt x="796621" y="659928"/>
                  </a:moveTo>
                  <a:lnTo>
                    <a:pt x="754283" y="514767"/>
                  </a:lnTo>
                  <a:cubicBezTo>
                    <a:pt x="450245" y="554525"/>
                    <a:pt x="164387" y="361017"/>
                    <a:pt x="88357" y="63962"/>
                  </a:cubicBezTo>
                  <a:cubicBezTo>
                    <a:pt x="-5323" y="385070"/>
                    <a:pt x="179042" y="721319"/>
                    <a:pt x="500144" y="814988"/>
                  </a:cubicBezTo>
                  <a:cubicBezTo>
                    <a:pt x="614140" y="848254"/>
                    <a:pt x="735399" y="847266"/>
                    <a:pt x="848839" y="812146"/>
                  </a:cubicBezTo>
                  <a:cubicBezTo>
                    <a:pt x="826258" y="764968"/>
                    <a:pt x="811944" y="712952"/>
                    <a:pt x="796420" y="659928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3994367" y="6861705"/>
              <a:ext cx="766128" cy="685483"/>
            </a:xfrm>
            <a:custGeom>
              <a:rect b="b" l="l" r="r" t="t"/>
              <a:pathLst>
                <a:path extrusionOk="0" h="685482" w="766127">
                  <a:moveTo>
                    <a:pt x="737851" y="628552"/>
                  </a:moveTo>
                  <a:cubicBezTo>
                    <a:pt x="709222" y="531577"/>
                    <a:pt x="682005" y="433794"/>
                    <a:pt x="651158" y="337222"/>
                  </a:cubicBezTo>
                  <a:cubicBezTo>
                    <a:pt x="401380" y="374480"/>
                    <a:pt x="154707" y="252827"/>
                    <a:pt x="32207" y="31981"/>
                  </a:cubicBezTo>
                  <a:cubicBezTo>
                    <a:pt x="23147" y="366355"/>
                    <a:pt x="286860" y="644741"/>
                    <a:pt x="621225" y="653814"/>
                  </a:cubicBezTo>
                  <a:cubicBezTo>
                    <a:pt x="661843" y="654903"/>
                    <a:pt x="702469" y="651919"/>
                    <a:pt x="742488" y="644883"/>
                  </a:cubicBezTo>
                  <a:lnTo>
                    <a:pt x="737851" y="628552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959992" y="6829724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04470" y="5906061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972490" y="5874080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625235" y="5994569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593254" y="5962588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47616" y="5672392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rgbClr val="009D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815635" y="5640412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704066" y="5853239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rgbClr val="A3D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672085" y="5821258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41163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509182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921809" y="8332871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889828" y="8300890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431488" y="6188319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4399507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639146" y="6188319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607166" y="6156338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609713" y="6133883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rgbClr val="F1A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577732" y="6101903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noFill/>
            <a:ln cap="flat" cmpd="sng" w="40275">
              <a:solidFill>
                <a:srgbClr val="814C5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162333" y="6828438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rgbClr val="F6EB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130352" y="6796458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557109" y="6241948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525128" y="6209967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37938" y="6691846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14C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528740" y="6588797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581084" y="7502833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rgbClr val="FBD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5101446" y="7486502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CDD7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5069465" y="7454521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5669388" y="8066944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5637408" y="8034963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543612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540414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520426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5172288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5669388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5637408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910920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5878939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6152654" y="784013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6120673" y="780814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20426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172288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6383298" y="7840130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351317" y="7808149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615153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583172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383298" y="8066944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351317" y="803496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543612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540414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520426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517228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566938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5637408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5910920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5878939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6152654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6120673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6615153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6583172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6383298" y="7602227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6351317" y="7570247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900638" y="7247793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rgbClr val="EB8B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868657" y="7215812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14C5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251" name="Google Shape;251;p6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  <a:defRPr sz="2000">
                <a:solidFill>
                  <a:schemeClr val="lt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252" name="Google Shape;2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253" name="Google Shape;253;p6"/>
          <p:cNvSpPr txBox="1"/>
          <p:nvPr>
            <p:ph idx="2" type="body"/>
          </p:nvPr>
        </p:nvSpPr>
        <p:spPr>
          <a:xfrm>
            <a:off x="775491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254" name="Google Shape;2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255" name="Google Shape;255;p6"/>
          <p:cNvSpPr txBox="1"/>
          <p:nvPr>
            <p:ph idx="3" type="body"/>
          </p:nvPr>
        </p:nvSpPr>
        <p:spPr>
          <a:xfrm>
            <a:off x="2929915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256" name="Google Shape;2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257" name="Google Shape;257;p6"/>
          <p:cNvSpPr txBox="1"/>
          <p:nvPr>
            <p:ph idx="4" type="body"/>
          </p:nvPr>
        </p:nvSpPr>
        <p:spPr>
          <a:xfrm>
            <a:off x="5084340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  <a:defRPr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1)" showMasterSp="0">
  <p:cSld name="Титульный слайд (Б1)"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7"/>
          <p:cNvGrpSpPr/>
          <p:nvPr/>
        </p:nvGrpSpPr>
        <p:grpSpPr>
          <a:xfrm>
            <a:off x="-1" y="6199992"/>
            <a:ext cx="9144001" cy="658009"/>
            <a:chOff x="-1" y="6199992"/>
            <a:chExt cx="9144001" cy="658009"/>
          </a:xfrm>
        </p:grpSpPr>
        <p:sp>
          <p:nvSpPr>
            <p:cNvPr id="260" name="Google Shape;260;p7"/>
            <p:cNvSpPr/>
            <p:nvPr/>
          </p:nvSpPr>
          <p:spPr>
            <a:xfrm>
              <a:off x="-1" y="6201203"/>
              <a:ext cx="9144001" cy="656798"/>
            </a:xfrm>
            <a:prstGeom prst="rect">
              <a:avLst/>
            </a:prstGeom>
            <a:solidFill>
              <a:schemeClr val="lt2">
                <a:alpha val="24705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61" name="Google Shape;261;p7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2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262" name="Google Shape;262;p7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263" name="Google Shape;263;p7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264" name="Google Shape;264;p7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265" name="Google Shape;265;p7"/>
              <p:cNvSpPr/>
              <p:nvPr/>
            </p:nvSpPr>
            <p:spPr>
              <a:xfrm>
                <a:off x="5865319" y="4087146"/>
                <a:ext cx="846773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5892109" y="4086541"/>
                <a:ext cx="766128" cy="685483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268" name="Google Shape;268;p7"/>
            <p:cNvSpPr/>
            <p:nvPr/>
          </p:nvSpPr>
          <p:spPr>
            <a:xfrm>
              <a:off x="5857734" y="4054560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6329230" y="3413155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6422870" y="3434803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6426482" y="3813633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6902212" y="3130897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6870232" y="3098916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522977" y="3219405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490996" y="3187424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601808" y="3078075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569827" y="3046094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406924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6787570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6297249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504908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6507455" y="3358719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6475474" y="3326739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7060075" y="4053274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7028094" y="4021294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6454851" y="3466784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6835680" y="3916682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6478826" y="4727669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7798380" y="4472629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766399" y="4440648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332" name="Google Shape;332;p7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333" name="Google Shape;3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334" name="Google Shape;334;p7"/>
          <p:cNvSpPr txBox="1"/>
          <p:nvPr>
            <p:ph idx="2" type="body"/>
          </p:nvPr>
        </p:nvSpPr>
        <p:spPr>
          <a:xfrm>
            <a:off x="775492" y="6421880"/>
            <a:ext cx="5472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335" name="Google Shape;3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2)" showMasterSp="0">
  <p:cSld name="Титульный слайд (Б2)"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8"/>
          <p:cNvGrpSpPr/>
          <p:nvPr/>
        </p:nvGrpSpPr>
        <p:grpSpPr>
          <a:xfrm>
            <a:off x="-1" y="6199992"/>
            <a:ext cx="9144001" cy="658009"/>
            <a:chOff x="-1" y="6199992"/>
            <a:chExt cx="9144001" cy="658009"/>
          </a:xfrm>
        </p:grpSpPr>
        <p:sp>
          <p:nvSpPr>
            <p:cNvPr id="338" name="Google Shape;338;p8"/>
            <p:cNvSpPr/>
            <p:nvPr/>
          </p:nvSpPr>
          <p:spPr>
            <a:xfrm>
              <a:off x="-1" y="6201203"/>
              <a:ext cx="9144001" cy="656798"/>
            </a:xfrm>
            <a:prstGeom prst="rect">
              <a:avLst/>
            </a:prstGeom>
            <a:solidFill>
              <a:schemeClr val="lt2">
                <a:alpha val="24705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339" name="Google Shape;339;p8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2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340" name="Google Shape;340;p8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341" name="Google Shape;341;p8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342" name="Google Shape;342;p8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343" name="Google Shape;343;p8"/>
              <p:cNvSpPr/>
              <p:nvPr/>
            </p:nvSpPr>
            <p:spPr>
              <a:xfrm>
                <a:off x="5865319" y="4087146"/>
                <a:ext cx="846773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5892109" y="4086541"/>
                <a:ext cx="766128" cy="685483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346" name="Google Shape;346;p8"/>
            <p:cNvSpPr/>
            <p:nvPr/>
          </p:nvSpPr>
          <p:spPr>
            <a:xfrm>
              <a:off x="5857734" y="4054560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6329230" y="3413155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6422870" y="3434803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6426482" y="3813633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6902212" y="3130897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6870232" y="3098916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522977" y="3219405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7490996" y="3187424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601808" y="3078075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7569827" y="3046094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7406924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787570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297249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7504908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07455" y="3358719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475474" y="3326739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7060075" y="4053274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7028094" y="4021294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454851" y="3466784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835680" y="3916682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478826" y="4727669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7798380" y="4472629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7766399" y="4440648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410" name="Google Shape;410;p8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11" name="Google Shape;41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12" name="Google Shape;412;p8"/>
          <p:cNvSpPr txBox="1"/>
          <p:nvPr>
            <p:ph idx="2" type="body"/>
          </p:nvPr>
        </p:nvSpPr>
        <p:spPr>
          <a:xfrm>
            <a:off x="775492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13" name="Google Shape;4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293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15" name="Google Shape;415;p8"/>
          <p:cNvSpPr txBox="1"/>
          <p:nvPr>
            <p:ph idx="3" type="body"/>
          </p:nvPr>
        </p:nvSpPr>
        <p:spPr>
          <a:xfrm>
            <a:off x="3902870" y="6421880"/>
            <a:ext cx="2520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(Б3)" showMasterSp="0">
  <p:cSld name="Титульный слайд (Б3)">
    <p:bg>
      <p:bgPr>
        <a:solidFill>
          <a:schemeClr val="lt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9"/>
          <p:cNvGrpSpPr/>
          <p:nvPr/>
        </p:nvGrpSpPr>
        <p:grpSpPr>
          <a:xfrm>
            <a:off x="-1" y="6199992"/>
            <a:ext cx="9144001" cy="658009"/>
            <a:chOff x="-1" y="6199992"/>
            <a:chExt cx="9144001" cy="658009"/>
          </a:xfrm>
        </p:grpSpPr>
        <p:sp>
          <p:nvSpPr>
            <p:cNvPr id="418" name="Google Shape;418;p9"/>
            <p:cNvSpPr/>
            <p:nvPr/>
          </p:nvSpPr>
          <p:spPr>
            <a:xfrm>
              <a:off x="-1" y="6201203"/>
              <a:ext cx="9144001" cy="656798"/>
            </a:xfrm>
            <a:prstGeom prst="rect">
              <a:avLst/>
            </a:prstGeom>
            <a:solidFill>
              <a:schemeClr val="lt2">
                <a:alpha val="24705"/>
              </a:schemeClr>
            </a:solidFill>
            <a:ln>
              <a:noFill/>
            </a:ln>
            <a:effectLst>
              <a:outerShdw blurRad="190500" rotWithShape="0" algn="tl" dir="2700000" dist="38100">
                <a:srgbClr val="000000">
                  <a:alpha val="196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 Light"/>
                <a:buNone/>
              </a:pPr>
              <a:r>
                <a:t/>
              </a:r>
              <a:endParaRPr b="0" i="0" sz="2200" u="none" cap="none" strike="noStrike">
                <a:solidFill>
                  <a:srgbClr val="D8D8D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419" name="Google Shape;419;p9"/>
            <p:cNvCxnSpPr/>
            <p:nvPr/>
          </p:nvCxnSpPr>
          <p:spPr>
            <a:xfrm>
              <a:off x="0" y="619999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45882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420" name="Google Shape;420;p9"/>
          <p:cNvSpPr txBox="1"/>
          <p:nvPr>
            <p:ph type="title"/>
          </p:nvPr>
        </p:nvSpPr>
        <p:spPr>
          <a:xfrm>
            <a:off x="539749" y="1485899"/>
            <a:ext cx="5526451" cy="2280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6E8D"/>
              </a:buClr>
              <a:buSzPts val="4400"/>
              <a:buFont typeface="Roboto"/>
              <a:buNone/>
              <a:defRPr sz="4400">
                <a:solidFill>
                  <a:srgbClr val="4E6E8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421" name="Google Shape;421;p9"/>
          <p:cNvGrpSpPr/>
          <p:nvPr/>
        </p:nvGrpSpPr>
        <p:grpSpPr>
          <a:xfrm>
            <a:off x="5833339" y="2865248"/>
            <a:ext cx="2988703" cy="3709468"/>
            <a:chOff x="5833339" y="2865248"/>
            <a:chExt cx="2988703" cy="3709468"/>
          </a:xfrm>
        </p:grpSpPr>
        <p:grpSp>
          <p:nvGrpSpPr>
            <p:cNvPr id="422" name="Google Shape;422;p9"/>
            <p:cNvGrpSpPr/>
            <p:nvPr/>
          </p:nvGrpSpPr>
          <p:grpSpPr>
            <a:xfrm>
              <a:off x="5833339" y="4055165"/>
              <a:ext cx="907256" cy="887095"/>
              <a:chOff x="5833339" y="4055165"/>
              <a:chExt cx="907256" cy="887095"/>
            </a:xfrm>
          </p:grpSpPr>
          <p:sp>
            <p:nvSpPr>
              <p:cNvPr id="423" name="Google Shape;423;p9"/>
              <p:cNvSpPr/>
              <p:nvPr/>
            </p:nvSpPr>
            <p:spPr>
              <a:xfrm>
                <a:off x="5865319" y="4087146"/>
                <a:ext cx="846773" cy="826611"/>
              </a:xfrm>
              <a:custGeom>
                <a:rect b="b" l="l" r="r" t="t"/>
                <a:pathLst>
                  <a:path extrusionOk="0" h="826611" w="846772">
                    <a:moveTo>
                      <a:pt x="764641" y="627947"/>
                    </a:moveTo>
                    <a:lnTo>
                      <a:pt x="722302" y="482786"/>
                    </a:lnTo>
                    <a:cubicBezTo>
                      <a:pt x="418264" y="522544"/>
                      <a:pt x="132406" y="329037"/>
                      <a:pt x="56376" y="31981"/>
                    </a:cubicBezTo>
                    <a:cubicBezTo>
                      <a:pt x="-37303" y="353089"/>
                      <a:pt x="147061" y="689338"/>
                      <a:pt x="468163" y="783007"/>
                    </a:cubicBezTo>
                    <a:cubicBezTo>
                      <a:pt x="582160" y="816274"/>
                      <a:pt x="703419" y="815285"/>
                      <a:pt x="816858" y="780165"/>
                    </a:cubicBezTo>
                    <a:cubicBezTo>
                      <a:pt x="794278" y="732988"/>
                      <a:pt x="779963" y="680972"/>
                      <a:pt x="764439" y="627947"/>
                    </a:cubicBez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5833339" y="4055165"/>
                <a:ext cx="907256" cy="887095"/>
              </a:xfrm>
              <a:custGeom>
                <a:rect b="b" l="l" r="r" t="t"/>
                <a:pathLst>
                  <a:path extrusionOk="0" h="887095" w="907256">
                    <a:moveTo>
                      <a:pt x="796621" y="659928"/>
                    </a:moveTo>
                    <a:lnTo>
                      <a:pt x="754283" y="514767"/>
                    </a:lnTo>
                    <a:cubicBezTo>
                      <a:pt x="450245" y="554525"/>
                      <a:pt x="164387" y="361017"/>
                      <a:pt x="88357" y="63962"/>
                    </a:cubicBezTo>
                    <a:cubicBezTo>
                      <a:pt x="-5323" y="385070"/>
                      <a:pt x="179042" y="721319"/>
                      <a:pt x="500144" y="814988"/>
                    </a:cubicBezTo>
                    <a:cubicBezTo>
                      <a:pt x="614140" y="848254"/>
                      <a:pt x="735399" y="847266"/>
                      <a:pt x="848839" y="812146"/>
                    </a:cubicBezTo>
                    <a:cubicBezTo>
                      <a:pt x="826258" y="764968"/>
                      <a:pt x="811944" y="712952"/>
                      <a:pt x="796420" y="6599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0275">
                <a:solidFill>
                  <a:srgbClr val="8BA5B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5892109" y="4086541"/>
                <a:ext cx="766128" cy="685483"/>
              </a:xfrm>
              <a:custGeom>
                <a:rect b="b" l="l" r="r" t="t"/>
                <a:pathLst>
                  <a:path extrusionOk="0" h="685482" w="766127">
                    <a:moveTo>
                      <a:pt x="737851" y="628552"/>
                    </a:moveTo>
                    <a:cubicBezTo>
                      <a:pt x="709222" y="531577"/>
                      <a:pt x="682005" y="433794"/>
                      <a:pt x="651158" y="337222"/>
                    </a:cubicBezTo>
                    <a:cubicBezTo>
                      <a:pt x="401380" y="374480"/>
                      <a:pt x="154707" y="252827"/>
                      <a:pt x="32207" y="31981"/>
                    </a:cubicBezTo>
                    <a:cubicBezTo>
                      <a:pt x="23147" y="366355"/>
                      <a:pt x="286860" y="644741"/>
                      <a:pt x="621225" y="653814"/>
                    </a:cubicBezTo>
                    <a:cubicBezTo>
                      <a:pt x="661843" y="654903"/>
                      <a:pt x="702469" y="651919"/>
                      <a:pt x="742488" y="644883"/>
                    </a:cubicBezTo>
                    <a:lnTo>
                      <a:pt x="737851" y="628552"/>
                    </a:lnTo>
                  </a:path>
                </a:pathLst>
              </a:custGeom>
              <a:solidFill>
                <a:schemeClr val="lt1"/>
              </a:solidFill>
              <a:ln cap="flat" cmpd="sng" w="20125">
                <a:solidFill>
                  <a:srgbClr val="8BA5BE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426" name="Google Shape;426;p9"/>
            <p:cNvSpPr/>
            <p:nvPr/>
          </p:nvSpPr>
          <p:spPr>
            <a:xfrm>
              <a:off x="5857734" y="4054560"/>
              <a:ext cx="1895158" cy="2520156"/>
            </a:xfrm>
            <a:custGeom>
              <a:rect b="b" l="l" r="r" t="t"/>
              <a:pathLst>
                <a:path extrusionOk="0" h="2520156" w="1895157">
                  <a:moveTo>
                    <a:pt x="772226" y="660533"/>
                  </a:moveTo>
                  <a:cubicBezTo>
                    <a:pt x="743597" y="563557"/>
                    <a:pt x="716380" y="465775"/>
                    <a:pt x="685533" y="369203"/>
                  </a:cubicBezTo>
                  <a:cubicBezTo>
                    <a:pt x="435755" y="406461"/>
                    <a:pt x="189082" y="284808"/>
                    <a:pt x="66582" y="63962"/>
                  </a:cubicBezTo>
                  <a:cubicBezTo>
                    <a:pt x="57522" y="398336"/>
                    <a:pt x="321235" y="676722"/>
                    <a:pt x="655600" y="685795"/>
                  </a:cubicBezTo>
                  <a:cubicBezTo>
                    <a:pt x="696218" y="686884"/>
                    <a:pt x="736844" y="683900"/>
                    <a:pt x="776863" y="676863"/>
                  </a:cubicBezTo>
                  <a:lnTo>
                    <a:pt x="772226" y="660533"/>
                  </a:lnTo>
                  <a:close/>
                  <a:moveTo>
                    <a:pt x="729888" y="515372"/>
                  </a:moveTo>
                  <a:cubicBezTo>
                    <a:pt x="425850" y="555130"/>
                    <a:pt x="139992" y="361622"/>
                    <a:pt x="63962" y="64566"/>
                  </a:cubicBezTo>
                  <a:moveTo>
                    <a:pt x="728476" y="2457707"/>
                  </a:moveTo>
                  <a:cubicBezTo>
                    <a:pt x="728476" y="2277324"/>
                    <a:pt x="874706" y="2131094"/>
                    <a:pt x="1055089" y="2131094"/>
                  </a:cubicBezTo>
                  <a:lnTo>
                    <a:pt x="1216782" y="2131094"/>
                  </a:lnTo>
                  <a:moveTo>
                    <a:pt x="889766" y="2348433"/>
                  </a:moveTo>
                  <a:cubicBezTo>
                    <a:pt x="889766" y="2227667"/>
                    <a:pt x="987750" y="2129885"/>
                    <a:pt x="1108314" y="2129885"/>
                  </a:cubicBezTo>
                  <a:lnTo>
                    <a:pt x="1216580" y="2129885"/>
                  </a:lnTo>
                  <a:moveTo>
                    <a:pt x="1347830" y="2457707"/>
                  </a:moveTo>
                  <a:cubicBezTo>
                    <a:pt x="1347830" y="2277324"/>
                    <a:pt x="1494060" y="2131094"/>
                    <a:pt x="1674442" y="2131094"/>
                  </a:cubicBezTo>
                  <a:lnTo>
                    <a:pt x="1836135" y="2131094"/>
                  </a:lnTo>
                  <a:moveTo>
                    <a:pt x="1509322" y="2348433"/>
                  </a:moveTo>
                  <a:cubicBezTo>
                    <a:pt x="1509322" y="2227667"/>
                    <a:pt x="1607104" y="2129885"/>
                    <a:pt x="1727870" y="2129885"/>
                  </a:cubicBezTo>
                  <a:lnTo>
                    <a:pt x="1835934" y="212988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6329230" y="3413155"/>
              <a:ext cx="1653223" cy="2217738"/>
            </a:xfrm>
            <a:custGeom>
              <a:rect b="b" l="l" r="r" t="t"/>
              <a:pathLst>
                <a:path extrusionOk="0" h="2217737" w="1653222">
                  <a:moveTo>
                    <a:pt x="1449115" y="2190646"/>
                  </a:moveTo>
                  <a:lnTo>
                    <a:pt x="580165" y="2190646"/>
                  </a:lnTo>
                  <a:cubicBezTo>
                    <a:pt x="349787" y="2190767"/>
                    <a:pt x="162939" y="2004094"/>
                    <a:pt x="162827" y="1773711"/>
                  </a:cubicBezTo>
                  <a:cubicBezTo>
                    <a:pt x="162827" y="1773651"/>
                    <a:pt x="162827" y="1773570"/>
                    <a:pt x="162827" y="1773510"/>
                  </a:cubicBezTo>
                  <a:lnTo>
                    <a:pt x="162827" y="776939"/>
                  </a:lnTo>
                  <a:cubicBezTo>
                    <a:pt x="162827" y="640851"/>
                    <a:pt x="273311" y="530367"/>
                    <a:pt x="409601" y="530367"/>
                  </a:cubicBezTo>
                  <a:lnTo>
                    <a:pt x="1378349" y="530367"/>
                  </a:lnTo>
                  <a:cubicBezTo>
                    <a:pt x="1514438" y="530367"/>
                    <a:pt x="1624921" y="640851"/>
                    <a:pt x="1624921" y="776939"/>
                  </a:cubicBezTo>
                  <a:lnTo>
                    <a:pt x="1624921" y="2014840"/>
                  </a:lnTo>
                  <a:cubicBezTo>
                    <a:pt x="1624921" y="2112017"/>
                    <a:pt x="1546292" y="2190646"/>
                    <a:pt x="1449115" y="2190646"/>
                  </a:cubicBezTo>
                  <a:moveTo>
                    <a:pt x="389440" y="389440"/>
                  </a:moveTo>
                  <a:lnTo>
                    <a:pt x="243472" y="535609"/>
                  </a:lnTo>
                  <a:lnTo>
                    <a:pt x="31981" y="31981"/>
                  </a:lnTo>
                  <a:lnTo>
                    <a:pt x="283795" y="137626"/>
                  </a:lnTo>
                  <a:lnTo>
                    <a:pt x="535609" y="243472"/>
                  </a:lnTo>
                  <a:lnTo>
                    <a:pt x="38944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6422870" y="3434803"/>
              <a:ext cx="1592739" cy="907256"/>
            </a:xfrm>
            <a:custGeom>
              <a:rect b="b" l="l" r="r" t="t"/>
              <a:pathLst>
                <a:path extrusionOk="0" h="907256" w="1592738">
                  <a:moveTo>
                    <a:pt x="1137532" y="63962"/>
                  </a:moveTo>
                  <a:cubicBezTo>
                    <a:pt x="996637" y="63962"/>
                    <a:pt x="866566" y="139526"/>
                    <a:pt x="796807" y="261945"/>
                  </a:cubicBezTo>
                  <a:cubicBezTo>
                    <a:pt x="689522" y="73820"/>
                    <a:pt x="450043" y="8276"/>
                    <a:pt x="261912" y="115554"/>
                  </a:cubicBezTo>
                  <a:cubicBezTo>
                    <a:pt x="73781" y="222832"/>
                    <a:pt x="8241" y="462328"/>
                    <a:pt x="115524" y="650452"/>
                  </a:cubicBezTo>
                  <a:cubicBezTo>
                    <a:pt x="222807" y="838577"/>
                    <a:pt x="462289" y="904121"/>
                    <a:pt x="650420" y="796843"/>
                  </a:cubicBezTo>
                  <a:cubicBezTo>
                    <a:pt x="711448" y="762045"/>
                    <a:pt x="762004" y="711481"/>
                    <a:pt x="796807" y="650452"/>
                  </a:cubicBezTo>
                  <a:cubicBezTo>
                    <a:pt x="903587" y="838738"/>
                    <a:pt x="1142786" y="904827"/>
                    <a:pt x="1331076" y="798033"/>
                  </a:cubicBezTo>
                  <a:cubicBezTo>
                    <a:pt x="1454134" y="728255"/>
                    <a:pt x="1530033" y="597569"/>
                    <a:pt x="1529668" y="456098"/>
                  </a:cubicBezTo>
                  <a:cubicBezTo>
                    <a:pt x="1529668" y="239566"/>
                    <a:pt x="1354064" y="63962"/>
                    <a:pt x="1137532" y="63962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426482" y="3813633"/>
              <a:ext cx="1592739" cy="1834674"/>
            </a:xfrm>
            <a:custGeom>
              <a:rect b="b" l="l" r="r" t="t"/>
              <a:pathLst>
                <a:path extrusionOk="0" h="1834673" w="1592738">
                  <a:moveTo>
                    <a:pt x="1529281" y="64163"/>
                  </a:moveTo>
                  <a:lnTo>
                    <a:pt x="1529281" y="1625854"/>
                  </a:lnTo>
                  <a:cubicBezTo>
                    <a:pt x="1529281" y="1709180"/>
                    <a:pt x="1461796" y="1776760"/>
                    <a:pt x="1378475" y="1776861"/>
                  </a:cubicBezTo>
                  <a:lnTo>
                    <a:pt x="488759" y="1776861"/>
                  </a:lnTo>
                  <a:cubicBezTo>
                    <a:pt x="254150" y="1776861"/>
                    <a:pt x="63962" y="1586680"/>
                    <a:pt x="63962" y="1352064"/>
                  </a:cubicBezTo>
                  <a:cubicBezTo>
                    <a:pt x="63962" y="1352003"/>
                    <a:pt x="63962" y="1351923"/>
                    <a:pt x="63962" y="1351862"/>
                  </a:cubicBezTo>
                  <a:lnTo>
                    <a:pt x="63962" y="63962"/>
                  </a:lnTo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6902212" y="3130897"/>
              <a:ext cx="624999" cy="463709"/>
            </a:xfrm>
            <a:custGeom>
              <a:rect b="b" l="l" r="r" t="t"/>
              <a:pathLst>
                <a:path extrusionOk="0" h="463708" w="624998">
                  <a:moveTo>
                    <a:pt x="31981" y="436012"/>
                  </a:moveTo>
                  <a:lnTo>
                    <a:pt x="597302" y="436012"/>
                  </a:lnTo>
                  <a:lnTo>
                    <a:pt x="59730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6870232" y="3098916"/>
              <a:ext cx="685483" cy="524193"/>
            </a:xfrm>
            <a:custGeom>
              <a:rect b="b" l="l" r="r" t="t"/>
              <a:pathLst>
                <a:path extrusionOk="0" h="524192" w="685482">
                  <a:moveTo>
                    <a:pt x="63962" y="467993"/>
                  </a:moveTo>
                  <a:lnTo>
                    <a:pt x="629283" y="467993"/>
                  </a:lnTo>
                  <a:lnTo>
                    <a:pt x="62928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7522977" y="3219405"/>
              <a:ext cx="201613" cy="221774"/>
            </a:xfrm>
            <a:custGeom>
              <a:rect b="b" l="l" r="r" t="t"/>
              <a:pathLst>
                <a:path extrusionOk="0" h="221773" w="201612">
                  <a:moveTo>
                    <a:pt x="183190" y="208392"/>
                  </a:moveTo>
                  <a:lnTo>
                    <a:pt x="31981" y="208392"/>
                  </a:lnTo>
                  <a:lnTo>
                    <a:pt x="107585" y="31981"/>
                  </a:lnTo>
                  <a:lnTo>
                    <a:pt x="183190" y="208392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7490996" y="3187424"/>
              <a:ext cx="262096" cy="302419"/>
            </a:xfrm>
            <a:custGeom>
              <a:rect b="b" l="l" r="r" t="t"/>
              <a:pathLst>
                <a:path extrusionOk="0" h="302418" w="262096">
                  <a:moveTo>
                    <a:pt x="215171" y="240373"/>
                  </a:moveTo>
                  <a:lnTo>
                    <a:pt x="63962" y="240373"/>
                  </a:lnTo>
                  <a:lnTo>
                    <a:pt x="139566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6745358" y="2897228"/>
              <a:ext cx="907256" cy="423386"/>
            </a:xfrm>
            <a:custGeom>
              <a:rect b="b" l="l" r="r" t="t"/>
              <a:pathLst>
                <a:path extrusionOk="0" h="423386" w="907256">
                  <a:moveTo>
                    <a:pt x="888431" y="212827"/>
                  </a:moveTo>
                  <a:lnTo>
                    <a:pt x="460206" y="393875"/>
                  </a:lnTo>
                  <a:lnTo>
                    <a:pt x="31981" y="212827"/>
                  </a:lnTo>
                  <a:lnTo>
                    <a:pt x="460206" y="31981"/>
                  </a:lnTo>
                  <a:lnTo>
                    <a:pt x="888431" y="212827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6713377" y="2865248"/>
              <a:ext cx="967740" cy="483870"/>
            </a:xfrm>
            <a:custGeom>
              <a:rect b="b" l="l" r="r" t="t"/>
              <a:pathLst>
                <a:path extrusionOk="0" h="483870" w="967740">
                  <a:moveTo>
                    <a:pt x="920411" y="244808"/>
                  </a:moveTo>
                  <a:lnTo>
                    <a:pt x="492187" y="425856"/>
                  </a:lnTo>
                  <a:lnTo>
                    <a:pt x="63962" y="244808"/>
                  </a:lnTo>
                  <a:lnTo>
                    <a:pt x="492187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7601808" y="3078075"/>
              <a:ext cx="60484" cy="221774"/>
            </a:xfrm>
            <a:custGeom>
              <a:rect b="b" l="l" r="r" t="t"/>
              <a:pathLst>
                <a:path extrusionOk="0" h="221773" w="60483">
                  <a:moveTo>
                    <a:pt x="31981" y="31981"/>
                  </a:moveTo>
                  <a:lnTo>
                    <a:pt x="31981" y="206174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7569827" y="3046094"/>
              <a:ext cx="120968" cy="282258"/>
            </a:xfrm>
            <a:custGeom>
              <a:rect b="b" l="l" r="r" t="t"/>
              <a:pathLst>
                <a:path extrusionOk="0" h="282257" w="120967">
                  <a:moveTo>
                    <a:pt x="63962" y="63962"/>
                  </a:moveTo>
                  <a:lnTo>
                    <a:pt x="63962" y="238155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7438905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537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7406924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518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6819551" y="5557707"/>
              <a:ext cx="262096" cy="645160"/>
            </a:xfrm>
            <a:custGeom>
              <a:rect b="b" l="l" r="r" t="t"/>
              <a:pathLst>
                <a:path extrusionOk="0" h="645160" w="262096">
                  <a:moveTo>
                    <a:pt x="31981" y="51941"/>
                  </a:moveTo>
                  <a:lnTo>
                    <a:pt x="126335" y="621294"/>
                  </a:lnTo>
                  <a:lnTo>
                    <a:pt x="193876" y="621294"/>
                  </a:lnTo>
                  <a:lnTo>
                    <a:pt x="246093" y="31981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6787570" y="5525726"/>
              <a:ext cx="322580" cy="705644"/>
            </a:xfrm>
            <a:custGeom>
              <a:rect b="b" l="l" r="r" t="t"/>
              <a:pathLst>
                <a:path extrusionOk="0" h="705643" w="322580">
                  <a:moveTo>
                    <a:pt x="63962" y="83922"/>
                  </a:moveTo>
                  <a:lnTo>
                    <a:pt x="158316" y="653275"/>
                  </a:lnTo>
                  <a:lnTo>
                    <a:pt x="225856" y="653275"/>
                  </a:lnTo>
                  <a:lnTo>
                    <a:pt x="278074" y="63962"/>
                  </a:ln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6297249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421421" y="421421"/>
                  </a:moveTo>
                  <a:lnTo>
                    <a:pt x="275453" y="567590"/>
                  </a:lnTo>
                  <a:lnTo>
                    <a:pt x="63962" y="63962"/>
                  </a:lnTo>
                  <a:lnTo>
                    <a:pt x="315776" y="169607"/>
                  </a:lnTo>
                  <a:lnTo>
                    <a:pt x="567590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7536888" y="3413155"/>
              <a:ext cx="564515" cy="564515"/>
            </a:xfrm>
            <a:custGeom>
              <a:rect b="b" l="l" r="r" t="t"/>
              <a:pathLst>
                <a:path extrusionOk="0" h="564515" w="564515">
                  <a:moveTo>
                    <a:pt x="178150" y="389440"/>
                  </a:moveTo>
                  <a:lnTo>
                    <a:pt x="324117" y="535609"/>
                  </a:lnTo>
                  <a:lnTo>
                    <a:pt x="535609" y="31981"/>
                  </a:lnTo>
                  <a:lnTo>
                    <a:pt x="283795" y="137626"/>
                  </a:lnTo>
                  <a:lnTo>
                    <a:pt x="31981" y="243472"/>
                  </a:lnTo>
                  <a:lnTo>
                    <a:pt x="178150" y="38944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7504908" y="3381174"/>
              <a:ext cx="624999" cy="624999"/>
            </a:xfrm>
            <a:custGeom>
              <a:rect b="b" l="l" r="r" t="t"/>
              <a:pathLst>
                <a:path extrusionOk="0" h="624998" w="624998">
                  <a:moveTo>
                    <a:pt x="210131" y="421421"/>
                  </a:moveTo>
                  <a:lnTo>
                    <a:pt x="356098" y="567590"/>
                  </a:lnTo>
                  <a:lnTo>
                    <a:pt x="567590" y="63962"/>
                  </a:lnTo>
                  <a:lnTo>
                    <a:pt x="315776" y="169607"/>
                  </a:lnTo>
                  <a:lnTo>
                    <a:pt x="63962" y="275453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6507455" y="3358719"/>
              <a:ext cx="1411288" cy="786289"/>
            </a:xfrm>
            <a:custGeom>
              <a:rect b="b" l="l" r="r" t="t"/>
              <a:pathLst>
                <a:path extrusionOk="0" h="786288" w="1411287">
                  <a:moveTo>
                    <a:pt x="1392462" y="712222"/>
                  </a:moveTo>
                  <a:cubicBezTo>
                    <a:pt x="1392462" y="900124"/>
                    <a:pt x="712221" y="563028"/>
                    <a:pt x="712221" y="563028"/>
                  </a:cubicBezTo>
                  <a:cubicBezTo>
                    <a:pt x="712221" y="563028"/>
                    <a:pt x="31981" y="900124"/>
                    <a:pt x="31981" y="712222"/>
                  </a:cubicBezTo>
                  <a:cubicBezTo>
                    <a:pt x="31981" y="336537"/>
                    <a:pt x="336535" y="31981"/>
                    <a:pt x="712221" y="31981"/>
                  </a:cubicBezTo>
                  <a:cubicBezTo>
                    <a:pt x="1087908" y="31981"/>
                    <a:pt x="1392462" y="336537"/>
                    <a:pt x="1392462" y="712222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6475474" y="3326739"/>
              <a:ext cx="1471771" cy="846773"/>
            </a:xfrm>
            <a:custGeom>
              <a:rect b="b" l="l" r="r" t="t"/>
              <a:pathLst>
                <a:path extrusionOk="0" h="846772" w="1471771">
                  <a:moveTo>
                    <a:pt x="1424443" y="744202"/>
                  </a:moveTo>
                  <a:cubicBezTo>
                    <a:pt x="1424443" y="932105"/>
                    <a:pt x="744202" y="595009"/>
                    <a:pt x="744202" y="595009"/>
                  </a:cubicBezTo>
                  <a:cubicBezTo>
                    <a:pt x="744202" y="595009"/>
                    <a:pt x="63962" y="932105"/>
                    <a:pt x="63962" y="744202"/>
                  </a:cubicBezTo>
                  <a:cubicBezTo>
                    <a:pt x="63962" y="368517"/>
                    <a:pt x="368515" y="63962"/>
                    <a:pt x="744202" y="63962"/>
                  </a:cubicBezTo>
                  <a:cubicBezTo>
                    <a:pt x="1119889" y="63962"/>
                    <a:pt x="1424443" y="368517"/>
                    <a:pt x="1424443" y="74420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4027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7060075" y="4053274"/>
              <a:ext cx="302419" cy="322580"/>
            </a:xfrm>
            <a:custGeom>
              <a:rect b="b" l="l" r="r" t="t"/>
              <a:pathLst>
                <a:path extrusionOk="0" h="322580" w="302418">
                  <a:moveTo>
                    <a:pt x="287222" y="166860"/>
                  </a:moveTo>
                  <a:lnTo>
                    <a:pt x="159602" y="294480"/>
                  </a:lnTo>
                  <a:lnTo>
                    <a:pt x="31981" y="166860"/>
                  </a:lnTo>
                  <a:lnTo>
                    <a:pt x="159602" y="31981"/>
                  </a:lnTo>
                  <a:lnTo>
                    <a:pt x="287222" y="166860"/>
                  </a:ln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7028094" y="4021294"/>
              <a:ext cx="383064" cy="383064"/>
            </a:xfrm>
            <a:custGeom>
              <a:rect b="b" l="l" r="r" t="t"/>
              <a:pathLst>
                <a:path extrusionOk="0" h="383063" w="383063">
                  <a:moveTo>
                    <a:pt x="319203" y="198840"/>
                  </a:moveTo>
                  <a:lnTo>
                    <a:pt x="191582" y="326461"/>
                  </a:lnTo>
                  <a:lnTo>
                    <a:pt x="63962" y="198840"/>
                  </a:lnTo>
                  <a:lnTo>
                    <a:pt x="19158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6454851" y="3466784"/>
              <a:ext cx="1512094" cy="846773"/>
            </a:xfrm>
            <a:custGeom>
              <a:rect b="b" l="l" r="r" t="t"/>
              <a:pathLst>
                <a:path extrusionOk="0" h="846772" w="1512093">
                  <a:moveTo>
                    <a:pt x="1105551" y="31981"/>
                  </a:moveTo>
                  <a:cubicBezTo>
                    <a:pt x="964656" y="31981"/>
                    <a:pt x="834586" y="107545"/>
                    <a:pt x="764826" y="229964"/>
                  </a:cubicBezTo>
                  <a:cubicBezTo>
                    <a:pt x="657542" y="41840"/>
                    <a:pt x="418062" y="-23704"/>
                    <a:pt x="229931" y="83574"/>
                  </a:cubicBezTo>
                  <a:cubicBezTo>
                    <a:pt x="41800" y="190852"/>
                    <a:pt x="-23740" y="430347"/>
                    <a:pt x="83543" y="618472"/>
                  </a:cubicBezTo>
                  <a:cubicBezTo>
                    <a:pt x="190827" y="806596"/>
                    <a:pt x="430308" y="872140"/>
                    <a:pt x="618439" y="764862"/>
                  </a:cubicBezTo>
                  <a:cubicBezTo>
                    <a:pt x="679467" y="730064"/>
                    <a:pt x="730023" y="679500"/>
                    <a:pt x="764826" y="618472"/>
                  </a:cubicBezTo>
                  <a:cubicBezTo>
                    <a:pt x="871606" y="806758"/>
                    <a:pt x="1110805" y="872846"/>
                    <a:pt x="1299095" y="766052"/>
                  </a:cubicBezTo>
                  <a:cubicBezTo>
                    <a:pt x="1422153" y="696274"/>
                    <a:pt x="1498052" y="565589"/>
                    <a:pt x="1497687" y="424117"/>
                  </a:cubicBezTo>
                  <a:cubicBezTo>
                    <a:pt x="1497687" y="207585"/>
                    <a:pt x="1322083" y="31981"/>
                    <a:pt x="1105551" y="31981"/>
                  </a:cubicBezTo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6835680" y="3916682"/>
              <a:ext cx="866934" cy="161290"/>
            </a:xfrm>
            <a:custGeom>
              <a:rect b="b" l="l" r="r" t="t"/>
              <a:pathLst>
                <a:path extrusionOk="0" h="161290" w="866933">
                  <a:moveTo>
                    <a:pt x="140247" y="86114"/>
                  </a:moveTo>
                  <a:cubicBezTo>
                    <a:pt x="140247" y="116013"/>
                    <a:pt x="116011" y="140247"/>
                    <a:pt x="86114" y="140247"/>
                  </a:cubicBezTo>
                  <a:cubicBezTo>
                    <a:pt x="56217" y="140247"/>
                    <a:pt x="31981" y="116013"/>
                    <a:pt x="31981" y="86114"/>
                  </a:cubicBezTo>
                  <a:cubicBezTo>
                    <a:pt x="31981" y="56215"/>
                    <a:pt x="56217" y="31981"/>
                    <a:pt x="86114" y="31981"/>
                  </a:cubicBezTo>
                  <a:cubicBezTo>
                    <a:pt x="116011" y="31981"/>
                    <a:pt x="140247" y="56215"/>
                    <a:pt x="140247" y="86114"/>
                  </a:cubicBezTo>
                  <a:moveTo>
                    <a:pt x="851132" y="86114"/>
                  </a:moveTo>
                  <a:cubicBezTo>
                    <a:pt x="851132" y="115952"/>
                    <a:pt x="826941" y="140146"/>
                    <a:pt x="797100" y="140146"/>
                  </a:cubicBezTo>
                  <a:cubicBezTo>
                    <a:pt x="767260" y="140146"/>
                    <a:pt x="743068" y="115952"/>
                    <a:pt x="743068" y="86114"/>
                  </a:cubicBezTo>
                  <a:cubicBezTo>
                    <a:pt x="743068" y="56275"/>
                    <a:pt x="767260" y="32082"/>
                    <a:pt x="797100" y="32082"/>
                  </a:cubicBezTo>
                  <a:cubicBezTo>
                    <a:pt x="826941" y="32082"/>
                    <a:pt x="851132" y="56275"/>
                    <a:pt x="851132" y="86114"/>
                  </a:cubicBezTo>
                </a:path>
              </a:pathLst>
            </a:custGeom>
            <a:solidFill>
              <a:srgbClr val="8BA5BE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6478826" y="4727669"/>
              <a:ext cx="1229836" cy="866934"/>
            </a:xfrm>
            <a:custGeom>
              <a:rect b="b" l="l" r="r" t="t"/>
              <a:pathLst>
                <a:path extrusionOk="0" h="866933" w="1229836">
                  <a:moveTo>
                    <a:pt x="31981" y="442061"/>
                  </a:moveTo>
                  <a:cubicBezTo>
                    <a:pt x="32645" y="215851"/>
                    <a:pt x="215856" y="32646"/>
                    <a:pt x="442061" y="31981"/>
                  </a:cubicBezTo>
                  <a:lnTo>
                    <a:pt x="792060" y="31981"/>
                  </a:lnTo>
                  <a:cubicBezTo>
                    <a:pt x="1018265" y="32646"/>
                    <a:pt x="1201474" y="215851"/>
                    <a:pt x="1202140" y="442061"/>
                  </a:cubicBezTo>
                  <a:lnTo>
                    <a:pt x="1202140" y="791858"/>
                  </a:lnTo>
                  <a:cubicBezTo>
                    <a:pt x="1202140" y="820507"/>
                    <a:pt x="1178975" y="843773"/>
                    <a:pt x="1150325" y="843874"/>
                  </a:cubicBezTo>
                  <a:lnTo>
                    <a:pt x="433795" y="843874"/>
                  </a:lnTo>
                  <a:cubicBezTo>
                    <a:pt x="212021" y="843874"/>
                    <a:pt x="31981" y="663834"/>
                    <a:pt x="31981" y="442061"/>
                  </a:cubicBez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BA5BE">
                  <a:alpha val="3882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6999188" y="4711338"/>
              <a:ext cx="1794351" cy="907256"/>
            </a:xfrm>
            <a:custGeom>
              <a:rect b="b" l="l" r="r" t="t"/>
              <a:pathLst>
                <a:path extrusionOk="0" h="907256" w="1794351">
                  <a:moveTo>
                    <a:pt x="31981" y="876334"/>
                  </a:moveTo>
                  <a:lnTo>
                    <a:pt x="1774518" y="876334"/>
                  </a:lnTo>
                  <a:lnTo>
                    <a:pt x="1774518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6967207" y="4679357"/>
              <a:ext cx="1854835" cy="967740"/>
            </a:xfrm>
            <a:custGeom>
              <a:rect b="b" l="l" r="r" t="t"/>
              <a:pathLst>
                <a:path extrusionOk="0" h="967740" w="1854835">
                  <a:moveTo>
                    <a:pt x="63962" y="908315"/>
                  </a:moveTo>
                  <a:lnTo>
                    <a:pt x="1806498" y="908315"/>
                  </a:lnTo>
                  <a:lnTo>
                    <a:pt x="180649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rgbClr val="F9F9FE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567130" y="5291780"/>
              <a:ext cx="665321" cy="181451"/>
            </a:xfrm>
            <a:custGeom>
              <a:rect b="b" l="l" r="r" t="t"/>
              <a:pathLst>
                <a:path extrusionOk="0" h="181451" w="665321">
                  <a:moveTo>
                    <a:pt x="31981" y="168876"/>
                  </a:moveTo>
                  <a:lnTo>
                    <a:pt x="652342" y="168876"/>
                  </a:lnTo>
                  <a:lnTo>
                    <a:pt x="652342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535150" y="5259799"/>
              <a:ext cx="745966" cy="262096"/>
            </a:xfrm>
            <a:custGeom>
              <a:rect b="b" l="l" r="r" t="t"/>
              <a:pathLst>
                <a:path extrusionOk="0" h="262096" w="745966">
                  <a:moveTo>
                    <a:pt x="63962" y="200857"/>
                  </a:moveTo>
                  <a:lnTo>
                    <a:pt x="684323" y="200857"/>
                  </a:lnTo>
                  <a:lnTo>
                    <a:pt x="684323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733386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730188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710201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7070030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7567130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535150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7808662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7776681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8050396" y="5064966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8018415" y="5032985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710201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7070030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8281040" y="5064966"/>
              <a:ext cx="423386" cy="181451"/>
            </a:xfrm>
            <a:custGeom>
              <a:rect b="b" l="l" r="r" t="t"/>
              <a:pathLst>
                <a:path extrusionOk="0" h="181451" w="423386">
                  <a:moveTo>
                    <a:pt x="31981" y="168876"/>
                  </a:moveTo>
                  <a:lnTo>
                    <a:pt x="400730" y="168876"/>
                  </a:lnTo>
                  <a:lnTo>
                    <a:pt x="400730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8249059" y="5032985"/>
              <a:ext cx="483870" cy="262096"/>
            </a:xfrm>
            <a:custGeom>
              <a:rect b="b" l="l" r="r" t="t"/>
              <a:pathLst>
                <a:path extrusionOk="0" h="262096" w="483870">
                  <a:moveTo>
                    <a:pt x="63962" y="200856"/>
                  </a:moveTo>
                  <a:lnTo>
                    <a:pt x="432711" y="200856"/>
                  </a:lnTo>
                  <a:lnTo>
                    <a:pt x="432711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8512895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8480914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8281040" y="5291780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8249059" y="5259799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7"/>
                  </a:moveTo>
                  <a:lnTo>
                    <a:pt x="200856" y="200857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733386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730188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710201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707003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56713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7535150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7808662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7776681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050396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9077" y="168876"/>
                  </a:lnTo>
                  <a:lnTo>
                    <a:pt x="169077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8018415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1058" y="200856"/>
                  </a:lnTo>
                  <a:lnTo>
                    <a:pt x="201058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8512895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480914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8281040" y="4827063"/>
              <a:ext cx="181451" cy="181451"/>
            </a:xfrm>
            <a:custGeom>
              <a:rect b="b" l="l" r="r" t="t"/>
              <a:pathLst>
                <a:path extrusionOk="0" h="181451" w="181451">
                  <a:moveTo>
                    <a:pt x="31981" y="168876"/>
                  </a:moveTo>
                  <a:lnTo>
                    <a:pt x="168876" y="168876"/>
                  </a:lnTo>
                  <a:lnTo>
                    <a:pt x="168876" y="31981"/>
                  </a:lnTo>
                  <a:lnTo>
                    <a:pt x="31981" y="31981"/>
                  </a:lnTo>
                  <a:close/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8249059" y="4795083"/>
              <a:ext cx="262096" cy="262096"/>
            </a:xfrm>
            <a:custGeom>
              <a:rect b="b" l="l" r="r" t="t"/>
              <a:pathLst>
                <a:path extrusionOk="0" h="262096" w="262096">
                  <a:moveTo>
                    <a:pt x="63962" y="200856"/>
                  </a:moveTo>
                  <a:lnTo>
                    <a:pt x="200856" y="200856"/>
                  </a:lnTo>
                  <a:lnTo>
                    <a:pt x="200856" y="63962"/>
                  </a:lnTo>
                  <a:lnTo>
                    <a:pt x="63962" y="63962"/>
                  </a:lnTo>
                  <a:close/>
                </a:path>
              </a:pathLst>
            </a:custGeom>
            <a:solidFill>
              <a:schemeClr val="lt1"/>
            </a:solidFill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7798380" y="4472629"/>
              <a:ext cx="423386" cy="947579"/>
            </a:xfrm>
            <a:custGeom>
              <a:rect b="b" l="l" r="r" t="t"/>
              <a:pathLst>
                <a:path extrusionOk="0" h="947578" w="423386">
                  <a:moveTo>
                    <a:pt x="100932" y="148715"/>
                  </a:moveTo>
                  <a:lnTo>
                    <a:pt x="31981" y="255166"/>
                  </a:lnTo>
                  <a:cubicBezTo>
                    <a:pt x="224176" y="425911"/>
                    <a:pt x="258462" y="713351"/>
                    <a:pt x="111819" y="924519"/>
                  </a:cubicBezTo>
                  <a:cubicBezTo>
                    <a:pt x="366726" y="807221"/>
                    <a:pt x="478284" y="505508"/>
                    <a:pt x="360994" y="250589"/>
                  </a:cubicBezTo>
                  <a:cubicBezTo>
                    <a:pt x="319535" y="160489"/>
                    <a:pt x="252609" y="84501"/>
                    <a:pt x="168472" y="31981"/>
                  </a:cubicBezTo>
                  <a:cubicBezTo>
                    <a:pt x="151134" y="72102"/>
                    <a:pt x="125932" y="109803"/>
                    <a:pt x="100932" y="148715"/>
                  </a:cubicBezTo>
                </a:path>
              </a:pathLst>
            </a:custGeom>
            <a:solidFill>
              <a:schemeClr val="lt1"/>
            </a:solidFill>
            <a:ln cap="flat" cmpd="sng" w="20125">
              <a:solidFill>
                <a:srgbClr val="8BA5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7766399" y="4440648"/>
              <a:ext cx="483870" cy="1008063"/>
            </a:xfrm>
            <a:custGeom>
              <a:rect b="b" l="l" r="r" t="t"/>
              <a:pathLst>
                <a:path extrusionOk="0" h="1008062" w="483870">
                  <a:moveTo>
                    <a:pt x="132913" y="180695"/>
                  </a:moveTo>
                  <a:lnTo>
                    <a:pt x="63962" y="287147"/>
                  </a:lnTo>
                  <a:cubicBezTo>
                    <a:pt x="256157" y="457892"/>
                    <a:pt x="290443" y="745331"/>
                    <a:pt x="143800" y="956500"/>
                  </a:cubicBezTo>
                  <a:cubicBezTo>
                    <a:pt x="398707" y="839202"/>
                    <a:pt x="510265" y="537489"/>
                    <a:pt x="392975" y="282570"/>
                  </a:cubicBezTo>
                  <a:cubicBezTo>
                    <a:pt x="351515" y="192470"/>
                    <a:pt x="284590" y="116482"/>
                    <a:pt x="200453" y="63962"/>
                  </a:cubicBezTo>
                  <a:cubicBezTo>
                    <a:pt x="183115" y="104083"/>
                    <a:pt x="157913" y="141784"/>
                    <a:pt x="132913" y="180695"/>
                  </a:cubicBezTo>
                  <a:close/>
                  <a:moveTo>
                    <a:pt x="141986" y="955291"/>
                  </a:moveTo>
                  <a:cubicBezTo>
                    <a:pt x="358907" y="777307"/>
                    <a:pt x="390467" y="457167"/>
                    <a:pt x="212479" y="240252"/>
                  </a:cubicBezTo>
                  <a:cubicBezTo>
                    <a:pt x="190963" y="214022"/>
                    <a:pt x="166875" y="190030"/>
                    <a:pt x="140574" y="168599"/>
                  </a:cubicBezTo>
                  <a:lnTo>
                    <a:pt x="132913" y="180695"/>
                  </a:lnTo>
                </a:path>
              </a:pathLst>
            </a:custGeom>
            <a:noFill/>
            <a:ln cap="rnd" cmpd="sng" w="40275">
              <a:solidFill>
                <a:srgbClr val="8BA5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490" name="Google Shape;490;p9"/>
          <p:cNvSpPr txBox="1"/>
          <p:nvPr>
            <p:ph idx="1" type="body"/>
          </p:nvPr>
        </p:nvSpPr>
        <p:spPr>
          <a:xfrm>
            <a:off x="539749" y="4013512"/>
            <a:ext cx="4941449" cy="135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solidFill>
                  <a:schemeClr val="dk2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91" name="Google Shape;49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56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92" name="Google Shape;492;p9"/>
          <p:cNvSpPr txBox="1"/>
          <p:nvPr>
            <p:ph idx="2" type="body"/>
          </p:nvPr>
        </p:nvSpPr>
        <p:spPr>
          <a:xfrm>
            <a:off x="775492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93" name="Google Shape;4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4"/>
            <a:ext cx="1574271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9980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95" name="Google Shape;495;p9"/>
          <p:cNvSpPr txBox="1"/>
          <p:nvPr>
            <p:ph idx="3" type="body"/>
          </p:nvPr>
        </p:nvSpPr>
        <p:spPr>
          <a:xfrm>
            <a:off x="2929915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pic>
        <p:nvPicPr>
          <p:cNvPr id="496" name="Google Shape;49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4405" y="6443527"/>
            <a:ext cx="172150" cy="1721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</p:pic>
      <p:sp>
        <p:nvSpPr>
          <p:cNvPr id="497" name="Google Shape;497;p9"/>
          <p:cNvSpPr txBox="1"/>
          <p:nvPr>
            <p:ph idx="4" type="body"/>
          </p:nvPr>
        </p:nvSpPr>
        <p:spPr>
          <a:xfrm>
            <a:off x="5084340" y="6421880"/>
            <a:ext cx="1548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273746"/>
              </a:buClr>
              <a:buSzPts val="2030"/>
              <a:buFont typeface="Roboto Light"/>
              <a:buNone/>
              <a:defRPr sz="1400">
                <a:solidFill>
                  <a:srgbClr val="27374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азделитель" showMasterSp="0">
  <p:cSld name="Разделитель">
    <p:bg>
      <p:bgPr>
        <a:solidFill>
          <a:schemeClr val="accent3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0"/>
          <p:cNvSpPr txBox="1"/>
          <p:nvPr>
            <p:ph type="title"/>
          </p:nvPr>
        </p:nvSpPr>
        <p:spPr>
          <a:xfrm>
            <a:off x="539750" y="3346655"/>
            <a:ext cx="6569261" cy="2009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0" name="Google Shape;500;p10"/>
          <p:cNvSpPr txBox="1"/>
          <p:nvPr>
            <p:ph idx="1" type="body"/>
          </p:nvPr>
        </p:nvSpPr>
        <p:spPr>
          <a:xfrm>
            <a:off x="539750" y="1602117"/>
            <a:ext cx="1809003" cy="1513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indent="-228600" lvl="0" marL="457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  <a:defRPr b="1"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4335" lvl="1" marL="914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grpSp>
        <p:nvGrpSpPr>
          <p:cNvPr id="501" name="Google Shape;501;p10"/>
          <p:cNvGrpSpPr/>
          <p:nvPr/>
        </p:nvGrpSpPr>
        <p:grpSpPr>
          <a:xfrm>
            <a:off x="5438719" y="0"/>
            <a:ext cx="3705281" cy="6858000"/>
            <a:chOff x="5438719" y="0"/>
            <a:chExt cx="3705281" cy="6858000"/>
          </a:xfrm>
        </p:grpSpPr>
        <p:sp>
          <p:nvSpPr>
            <p:cNvPr id="502" name="Google Shape;502;p10"/>
            <p:cNvSpPr/>
            <p:nvPr/>
          </p:nvSpPr>
          <p:spPr>
            <a:xfrm flipH="1" rot="10800000">
              <a:off x="5438719" y="0"/>
              <a:ext cx="3705281" cy="6858000"/>
            </a:xfrm>
            <a:custGeom>
              <a:rect b="b" l="l" r="r" t="t"/>
              <a:pathLst>
                <a:path extrusionOk="0" h="6858000" w="3705281">
                  <a:moveTo>
                    <a:pt x="0" y="274"/>
                  </a:moveTo>
                  <a:lnTo>
                    <a:pt x="907" y="0"/>
                  </a:lnTo>
                  <a:lnTo>
                    <a:pt x="0" y="0"/>
                  </a:lnTo>
                  <a:lnTo>
                    <a:pt x="0" y="274"/>
                  </a:lnTo>
                  <a:close/>
                  <a:moveTo>
                    <a:pt x="1870498" y="3508625"/>
                  </a:moveTo>
                  <a:lnTo>
                    <a:pt x="112831" y="6858000"/>
                  </a:lnTo>
                  <a:lnTo>
                    <a:pt x="553243" y="6858000"/>
                  </a:lnTo>
                  <a:lnTo>
                    <a:pt x="1418600" y="6858000"/>
                  </a:lnTo>
                  <a:lnTo>
                    <a:pt x="2399512" y="6858000"/>
                  </a:lnTo>
                  <a:lnTo>
                    <a:pt x="3705281" y="6858000"/>
                  </a:lnTo>
                  <a:lnTo>
                    <a:pt x="3705281" y="0"/>
                  </a:lnTo>
                  <a:lnTo>
                    <a:pt x="2399512" y="0"/>
                  </a:lnTo>
                  <a:lnTo>
                    <a:pt x="1418600" y="0"/>
                  </a:lnTo>
                  <a:lnTo>
                    <a:pt x="1417693" y="0"/>
                  </a:lnTo>
                  <a:lnTo>
                    <a:pt x="553243" y="0"/>
                  </a:lnTo>
                  <a:lnTo>
                    <a:pt x="907" y="0"/>
                  </a:lnTo>
                  <a:lnTo>
                    <a:pt x="1870498" y="3508625"/>
                  </a:lnTo>
                  <a:close/>
                </a:path>
              </a:pathLst>
            </a:custGeom>
            <a:solidFill>
              <a:schemeClr val="dk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503" name="Google Shape;503;p10"/>
            <p:cNvCxnSpPr>
              <a:stCxn id="502" idx="5"/>
              <a:endCxn id="502" idx="4"/>
            </p:cNvCxnSpPr>
            <p:nvPr/>
          </p:nvCxnSpPr>
          <p:spPr>
            <a:xfrm>
              <a:off x="5551550" y="0"/>
              <a:ext cx="1757700" cy="3349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05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504" name="Google Shape;504;p10"/>
            <p:cNvCxnSpPr>
              <a:stCxn id="502" idx="1"/>
              <a:endCxn id="502" idx="4"/>
            </p:cNvCxnSpPr>
            <p:nvPr/>
          </p:nvCxnSpPr>
          <p:spPr>
            <a:xfrm flipH="1" rot="10800000">
              <a:off x="5439626" y="3349500"/>
              <a:ext cx="1869600" cy="3508500"/>
            </a:xfrm>
            <a:prstGeom prst="straightConnector1">
              <a:avLst/>
            </a:prstGeom>
            <a:noFill/>
            <a:ln cap="flat" cmpd="sng" w="25400">
              <a:solidFill>
                <a:srgbClr val="000000">
                  <a:alpha val="4705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</p:grpSp>
      <p:sp>
        <p:nvSpPr>
          <p:cNvPr id="505" name="Google Shape;505;p10"/>
          <p:cNvSpPr/>
          <p:nvPr/>
        </p:nvSpPr>
        <p:spPr>
          <a:xfrm flipH="1" rot="10800000">
            <a:off x="6023986" y="0"/>
            <a:ext cx="3120015" cy="6858000"/>
          </a:xfrm>
          <a:custGeom>
            <a:rect b="b" l="l" r="r" t="t"/>
            <a:pathLst>
              <a:path extrusionOk="0" h="6858000" w="3120015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3120015" y="6858000"/>
                </a:lnTo>
                <a:lnTo>
                  <a:pt x="3120015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06" name="Google Shape;506;p10"/>
          <p:cNvCxnSpPr/>
          <p:nvPr/>
        </p:nvCxnSpPr>
        <p:spPr>
          <a:xfrm>
            <a:off x="6136817" y="0"/>
            <a:ext cx="1757667" cy="3349375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07" name="Google Shape;507;p10"/>
          <p:cNvCxnSpPr/>
          <p:nvPr/>
        </p:nvCxnSpPr>
        <p:spPr>
          <a:xfrm flipH="1" rot="10800000">
            <a:off x="6024893" y="3349375"/>
            <a:ext cx="1869591" cy="3508625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196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08" name="Google Shape;508;p10"/>
          <p:cNvSpPr/>
          <p:nvPr/>
        </p:nvSpPr>
        <p:spPr>
          <a:xfrm flipH="1" rot="10800000">
            <a:off x="6609252" y="0"/>
            <a:ext cx="2534748" cy="6858000"/>
          </a:xfrm>
          <a:custGeom>
            <a:rect b="b" l="l" r="r" t="t"/>
            <a:pathLst>
              <a:path extrusionOk="0" h="6858000" w="2534748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09" name="Google Shape;509;p10"/>
          <p:cNvCxnSpPr/>
          <p:nvPr/>
        </p:nvCxnSpPr>
        <p:spPr>
          <a:xfrm>
            <a:off x="6722084" y="0"/>
            <a:ext cx="1757667" cy="3349375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4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10" name="Google Shape;510;p10"/>
          <p:cNvCxnSpPr/>
          <p:nvPr/>
        </p:nvCxnSpPr>
        <p:spPr>
          <a:xfrm flipH="1" rot="10800000">
            <a:off x="6610160" y="3349375"/>
            <a:ext cx="1869591" cy="3508625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784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45.xml"/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1" y="2"/>
            <a:ext cx="9144001" cy="765174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0" y="765175"/>
            <a:ext cx="9144001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3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1200" y="277823"/>
            <a:ext cx="873050" cy="20953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39750" y="1163637"/>
            <a:ext cx="8064500" cy="5360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5920" lvl="0" marL="457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Char char="•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7505" lvl="1" marL="914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7505" lvl="2" marL="1371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35768" lvl="5" marL="2743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35768" lvl="6" marL="3200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35768" lvl="7" marL="3657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35768" lvl="8" marL="4114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40">
          <p15:clr>
            <a:srgbClr val="F26B43"/>
          </p15:clr>
        </p15:guide>
        <p15:guide id="2" pos="5420">
          <p15:clr>
            <a:srgbClr val="F26B43"/>
          </p15:clr>
        </p15:guide>
        <p15:guide id="3" orient="horz" pos="482">
          <p15:clr>
            <a:srgbClr val="F26B43"/>
          </p15:clr>
        </p15:guide>
        <p15:guide id="4" orient="horz" pos="411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/>
          <p:nvPr/>
        </p:nvSpPr>
        <p:spPr>
          <a:xfrm>
            <a:off x="-1" y="2"/>
            <a:ext cx="9144000" cy="765300"/>
          </a:xfrm>
          <a:prstGeom prst="rect">
            <a:avLst/>
          </a:prstGeom>
          <a:solidFill>
            <a:schemeClr val="lt1">
              <a:alpha val="49800"/>
            </a:schemeClr>
          </a:solidFill>
          <a:ln>
            <a:noFill/>
          </a:ln>
          <a:effectLst>
            <a:outerShdw blurRad="190500" rotWithShape="0" algn="tl" dir="2700000" dist="38100">
              <a:srgbClr val="000000">
                <a:alpha val="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D8D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94" name="Google Shape;594;p25"/>
          <p:cNvCxnSpPr/>
          <p:nvPr/>
        </p:nvCxnSpPr>
        <p:spPr>
          <a:xfrm>
            <a:off x="0" y="76517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980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95" name="Google Shape;595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1200" y="277823"/>
            <a:ext cx="873050" cy="209532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5"/>
          <p:cNvSpPr txBox="1"/>
          <p:nvPr>
            <p:ph idx="1" type="body"/>
          </p:nvPr>
        </p:nvSpPr>
        <p:spPr>
          <a:xfrm>
            <a:off x="539750" y="1163637"/>
            <a:ext cx="8064600" cy="53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75920" lvl="0" marL="457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Char char="•"/>
              <a:defRPr b="0" i="0" sz="1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7505" lvl="1" marL="914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7505" lvl="2" marL="1371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b="0" i="0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35768" lvl="5" marL="27432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35768" lvl="6" marL="32004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35768" lvl="7" marL="36576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35768" lvl="8" marL="4114800" marR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b="0" i="0" sz="225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7" name="Google Shape;597;p2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b="1" i="0" sz="2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Roboto Light"/>
              <a:buNone/>
              <a:defRPr b="0" i="0" sz="5625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98" name="Google Shape;598;p25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40">
          <p15:clr>
            <a:srgbClr val="F26B43"/>
          </p15:clr>
        </p15:guide>
        <p15:guide id="2" pos="5420">
          <p15:clr>
            <a:srgbClr val="F26B43"/>
          </p15:clr>
        </p15:guide>
        <p15:guide id="3" orient="horz" pos="482">
          <p15:clr>
            <a:srgbClr val="F26B43"/>
          </p15:clr>
        </p15:guide>
        <p15:guide id="4" orient="horz" pos="41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E4E7"/>
        </a:solidFill>
      </p:bgPr>
    </p:bg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Описание в языках</a:t>
            </a:r>
            <a:endParaRPr/>
          </a:p>
        </p:txBody>
      </p:sp>
      <p:sp>
        <p:nvSpPr>
          <p:cNvPr id="1285" name="Google Shape;1285;p58"/>
          <p:cNvSpPr txBox="1"/>
          <p:nvPr>
            <p:ph idx="1" type="body"/>
          </p:nvPr>
        </p:nvSpPr>
        <p:spPr>
          <a:xfrm>
            <a:off x="542700" y="1370643"/>
            <a:ext cx="8058600" cy="5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21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latin typeface="Roboto"/>
                <a:ea typeface="Roboto"/>
                <a:cs typeface="Roboto"/>
                <a:sym typeface="Roboto"/>
              </a:rPr>
              <a:t>Java/C#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		int[] a = new int[10];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latin typeface="Roboto"/>
                <a:ea typeface="Roboto"/>
                <a:cs typeface="Roboto"/>
                <a:sym typeface="Roboto"/>
              </a:rPr>
              <a:t>C++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		int a[10];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                  int* a = new int[10];</a:t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5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Динамические м</a:t>
            </a:r>
            <a:r>
              <a:rPr lang="ru-RU"/>
              <a:t>ассивы</a:t>
            </a:r>
            <a:endParaRPr/>
          </a:p>
        </p:txBody>
      </p:sp>
      <p:sp>
        <p:nvSpPr>
          <p:cNvPr id="1291" name="Google Shape;1291;p59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Элементы одного типа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Доступ по индексу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b="1"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Растет по мере необходимости</a:t>
            </a:r>
            <a:endParaRPr b="1"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2" name="Google Shape;129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249" y="3811024"/>
            <a:ext cx="7942500" cy="2378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6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Динамические массивы</a:t>
            </a:r>
            <a:endParaRPr/>
          </a:p>
        </p:txBody>
      </p:sp>
      <p:sp>
        <p:nvSpPr>
          <p:cNvPr id="1298" name="Google Shape;1298;p60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 материалах к занятию класс DArray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запустить, посмотреть код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 чем неэффективность реализации?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как улучшить?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9" name="Google Shape;129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49" y="4146474"/>
            <a:ext cx="7942500" cy="2378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6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Динамические массивы</a:t>
            </a:r>
            <a:endParaRPr/>
          </a:p>
        </p:txBody>
      </p:sp>
      <p:sp>
        <p:nvSpPr>
          <p:cNvPr id="1305" name="Google Shape;1305;p61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Элементы одного типа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Доступ по индексу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Растет по мере необходимости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Растет блоками по N элементов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6" name="Google Shape;130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49" y="2472049"/>
            <a:ext cx="7942500" cy="237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7" name="Google Shape;130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300" y="4133600"/>
            <a:ext cx="7942500" cy="25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6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Динамические массивы</a:t>
            </a:r>
            <a:endParaRPr/>
          </a:p>
        </p:txBody>
      </p:sp>
      <p:sp>
        <p:nvSpPr>
          <p:cNvPr id="1313" name="Google Shape;1313;p62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ru-RU" sz="3000">
                <a:solidFill>
                  <a:schemeClr val="dk1"/>
                </a:solidFill>
              </a:rPr>
              <a:t>Реализовать класс BArray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</a:rPr>
              <a:t>Сравнить производительность с DArray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</a:rPr>
              <a:t>Реализовать remove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314" name="Google Shape;131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49" y="2617749"/>
            <a:ext cx="7942500" cy="237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50" y="4234450"/>
            <a:ext cx="7942500" cy="25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6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Динамические массивы</a:t>
            </a:r>
            <a:endParaRPr/>
          </a:p>
        </p:txBody>
      </p:sp>
      <p:sp>
        <p:nvSpPr>
          <p:cNvPr id="1321" name="Google Shape;1321;p63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</a:rPr>
              <a:t>В чем </a:t>
            </a:r>
            <a:r>
              <a:rPr lang="ru-RU" sz="3000">
                <a:solidFill>
                  <a:schemeClr val="dk1"/>
                </a:solidFill>
              </a:rPr>
              <a:t>неэффективность</a:t>
            </a:r>
            <a:r>
              <a:rPr lang="ru-RU" sz="3000">
                <a:solidFill>
                  <a:schemeClr val="dk1"/>
                </a:solidFill>
              </a:rPr>
              <a:t>?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</a:rPr>
              <a:t>Как можно улучшить?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322" name="Google Shape;132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49" y="2617749"/>
            <a:ext cx="7942500" cy="237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3" name="Google Shape;132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50" y="4234450"/>
            <a:ext cx="7942500" cy="25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64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Динамические массивы</a:t>
            </a:r>
            <a:endParaRPr/>
          </a:p>
        </p:txBody>
      </p:sp>
      <p:sp>
        <p:nvSpPr>
          <p:cNvPr id="1329" name="Google Shape;1329;p64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Элементы одного типа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Доступ по индексу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Растет по мере необходимости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Растет блоками по N элементов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При расширении копируется только часть данных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0" name="Google Shape;133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00" y="2828575"/>
            <a:ext cx="8737800" cy="40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6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Динамический массив</a:t>
            </a:r>
            <a:endParaRPr/>
          </a:p>
        </p:txBody>
      </p:sp>
      <p:sp>
        <p:nvSpPr>
          <p:cNvPr id="1336" name="Google Shape;1336;p65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Массив массивов</a:t>
            </a:r>
            <a:endParaRPr sz="3000"/>
          </a:p>
        </p:txBody>
      </p:sp>
      <p:sp>
        <p:nvSpPr>
          <p:cNvPr id="1337" name="Google Shape;1337;p65"/>
          <p:cNvSpPr txBox="1"/>
          <p:nvPr/>
        </p:nvSpPr>
        <p:spPr>
          <a:xfrm>
            <a:off x="1020300" y="3458700"/>
            <a:ext cx="73359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public class</a:t>
            </a:r>
            <a:r>
              <a:rPr lang="ru-RU"/>
              <a:t> IArray&lt;T&gt;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	</a:t>
            </a:r>
            <a:r>
              <a:rPr lang="ru-RU"/>
              <a:t>	BArray&lt;BArray&lt;T&gt;&gt; _arr;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	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6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Динамические массивы</a:t>
            </a:r>
            <a:endParaRPr/>
          </a:p>
        </p:txBody>
      </p:sp>
      <p:sp>
        <p:nvSpPr>
          <p:cNvPr id="1343" name="Google Shape;1343;p66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 at(int index) {</a:t>
            </a:r>
            <a:br>
              <a:rPr b="1"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int index1 = index / _delta;</a:t>
            </a:r>
            <a:br>
              <a:rPr b="1"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int index2 = index % _delta;</a:t>
            </a:r>
            <a:br>
              <a:rPr b="1"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return (T)_arr.get(index1).get(index2);</a:t>
            </a:r>
            <a:br>
              <a:rPr b="1"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}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44" name="Google Shape;134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00" y="2828575"/>
            <a:ext cx="8737800" cy="40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6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Динамические массивы</a:t>
            </a:r>
            <a:endParaRPr/>
          </a:p>
        </p:txBody>
      </p:sp>
      <p:sp>
        <p:nvSpPr>
          <p:cNvPr id="1350" name="Google Shape;1350;p67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Элементы одного типа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Доступ по индексу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Растет по мере необходимости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Растет блоками по N элементов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При расширении копируется только часть данных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Вставка в любое место массива одинаково эффективна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1" name="Google Shape;1351;p67"/>
          <p:cNvPicPr preferRelativeResize="0"/>
          <p:nvPr/>
        </p:nvPicPr>
        <p:blipFill rotWithShape="1">
          <a:blip r:embed="rId3">
            <a:alphaModFix/>
          </a:blip>
          <a:srcRect b="9660" l="0" r="0" t="-9660"/>
          <a:stretch/>
        </p:blipFill>
        <p:spPr>
          <a:xfrm>
            <a:off x="319325" y="2637057"/>
            <a:ext cx="8731475" cy="40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0"/>
          <p:cNvSpPr txBox="1"/>
          <p:nvPr>
            <p:ph idx="12" type="sldNum"/>
          </p:nvPr>
        </p:nvSpPr>
        <p:spPr>
          <a:xfrm>
            <a:off x="4469607" y="6601180"/>
            <a:ext cx="20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97" name="Google Shape;1197;p50"/>
          <p:cNvSpPr txBox="1"/>
          <p:nvPr/>
        </p:nvSpPr>
        <p:spPr>
          <a:xfrm>
            <a:off x="820110" y="765175"/>
            <a:ext cx="72990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9"/>
              <a:buFont typeface="Roboto"/>
              <a:buNone/>
            </a:pPr>
            <a:r>
              <a:rPr b="1" i="0" lang="ru-RU" sz="3129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Не забыть включить запись!</a:t>
            </a:r>
            <a:endParaRPr/>
          </a:p>
        </p:txBody>
      </p:sp>
      <p:pic>
        <p:nvPicPr>
          <p:cNvPr descr="http://joxi.net/p27K7jdsodZOd2.jpg" id="1198" name="Google Shape;119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753" y="1188251"/>
            <a:ext cx="5189709" cy="53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6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Динамический массив</a:t>
            </a:r>
            <a:endParaRPr/>
          </a:p>
        </p:txBody>
      </p:sp>
      <p:sp>
        <p:nvSpPr>
          <p:cNvPr id="1357" name="Google Shape;1357;p68"/>
          <p:cNvSpPr txBox="1"/>
          <p:nvPr>
            <p:ph idx="2" type="body"/>
          </p:nvPr>
        </p:nvSpPr>
        <p:spPr>
          <a:xfrm>
            <a:off x="539750" y="1089029"/>
            <a:ext cx="80646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Структура данных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-RU" sz="3000"/>
              <a:t>item get()</a:t>
            </a:r>
            <a:endParaRPr sz="3000"/>
          </a:p>
        </p:txBody>
      </p:sp>
      <p:sp>
        <p:nvSpPr>
          <p:cNvPr id="1358" name="Google Shape;1358;p68"/>
          <p:cNvSpPr txBox="1"/>
          <p:nvPr/>
        </p:nvSpPr>
        <p:spPr>
          <a:xfrm>
            <a:off x="1020300" y="3458700"/>
            <a:ext cx="73359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public class</a:t>
            </a:r>
            <a:r>
              <a:rPr lang="ru-RU"/>
              <a:t> IArray&lt;T&gt;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		BArray&lt;BArray&lt;T&gt;&gt; _arr;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	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6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item get()</a:t>
            </a:r>
            <a:endParaRPr/>
          </a:p>
        </p:txBody>
      </p:sp>
      <p:sp>
        <p:nvSpPr>
          <p:cNvPr id="1364" name="Google Shape;1364;p69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ru-RU" sz="3000">
                <a:solidFill>
                  <a:schemeClr val="dk1"/>
                </a:solidFill>
              </a:rPr>
              <a:t>Какая реализация эффективнее и почему?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5" name="Google Shape;1365;p69"/>
          <p:cNvPicPr preferRelativeResize="0"/>
          <p:nvPr/>
        </p:nvPicPr>
        <p:blipFill rotWithShape="1">
          <a:blip r:embed="rId3">
            <a:alphaModFix/>
          </a:blip>
          <a:srcRect b="9660" l="0" r="0" t="-9660"/>
          <a:stretch/>
        </p:blipFill>
        <p:spPr>
          <a:xfrm>
            <a:off x="319325" y="2637057"/>
            <a:ext cx="8731475" cy="40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0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Список</a:t>
            </a:r>
            <a:endParaRPr/>
          </a:p>
        </p:txBody>
      </p:sp>
      <p:sp>
        <p:nvSpPr>
          <p:cNvPr id="1371" name="Google Shape;1371;p70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ru-RU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Элементы одного типа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ru-RU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Последовательный доступ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ru-RU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Растет по мере необходимости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ru-RU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При расширении данные не копируются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ru-RU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Вставка в любое место списка одинаково эффективна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2" name="Google Shape;137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2775" y="3946500"/>
            <a:ext cx="9968826" cy="26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71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Список</a:t>
            </a:r>
            <a:endParaRPr/>
          </a:p>
        </p:txBody>
      </p:sp>
      <p:sp>
        <p:nvSpPr>
          <p:cNvPr id="1378" name="Google Shape;1378;p71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 материалах к занятию класс OList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запустить, посмотреть код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 чем неэффективность реализации?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как улучшить?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9" name="Google Shape;137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2775" y="3946500"/>
            <a:ext cx="9968826" cy="26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7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Стек</a:t>
            </a:r>
            <a:endParaRPr/>
          </a:p>
        </p:txBody>
      </p:sp>
      <p:sp>
        <p:nvSpPr>
          <p:cNvPr id="1385" name="Google Shape;1385;p72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Элементы одного типа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Стратегия LIFO (Last In First Out)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6" name="Google Shape;138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8" y="2492111"/>
            <a:ext cx="8981425" cy="38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73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Стек</a:t>
            </a:r>
            <a:endParaRPr/>
          </a:p>
        </p:txBody>
      </p:sp>
      <p:sp>
        <p:nvSpPr>
          <p:cNvPr id="1392" name="Google Shape;1392;p73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На какой структуре данных эффективнее сделать стек?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3" name="Google Shape;139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8" y="2492111"/>
            <a:ext cx="8981425" cy="38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74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Стек</a:t>
            </a:r>
            <a:endParaRPr/>
          </a:p>
        </p:txBody>
      </p:sp>
      <p:sp>
        <p:nvSpPr>
          <p:cNvPr id="1399" name="Google Shape;1399;p74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push(item)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item pop()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0" name="Google Shape;140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8" y="2492111"/>
            <a:ext cx="8981425" cy="38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7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Очередь</a:t>
            </a:r>
            <a:endParaRPr/>
          </a:p>
        </p:txBody>
      </p:sp>
      <p:sp>
        <p:nvSpPr>
          <p:cNvPr id="1406" name="Google Shape;1406;p75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Элементы одного типа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Стратегия FIFO (First In First Out)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7" name="Google Shape;140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5" y="3240750"/>
            <a:ext cx="8976950" cy="22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76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Очередь</a:t>
            </a:r>
            <a:endParaRPr/>
          </a:p>
        </p:txBody>
      </p:sp>
      <p:sp>
        <p:nvSpPr>
          <p:cNvPr id="1413" name="Google Shape;1413;p76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На какой структуре данных эффективнее сделать очередь?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4" name="Google Shape;141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5" y="3240750"/>
            <a:ext cx="8976950" cy="22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77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enqueue(item)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item dequeue()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0" name="Google Shape;1420;p7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Очередь</a:t>
            </a:r>
            <a:endParaRPr/>
          </a:p>
        </p:txBody>
      </p:sp>
      <p:pic>
        <p:nvPicPr>
          <p:cNvPr id="1421" name="Google Shape;142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5" y="3240750"/>
            <a:ext cx="8976950" cy="22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rgbClr val="8C92E5"/>
        </a:solidFill>
      </p:bgPr>
    </p:bg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51"/>
          <p:cNvSpPr/>
          <p:nvPr/>
        </p:nvSpPr>
        <p:spPr>
          <a:xfrm>
            <a:off x="1600200" y="653508"/>
            <a:ext cx="59436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Меня хорошо слышно &amp;&amp; видно? </a:t>
            </a:r>
            <a:endParaRPr/>
          </a:p>
        </p:txBody>
      </p:sp>
      <p:grpSp>
        <p:nvGrpSpPr>
          <p:cNvPr id="1204" name="Google Shape;1204;p51"/>
          <p:cNvGrpSpPr/>
          <p:nvPr/>
        </p:nvGrpSpPr>
        <p:grpSpPr>
          <a:xfrm>
            <a:off x="3216169" y="2638573"/>
            <a:ext cx="2711662" cy="2529670"/>
            <a:chOff x="3651215" y="2976980"/>
            <a:chExt cx="2177380" cy="2031247"/>
          </a:xfrm>
        </p:grpSpPr>
        <p:sp>
          <p:nvSpPr>
            <p:cNvPr id="1205" name="Google Shape;1205;p51"/>
            <p:cNvSpPr/>
            <p:nvPr/>
          </p:nvSpPr>
          <p:spPr>
            <a:xfrm>
              <a:off x="5269636" y="3879351"/>
              <a:ext cx="467625" cy="642985"/>
            </a:xfrm>
            <a:custGeom>
              <a:rect b="b" l="l" r="r" t="t"/>
              <a:pathLst>
                <a:path extrusionOk="0" h="642984" w="467625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06" name="Google Shape;1206;p51"/>
            <p:cNvSpPr/>
            <p:nvPr/>
          </p:nvSpPr>
          <p:spPr>
            <a:xfrm>
              <a:off x="5258677" y="3868391"/>
              <a:ext cx="496852" cy="672211"/>
            </a:xfrm>
            <a:custGeom>
              <a:rect b="b" l="l" r="r" t="t"/>
              <a:pathLst>
                <a:path extrusionOk="0" h="672211" w="496851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07" name="Google Shape;1207;p51"/>
            <p:cNvSpPr/>
            <p:nvPr/>
          </p:nvSpPr>
          <p:spPr>
            <a:xfrm>
              <a:off x="5269636" y="3879351"/>
              <a:ext cx="394559" cy="540692"/>
            </a:xfrm>
            <a:custGeom>
              <a:rect b="b" l="l" r="r" t="t"/>
              <a:pathLst>
                <a:path extrusionOk="0" h="540691" w="394558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08" name="Google Shape;1208;p51"/>
            <p:cNvSpPr/>
            <p:nvPr/>
          </p:nvSpPr>
          <p:spPr>
            <a:xfrm>
              <a:off x="5258677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09" name="Google Shape;1209;p51"/>
            <p:cNvSpPr/>
            <p:nvPr/>
          </p:nvSpPr>
          <p:spPr>
            <a:xfrm>
              <a:off x="3764403" y="3879351"/>
              <a:ext cx="467625" cy="642985"/>
            </a:xfrm>
            <a:custGeom>
              <a:rect b="b" l="l" r="r" t="t"/>
              <a:pathLst>
                <a:path extrusionOk="0" h="642984" w="467625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10" name="Google Shape;1210;p51"/>
            <p:cNvSpPr/>
            <p:nvPr/>
          </p:nvSpPr>
          <p:spPr>
            <a:xfrm>
              <a:off x="3753443" y="3868391"/>
              <a:ext cx="496852" cy="672211"/>
            </a:xfrm>
            <a:custGeom>
              <a:rect b="b" l="l" r="r" t="t"/>
              <a:pathLst>
                <a:path extrusionOk="0" h="672211" w="496851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11" name="Google Shape;1211;p51"/>
            <p:cNvSpPr/>
            <p:nvPr/>
          </p:nvSpPr>
          <p:spPr>
            <a:xfrm>
              <a:off x="3808308" y="3879351"/>
              <a:ext cx="394559" cy="540692"/>
            </a:xfrm>
            <a:custGeom>
              <a:rect b="b" l="l" r="r" t="t"/>
              <a:pathLst>
                <a:path extrusionOk="0" h="540691" w="394558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12" name="Google Shape;1212;p51"/>
            <p:cNvSpPr/>
            <p:nvPr/>
          </p:nvSpPr>
          <p:spPr>
            <a:xfrm>
              <a:off x="3797348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13" name="Google Shape;1213;p51"/>
            <p:cNvSpPr/>
            <p:nvPr/>
          </p:nvSpPr>
          <p:spPr>
            <a:xfrm>
              <a:off x="4509746" y="3163300"/>
              <a:ext cx="453012" cy="321492"/>
            </a:xfrm>
            <a:custGeom>
              <a:rect b="b" l="l" r="r" t="t"/>
              <a:pathLst>
                <a:path extrusionOk="0" h="321492" w="453011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14" name="Google Shape;1214;p51"/>
            <p:cNvSpPr/>
            <p:nvPr/>
          </p:nvSpPr>
          <p:spPr>
            <a:xfrm>
              <a:off x="4498786" y="3152340"/>
              <a:ext cx="482238" cy="350719"/>
            </a:xfrm>
            <a:custGeom>
              <a:rect b="b" l="l" r="r" t="t"/>
              <a:pathLst>
                <a:path extrusionOk="0" h="350718" w="482238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15" name="Google Shape;1215;p51"/>
            <p:cNvSpPr/>
            <p:nvPr/>
          </p:nvSpPr>
          <p:spPr>
            <a:xfrm>
              <a:off x="4100574" y="3382499"/>
              <a:ext cx="1183676" cy="1081383"/>
            </a:xfrm>
            <a:custGeom>
              <a:rect b="b" l="l" r="r" t="t"/>
              <a:pathLst>
                <a:path extrusionOk="0" h="1081383" w="1183676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16" name="Google Shape;1216;p51"/>
            <p:cNvSpPr/>
            <p:nvPr/>
          </p:nvSpPr>
          <p:spPr>
            <a:xfrm>
              <a:off x="408961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17" name="Google Shape;1217;p51"/>
            <p:cNvSpPr/>
            <p:nvPr/>
          </p:nvSpPr>
          <p:spPr>
            <a:xfrm>
              <a:off x="4991984" y="3382499"/>
              <a:ext cx="379945" cy="379945"/>
            </a:xfrm>
            <a:custGeom>
              <a:rect b="b" l="l" r="r" t="t"/>
              <a:pathLst>
                <a:path extrusionOk="0" h="379945" w="379945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18" name="Google Shape;1218;p51"/>
            <p:cNvSpPr/>
            <p:nvPr/>
          </p:nvSpPr>
          <p:spPr>
            <a:xfrm>
              <a:off x="498102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19" name="Google Shape;1219;p51"/>
            <p:cNvSpPr/>
            <p:nvPr/>
          </p:nvSpPr>
          <p:spPr>
            <a:xfrm>
              <a:off x="4217480" y="3353272"/>
              <a:ext cx="1022930" cy="555305"/>
            </a:xfrm>
            <a:custGeom>
              <a:rect b="b" l="l" r="r" t="t"/>
              <a:pathLst>
                <a:path extrusionOk="0" h="555304" w="1022930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20" name="Google Shape;1220;p51"/>
            <p:cNvSpPr/>
            <p:nvPr/>
          </p:nvSpPr>
          <p:spPr>
            <a:xfrm>
              <a:off x="4206520" y="3342313"/>
              <a:ext cx="1052157" cy="569918"/>
            </a:xfrm>
            <a:custGeom>
              <a:rect b="b" l="l" r="r" t="t"/>
              <a:pathLst>
                <a:path extrusionOk="0" h="569918" w="1052156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21" name="Google Shape;1221;p51"/>
            <p:cNvSpPr/>
            <p:nvPr/>
          </p:nvSpPr>
          <p:spPr>
            <a:xfrm>
              <a:off x="4641265" y="3864737"/>
              <a:ext cx="204586" cy="204586"/>
            </a:xfrm>
            <a:custGeom>
              <a:rect b="b" l="l" r="r" t="t"/>
              <a:pathLst>
                <a:path extrusionOk="0" h="204586" w="204586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22" name="Google Shape;1222;p51"/>
            <p:cNvSpPr/>
            <p:nvPr/>
          </p:nvSpPr>
          <p:spPr>
            <a:xfrm>
              <a:off x="4630305" y="3853778"/>
              <a:ext cx="233813" cy="233813"/>
            </a:xfrm>
            <a:custGeom>
              <a:rect b="b" l="l" r="r" t="t"/>
              <a:pathLst>
                <a:path extrusionOk="0" h="233812" w="233812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23" name="Google Shape;1223;p51"/>
            <p:cNvSpPr/>
            <p:nvPr/>
          </p:nvSpPr>
          <p:spPr>
            <a:xfrm>
              <a:off x="4188253" y="3440948"/>
              <a:ext cx="1110610" cy="584531"/>
            </a:xfrm>
            <a:custGeom>
              <a:rect b="b" l="l" r="r" t="t"/>
              <a:pathLst>
                <a:path extrusionOk="0" h="584531" w="1110609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24" name="Google Shape;1224;p51"/>
            <p:cNvSpPr/>
            <p:nvPr/>
          </p:nvSpPr>
          <p:spPr>
            <a:xfrm>
              <a:off x="4177293" y="3429988"/>
              <a:ext cx="1139836" cy="613758"/>
            </a:xfrm>
            <a:custGeom>
              <a:rect b="b" l="l" r="r" t="t"/>
              <a:pathLst>
                <a:path extrusionOk="0" h="613758" w="1139836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25" name="Google Shape;1225;p51"/>
            <p:cNvSpPr/>
            <p:nvPr/>
          </p:nvSpPr>
          <p:spPr>
            <a:xfrm>
              <a:off x="4422066" y="3674765"/>
              <a:ext cx="613758" cy="87680"/>
            </a:xfrm>
            <a:custGeom>
              <a:rect b="b" l="l" r="r" t="t"/>
              <a:pathLst>
                <a:path extrusionOk="0" h="87679" w="613758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26" name="Google Shape;1226;p51"/>
            <p:cNvSpPr/>
            <p:nvPr/>
          </p:nvSpPr>
          <p:spPr>
            <a:xfrm>
              <a:off x="4177293" y="3707645"/>
              <a:ext cx="43840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27" name="Google Shape;1227;p51"/>
            <p:cNvSpPr/>
            <p:nvPr/>
          </p:nvSpPr>
          <p:spPr>
            <a:xfrm>
              <a:off x="5273290" y="3707645"/>
              <a:ext cx="43840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28" name="Google Shape;1228;p51"/>
            <p:cNvSpPr/>
            <p:nvPr/>
          </p:nvSpPr>
          <p:spPr>
            <a:xfrm>
              <a:off x="3651215" y="4613668"/>
              <a:ext cx="2177380" cy="379945"/>
            </a:xfrm>
            <a:custGeom>
              <a:rect b="b" l="l" r="r" t="t"/>
              <a:pathLst>
                <a:path extrusionOk="0" h="379945" w="2177379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29" name="Google Shape;1229;p51"/>
            <p:cNvSpPr/>
            <p:nvPr/>
          </p:nvSpPr>
          <p:spPr>
            <a:xfrm>
              <a:off x="4991984" y="3250979"/>
              <a:ext cx="131520" cy="146133"/>
            </a:xfrm>
            <a:custGeom>
              <a:rect b="b" l="l" r="r" t="t"/>
              <a:pathLst>
                <a:path extrusionOk="0" h="146132" w="131519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30" name="Google Shape;1230;p51"/>
            <p:cNvSpPr/>
            <p:nvPr/>
          </p:nvSpPr>
          <p:spPr>
            <a:xfrm>
              <a:off x="4981024" y="3240020"/>
              <a:ext cx="160746" cy="175359"/>
            </a:xfrm>
            <a:custGeom>
              <a:rect b="b" l="l" r="r" t="t"/>
              <a:pathLst>
                <a:path extrusionOk="0" h="175359" w="160746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31" name="Google Shape;1231;p51"/>
            <p:cNvSpPr/>
            <p:nvPr/>
          </p:nvSpPr>
          <p:spPr>
            <a:xfrm>
              <a:off x="4100720" y="4142390"/>
              <a:ext cx="1285969" cy="847571"/>
            </a:xfrm>
            <a:custGeom>
              <a:rect b="b" l="l" r="r" t="t"/>
              <a:pathLst>
                <a:path extrusionOk="0" h="847570" w="1285969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32" name="Google Shape;1232;p51"/>
            <p:cNvSpPr/>
            <p:nvPr/>
          </p:nvSpPr>
          <p:spPr>
            <a:xfrm>
              <a:off x="4089760" y="4131430"/>
              <a:ext cx="1300582" cy="876797"/>
            </a:xfrm>
            <a:custGeom>
              <a:rect b="b" l="l" r="r" t="t"/>
              <a:pathLst>
                <a:path extrusionOk="0" h="876797" w="1300582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F39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33" name="Google Shape;1233;p51"/>
            <p:cNvSpPr/>
            <p:nvPr/>
          </p:nvSpPr>
          <p:spPr>
            <a:xfrm>
              <a:off x="4392839" y="2987940"/>
              <a:ext cx="672211" cy="292266"/>
            </a:xfrm>
            <a:custGeom>
              <a:rect b="b" l="l" r="r" t="t"/>
              <a:pathLst>
                <a:path extrusionOk="0" h="292265" w="672211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34" name="Google Shape;1234;p51"/>
            <p:cNvSpPr/>
            <p:nvPr/>
          </p:nvSpPr>
          <p:spPr>
            <a:xfrm>
              <a:off x="4381879" y="2976980"/>
              <a:ext cx="701438" cy="321492"/>
            </a:xfrm>
            <a:custGeom>
              <a:rect b="b" l="l" r="r" t="t"/>
              <a:pathLst>
                <a:path extrusionOk="0" h="321492" w="701437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35" name="Google Shape;1235;p51"/>
            <p:cNvSpPr/>
            <p:nvPr/>
          </p:nvSpPr>
          <p:spPr>
            <a:xfrm>
              <a:off x="4612039" y="4463882"/>
              <a:ext cx="219199" cy="219199"/>
            </a:xfrm>
            <a:custGeom>
              <a:rect b="b" l="l" r="r" t="t"/>
              <a:pathLst>
                <a:path extrusionOk="0" h="219199" w="219199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1236" name="Google Shape;1236;p51"/>
          <p:cNvGrpSpPr/>
          <p:nvPr/>
        </p:nvGrpSpPr>
        <p:grpSpPr>
          <a:xfrm>
            <a:off x="539750" y="5382590"/>
            <a:ext cx="8064500" cy="739971"/>
            <a:chOff x="539750" y="5274435"/>
            <a:chExt cx="8064500" cy="739971"/>
          </a:xfrm>
        </p:grpSpPr>
        <p:sp>
          <p:nvSpPr>
            <p:cNvPr id="1237" name="Google Shape;1237;p51"/>
            <p:cNvSpPr/>
            <p:nvPr/>
          </p:nvSpPr>
          <p:spPr>
            <a:xfrm>
              <a:off x="539750" y="5274435"/>
              <a:ext cx="80645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Roboto"/>
                <a:buNone/>
              </a:pPr>
              <a:r>
                <a:rPr b="0" i="0" lang="ru-RU" sz="2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Напишите в чат, если есть проблемы!</a:t>
              </a:r>
              <a:endParaRPr/>
            </a:p>
          </p:txBody>
        </p:sp>
        <p:grpSp>
          <p:nvGrpSpPr>
            <p:cNvPr id="1238" name="Google Shape;1238;p51"/>
            <p:cNvGrpSpPr/>
            <p:nvPr/>
          </p:nvGrpSpPr>
          <p:grpSpPr>
            <a:xfrm>
              <a:off x="2929564" y="5645074"/>
              <a:ext cx="3284874" cy="369332"/>
              <a:chOff x="2929565" y="5619501"/>
              <a:chExt cx="3284874" cy="369332"/>
            </a:xfrm>
          </p:grpSpPr>
          <p:sp>
            <p:nvSpPr>
              <p:cNvPr id="1239" name="Google Shape;1239;p51"/>
              <p:cNvSpPr/>
              <p:nvPr/>
            </p:nvSpPr>
            <p:spPr>
              <a:xfrm>
                <a:off x="2929565" y="5619501"/>
                <a:ext cx="32848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Ставьте       если все хорошо</a:t>
                </a:r>
                <a:endParaRPr/>
              </a:p>
            </p:txBody>
          </p:sp>
          <p:sp>
            <p:nvSpPr>
              <p:cNvPr id="1240" name="Google Shape;1240;p51"/>
              <p:cNvSpPr/>
              <p:nvPr/>
            </p:nvSpPr>
            <p:spPr>
              <a:xfrm>
                <a:off x="4003067" y="5701774"/>
                <a:ext cx="223837" cy="223837"/>
              </a:xfrm>
              <a:prstGeom prst="roundRect">
                <a:avLst>
                  <a:gd fmla="val 16667" name="adj"/>
                </a:avLst>
              </a:prstGeom>
              <a:solidFill>
                <a:schemeClr val="lt1">
                  <a:alpha val="40000"/>
                </a:schemeClr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Roboto"/>
                  <a:buNone/>
                </a:pPr>
                <a:r>
                  <a:rPr i="0" lang="ru-RU" sz="18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+</a:t>
                </a:r>
                <a:endParaRPr i="0" sz="2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78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Очередь с приоритетами</a:t>
            </a:r>
            <a:endParaRPr/>
          </a:p>
        </p:txBody>
      </p:sp>
      <p:sp>
        <p:nvSpPr>
          <p:cNvPr id="1427" name="Google Shape;1427;p78"/>
          <p:cNvSpPr txBox="1"/>
          <p:nvPr>
            <p:ph idx="1" type="body"/>
          </p:nvPr>
        </p:nvSpPr>
        <p:spPr>
          <a:xfrm>
            <a:off x="539750" y="1089025"/>
            <a:ext cx="66168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Элементы одного типа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 имеет приоритет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8" name="Google Shape;142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350" y="1345150"/>
            <a:ext cx="6909650" cy="55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79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Очередь с приоритетами</a:t>
            </a:r>
            <a:endParaRPr/>
          </a:p>
        </p:txBody>
      </p:sp>
      <p:sp>
        <p:nvSpPr>
          <p:cNvPr id="1434" name="Google Shape;1434;p79"/>
          <p:cNvSpPr txBox="1"/>
          <p:nvPr>
            <p:ph idx="1" type="body"/>
          </p:nvPr>
        </p:nvSpPr>
        <p:spPr>
          <a:xfrm>
            <a:off x="539750" y="1089025"/>
            <a:ext cx="66168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Элементы одного типа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-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 имеет приоритет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5" name="Google Shape;143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1" y="1707250"/>
            <a:ext cx="5352399" cy="546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80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Очередь с приоритетами</a:t>
            </a:r>
            <a:endParaRPr/>
          </a:p>
        </p:txBody>
      </p:sp>
      <p:sp>
        <p:nvSpPr>
          <p:cNvPr id="1441" name="Google Shape;1441;p80"/>
          <p:cNvSpPr txBox="1"/>
          <p:nvPr>
            <p:ph idx="2" type="body"/>
          </p:nvPr>
        </p:nvSpPr>
        <p:spPr>
          <a:xfrm>
            <a:off x="539750" y="1089029"/>
            <a:ext cx="8064500" cy="1445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/>
              <a:t>Список списков</a:t>
            </a:r>
            <a:endParaRPr sz="3000"/>
          </a:p>
        </p:txBody>
      </p:sp>
      <p:sp>
        <p:nvSpPr>
          <p:cNvPr id="1442" name="Google Shape;1442;p80"/>
          <p:cNvSpPr txBox="1"/>
          <p:nvPr/>
        </p:nvSpPr>
        <p:spPr>
          <a:xfrm>
            <a:off x="1020300" y="3458700"/>
            <a:ext cx="73359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public class</a:t>
            </a:r>
            <a:r>
              <a:rPr lang="ru-RU"/>
              <a:t> PQueue&lt;T&gt;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	SortedList&lt;List&lt;T&gt;&gt; _priority;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	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81"/>
          <p:cNvSpPr txBox="1"/>
          <p:nvPr>
            <p:ph type="title"/>
          </p:nvPr>
        </p:nvSpPr>
        <p:spPr>
          <a:xfrm>
            <a:off x="539750" y="233850"/>
            <a:ext cx="6795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Что полезного я вынес из сегодняшнего занятия?</a:t>
            </a:r>
            <a:endParaRPr/>
          </a:p>
        </p:txBody>
      </p:sp>
      <p:sp>
        <p:nvSpPr>
          <p:cNvPr id="1448" name="Google Shape;1448;p81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Массив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Динамические массив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Список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Стек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Очередь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Очередь с приоритетами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grpSp>
        <p:nvGrpSpPr>
          <p:cNvPr id="1449" name="Google Shape;1449;p81"/>
          <p:cNvGrpSpPr/>
          <p:nvPr/>
        </p:nvGrpSpPr>
        <p:grpSpPr>
          <a:xfrm>
            <a:off x="5329398" y="3792439"/>
            <a:ext cx="2711708" cy="2529715"/>
            <a:chOff x="3651215" y="2976980"/>
            <a:chExt cx="2177379" cy="2031247"/>
          </a:xfrm>
        </p:grpSpPr>
        <p:sp>
          <p:nvSpPr>
            <p:cNvPr id="1450" name="Google Shape;1450;p81"/>
            <p:cNvSpPr/>
            <p:nvPr/>
          </p:nvSpPr>
          <p:spPr>
            <a:xfrm>
              <a:off x="5269636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1" name="Google Shape;1451;p81"/>
            <p:cNvSpPr/>
            <p:nvPr/>
          </p:nvSpPr>
          <p:spPr>
            <a:xfrm>
              <a:off x="5258677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2" name="Google Shape;1452;p81"/>
            <p:cNvSpPr/>
            <p:nvPr/>
          </p:nvSpPr>
          <p:spPr>
            <a:xfrm>
              <a:off x="5269636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3" name="Google Shape;1453;p81"/>
            <p:cNvSpPr/>
            <p:nvPr/>
          </p:nvSpPr>
          <p:spPr>
            <a:xfrm>
              <a:off x="5258677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4" name="Google Shape;1454;p81"/>
            <p:cNvSpPr/>
            <p:nvPr/>
          </p:nvSpPr>
          <p:spPr>
            <a:xfrm>
              <a:off x="3764403" y="3879351"/>
              <a:ext cx="467625" cy="642984"/>
            </a:xfrm>
            <a:custGeom>
              <a:rect b="b" l="l" r="r" t="t"/>
              <a:pathLst>
                <a:path extrusionOk="0" h="642984" w="467625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5" name="Google Shape;1455;p81"/>
            <p:cNvSpPr/>
            <p:nvPr/>
          </p:nvSpPr>
          <p:spPr>
            <a:xfrm>
              <a:off x="3753443" y="3868391"/>
              <a:ext cx="496851" cy="672211"/>
            </a:xfrm>
            <a:custGeom>
              <a:rect b="b" l="l" r="r" t="t"/>
              <a:pathLst>
                <a:path extrusionOk="0" h="672211" w="496851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6" name="Google Shape;1456;p81"/>
            <p:cNvSpPr/>
            <p:nvPr/>
          </p:nvSpPr>
          <p:spPr>
            <a:xfrm>
              <a:off x="3808308" y="3879351"/>
              <a:ext cx="394558" cy="540691"/>
            </a:xfrm>
            <a:custGeom>
              <a:rect b="b" l="l" r="r" t="t"/>
              <a:pathLst>
                <a:path extrusionOk="0" h="540691" w="394558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7" name="Google Shape;1457;p81"/>
            <p:cNvSpPr/>
            <p:nvPr/>
          </p:nvSpPr>
          <p:spPr>
            <a:xfrm>
              <a:off x="3797348" y="3868391"/>
              <a:ext cx="423785" cy="569918"/>
            </a:xfrm>
            <a:custGeom>
              <a:rect b="b" l="l" r="r" t="t"/>
              <a:pathLst>
                <a:path extrusionOk="0" h="569918" w="423785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8" name="Google Shape;1458;p81"/>
            <p:cNvSpPr/>
            <p:nvPr/>
          </p:nvSpPr>
          <p:spPr>
            <a:xfrm>
              <a:off x="4509746" y="3163300"/>
              <a:ext cx="453011" cy="321492"/>
            </a:xfrm>
            <a:custGeom>
              <a:rect b="b" l="l" r="r" t="t"/>
              <a:pathLst>
                <a:path extrusionOk="0" h="321492" w="453011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59" name="Google Shape;1459;p81"/>
            <p:cNvSpPr/>
            <p:nvPr/>
          </p:nvSpPr>
          <p:spPr>
            <a:xfrm>
              <a:off x="4498786" y="3152340"/>
              <a:ext cx="482238" cy="350718"/>
            </a:xfrm>
            <a:custGeom>
              <a:rect b="b" l="l" r="r" t="t"/>
              <a:pathLst>
                <a:path extrusionOk="0" h="350718" w="482238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0" name="Google Shape;1460;p81"/>
            <p:cNvSpPr/>
            <p:nvPr/>
          </p:nvSpPr>
          <p:spPr>
            <a:xfrm>
              <a:off x="4100574" y="3382499"/>
              <a:ext cx="1183676" cy="1081383"/>
            </a:xfrm>
            <a:custGeom>
              <a:rect b="b" l="l" r="r" t="t"/>
              <a:pathLst>
                <a:path extrusionOk="0" h="1081383" w="1183676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1" name="Google Shape;1461;p81"/>
            <p:cNvSpPr/>
            <p:nvPr/>
          </p:nvSpPr>
          <p:spPr>
            <a:xfrm>
              <a:off x="408961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2" name="Google Shape;1462;p81"/>
            <p:cNvSpPr/>
            <p:nvPr/>
          </p:nvSpPr>
          <p:spPr>
            <a:xfrm>
              <a:off x="4991984" y="3382499"/>
              <a:ext cx="379945" cy="379945"/>
            </a:xfrm>
            <a:custGeom>
              <a:rect b="b" l="l" r="r" t="t"/>
              <a:pathLst>
                <a:path extrusionOk="0" h="379945" w="379945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3" name="Google Shape;1463;p81"/>
            <p:cNvSpPr/>
            <p:nvPr/>
          </p:nvSpPr>
          <p:spPr>
            <a:xfrm>
              <a:off x="4981024" y="3371539"/>
              <a:ext cx="409172" cy="409172"/>
            </a:xfrm>
            <a:custGeom>
              <a:rect b="b" l="l" r="r" t="t"/>
              <a:pathLst>
                <a:path extrusionOk="0" h="409172" w="409172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4" name="Google Shape;1464;p81"/>
            <p:cNvSpPr/>
            <p:nvPr/>
          </p:nvSpPr>
          <p:spPr>
            <a:xfrm>
              <a:off x="4217480" y="3353272"/>
              <a:ext cx="1022930" cy="555304"/>
            </a:xfrm>
            <a:custGeom>
              <a:rect b="b" l="l" r="r" t="t"/>
              <a:pathLst>
                <a:path extrusionOk="0" h="555304" w="1022930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5" name="Google Shape;1465;p81"/>
            <p:cNvSpPr/>
            <p:nvPr/>
          </p:nvSpPr>
          <p:spPr>
            <a:xfrm>
              <a:off x="4206520" y="3342313"/>
              <a:ext cx="1052156" cy="569918"/>
            </a:xfrm>
            <a:custGeom>
              <a:rect b="b" l="l" r="r" t="t"/>
              <a:pathLst>
                <a:path extrusionOk="0" h="569918" w="1052156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6" name="Google Shape;1466;p81"/>
            <p:cNvSpPr/>
            <p:nvPr/>
          </p:nvSpPr>
          <p:spPr>
            <a:xfrm>
              <a:off x="4641265" y="3864737"/>
              <a:ext cx="204586" cy="204586"/>
            </a:xfrm>
            <a:custGeom>
              <a:rect b="b" l="l" r="r" t="t"/>
              <a:pathLst>
                <a:path extrusionOk="0" h="204586" w="204586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7" name="Google Shape;1467;p81"/>
            <p:cNvSpPr/>
            <p:nvPr/>
          </p:nvSpPr>
          <p:spPr>
            <a:xfrm>
              <a:off x="4630305" y="3853778"/>
              <a:ext cx="233812" cy="233812"/>
            </a:xfrm>
            <a:custGeom>
              <a:rect b="b" l="l" r="r" t="t"/>
              <a:pathLst>
                <a:path extrusionOk="0" h="233812" w="233812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8" name="Google Shape;1468;p81"/>
            <p:cNvSpPr/>
            <p:nvPr/>
          </p:nvSpPr>
          <p:spPr>
            <a:xfrm>
              <a:off x="4188253" y="3440948"/>
              <a:ext cx="1110609" cy="584531"/>
            </a:xfrm>
            <a:custGeom>
              <a:rect b="b" l="l" r="r" t="t"/>
              <a:pathLst>
                <a:path extrusionOk="0" h="584531" w="1110609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69" name="Google Shape;1469;p81"/>
            <p:cNvSpPr/>
            <p:nvPr/>
          </p:nvSpPr>
          <p:spPr>
            <a:xfrm>
              <a:off x="4177293" y="3429988"/>
              <a:ext cx="1139836" cy="613758"/>
            </a:xfrm>
            <a:custGeom>
              <a:rect b="b" l="l" r="r" t="t"/>
              <a:pathLst>
                <a:path extrusionOk="0" h="613758" w="1139836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0" name="Google Shape;1470;p81"/>
            <p:cNvSpPr/>
            <p:nvPr/>
          </p:nvSpPr>
          <p:spPr>
            <a:xfrm>
              <a:off x="4422066" y="3674765"/>
              <a:ext cx="613758" cy="87679"/>
            </a:xfrm>
            <a:custGeom>
              <a:rect b="b" l="l" r="r" t="t"/>
              <a:pathLst>
                <a:path extrusionOk="0" h="87679" w="613758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1" name="Google Shape;1471;p81"/>
            <p:cNvSpPr/>
            <p:nvPr/>
          </p:nvSpPr>
          <p:spPr>
            <a:xfrm>
              <a:off x="4177293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2" name="Google Shape;1472;p81"/>
            <p:cNvSpPr/>
            <p:nvPr/>
          </p:nvSpPr>
          <p:spPr>
            <a:xfrm>
              <a:off x="5273290" y="3707645"/>
              <a:ext cx="43839" cy="482238"/>
            </a:xfrm>
            <a:custGeom>
              <a:rect b="b" l="l" r="r" t="t"/>
              <a:pathLst>
                <a:path extrusionOk="0" h="482238" w="43839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cap="flat" cmpd="sng" w="19050">
              <a:solidFill>
                <a:srgbClr val="4B366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3" name="Google Shape;1473;p81"/>
            <p:cNvSpPr/>
            <p:nvPr/>
          </p:nvSpPr>
          <p:spPr>
            <a:xfrm>
              <a:off x="3651215" y="4613668"/>
              <a:ext cx="2177379" cy="379945"/>
            </a:xfrm>
            <a:custGeom>
              <a:rect b="b" l="l" r="r" t="t"/>
              <a:pathLst>
                <a:path extrusionOk="0" h="379945" w="2177379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4" name="Google Shape;1474;p81"/>
            <p:cNvSpPr/>
            <p:nvPr/>
          </p:nvSpPr>
          <p:spPr>
            <a:xfrm>
              <a:off x="4991984" y="3250979"/>
              <a:ext cx="131519" cy="146132"/>
            </a:xfrm>
            <a:custGeom>
              <a:rect b="b" l="l" r="r" t="t"/>
              <a:pathLst>
                <a:path extrusionOk="0" h="146132" w="131519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5" name="Google Shape;1475;p81"/>
            <p:cNvSpPr/>
            <p:nvPr/>
          </p:nvSpPr>
          <p:spPr>
            <a:xfrm>
              <a:off x="4981024" y="3240020"/>
              <a:ext cx="160746" cy="175359"/>
            </a:xfrm>
            <a:custGeom>
              <a:rect b="b" l="l" r="r" t="t"/>
              <a:pathLst>
                <a:path extrusionOk="0" h="175359" w="160746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6" name="Google Shape;1476;p81"/>
            <p:cNvSpPr/>
            <p:nvPr/>
          </p:nvSpPr>
          <p:spPr>
            <a:xfrm>
              <a:off x="4100720" y="4142390"/>
              <a:ext cx="1285969" cy="847570"/>
            </a:xfrm>
            <a:custGeom>
              <a:rect b="b" l="l" r="r" t="t"/>
              <a:pathLst>
                <a:path extrusionOk="0" h="847570" w="1285969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7" name="Google Shape;1477;p81"/>
            <p:cNvSpPr/>
            <p:nvPr/>
          </p:nvSpPr>
          <p:spPr>
            <a:xfrm>
              <a:off x="4089760" y="4131430"/>
              <a:ext cx="1300582" cy="876797"/>
            </a:xfrm>
            <a:custGeom>
              <a:rect b="b" l="l" r="r" t="t"/>
              <a:pathLst>
                <a:path extrusionOk="0" h="876797" w="1300582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4F39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8" name="Google Shape;1478;p81"/>
            <p:cNvSpPr/>
            <p:nvPr/>
          </p:nvSpPr>
          <p:spPr>
            <a:xfrm>
              <a:off x="4392839" y="2987940"/>
              <a:ext cx="672211" cy="292265"/>
            </a:xfrm>
            <a:custGeom>
              <a:rect b="b" l="l" r="r" t="t"/>
              <a:pathLst>
                <a:path extrusionOk="0" h="292265" w="672211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79" name="Google Shape;1479;p81"/>
            <p:cNvSpPr/>
            <p:nvPr/>
          </p:nvSpPr>
          <p:spPr>
            <a:xfrm>
              <a:off x="4381879" y="2976980"/>
              <a:ext cx="701437" cy="321492"/>
            </a:xfrm>
            <a:custGeom>
              <a:rect b="b" l="l" r="r" t="t"/>
              <a:pathLst>
                <a:path extrusionOk="0" h="321492" w="701437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cap="rnd" cmpd="sng" w="19050">
              <a:solidFill>
                <a:srgbClr val="4B36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80" name="Google Shape;1480;p81"/>
            <p:cNvSpPr/>
            <p:nvPr/>
          </p:nvSpPr>
          <p:spPr>
            <a:xfrm>
              <a:off x="4612039" y="4463882"/>
              <a:ext cx="219199" cy="219199"/>
            </a:xfrm>
            <a:custGeom>
              <a:rect b="b" l="l" r="r" t="t"/>
              <a:pathLst>
                <a:path extrusionOk="0" h="219199" w="219199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 Light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82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Домашнее</a:t>
            </a:r>
            <a:r>
              <a:rPr lang="ru-RU"/>
              <a:t> задание</a:t>
            </a:r>
            <a:endParaRPr/>
          </a:p>
        </p:txBody>
      </p:sp>
      <p:sp>
        <p:nvSpPr>
          <p:cNvPr id="1486" name="Google Shape;1486;p82"/>
          <p:cNvSpPr txBox="1"/>
          <p:nvPr>
            <p:ph idx="1" type="body"/>
          </p:nvPr>
        </p:nvSpPr>
        <p:spPr>
          <a:xfrm>
            <a:off x="539750" y="10128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IArray - массив с быстрой вставкой в любое место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PQueue - очередь с приоритетами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7" name="Google Shape;1487;p82"/>
          <p:cNvSpPr/>
          <p:nvPr/>
        </p:nvSpPr>
        <p:spPr>
          <a:xfrm>
            <a:off x="4337103" y="2713260"/>
            <a:ext cx="3866100" cy="3974700"/>
          </a:xfrm>
          <a:prstGeom prst="ellipse">
            <a:avLst/>
          </a:prstGeom>
          <a:solidFill>
            <a:srgbClr val="D8E4E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8" name="Google Shape;1488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0875" y="3388213"/>
            <a:ext cx="2509051" cy="29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accent1"/>
        </a:solidFill>
      </p:bgPr>
    </p:bg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83"/>
          <p:cNvSpPr/>
          <p:nvPr/>
        </p:nvSpPr>
        <p:spPr>
          <a:xfrm>
            <a:off x="2286000" y="1635740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94" name="Google Shape;1494;p83"/>
          <p:cNvGrpSpPr/>
          <p:nvPr/>
        </p:nvGrpSpPr>
        <p:grpSpPr>
          <a:xfrm>
            <a:off x="2841525" y="2804415"/>
            <a:ext cx="3400056" cy="3400040"/>
            <a:chOff x="3229533" y="3396343"/>
            <a:chExt cx="2624037" cy="2624037"/>
          </a:xfrm>
        </p:grpSpPr>
        <p:sp>
          <p:nvSpPr>
            <p:cNvPr id="1495" name="Google Shape;1495;p83"/>
            <p:cNvSpPr/>
            <p:nvPr/>
          </p:nvSpPr>
          <p:spPr>
            <a:xfrm>
              <a:off x="3229533" y="3396343"/>
              <a:ext cx="2624037" cy="2624037"/>
            </a:xfrm>
            <a:custGeom>
              <a:rect b="b" l="l" r="r" t="t"/>
              <a:pathLst>
                <a:path extrusionOk="0" h="2624036" w="2624036">
                  <a:moveTo>
                    <a:pt x="2611306" y="1312278"/>
                  </a:moveTo>
                  <a:cubicBezTo>
                    <a:pt x="2611306" y="2029711"/>
                    <a:pt x="2029711" y="2611306"/>
                    <a:pt x="1312278" y="2611306"/>
                  </a:cubicBezTo>
                  <a:cubicBezTo>
                    <a:pt x="594845" y="2611306"/>
                    <a:pt x="13250" y="2029711"/>
                    <a:pt x="13250" y="1312278"/>
                  </a:cubicBezTo>
                  <a:cubicBezTo>
                    <a:pt x="13250" y="594845"/>
                    <a:pt x="594845" y="13250"/>
                    <a:pt x="1312278" y="13250"/>
                  </a:cubicBezTo>
                  <a:cubicBezTo>
                    <a:pt x="2029711" y="13250"/>
                    <a:pt x="2611306" y="594845"/>
                    <a:pt x="2611306" y="1312278"/>
                  </a:cubicBezTo>
                  <a:close/>
                </a:path>
              </a:pathLst>
            </a:custGeom>
            <a:solidFill>
              <a:srgbClr val="D8E4E7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6" name="Google Shape;1496;p83"/>
            <p:cNvSpPr/>
            <p:nvPr/>
          </p:nvSpPr>
          <p:spPr>
            <a:xfrm>
              <a:off x="3596724" y="4292043"/>
              <a:ext cx="506621" cy="493633"/>
            </a:xfrm>
            <a:custGeom>
              <a:rect b="b" l="l" r="r" t="t"/>
              <a:pathLst>
                <a:path extrusionOk="0" h="493630" w="506620">
                  <a:moveTo>
                    <a:pt x="465745" y="381654"/>
                  </a:moveTo>
                  <a:lnTo>
                    <a:pt x="439764" y="291762"/>
                  </a:lnTo>
                  <a:cubicBezTo>
                    <a:pt x="251866" y="316467"/>
                    <a:pt x="75144" y="196866"/>
                    <a:pt x="28232" y="13250"/>
                  </a:cubicBezTo>
                  <a:cubicBezTo>
                    <a:pt x="-29501" y="211865"/>
                    <a:pt x="84707" y="419677"/>
                    <a:pt x="283322" y="477410"/>
                  </a:cubicBezTo>
                  <a:cubicBezTo>
                    <a:pt x="353543" y="497821"/>
                    <a:pt x="428203" y="497229"/>
                    <a:pt x="498091" y="475704"/>
                  </a:cubicBezTo>
                  <a:cubicBezTo>
                    <a:pt x="484191" y="446476"/>
                    <a:pt x="475358" y="414260"/>
                    <a:pt x="465745" y="381654"/>
                  </a:cubicBez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7" name="Google Shape;1497;p83"/>
            <p:cNvSpPr/>
            <p:nvPr/>
          </p:nvSpPr>
          <p:spPr>
            <a:xfrm>
              <a:off x="3583475" y="4278793"/>
              <a:ext cx="532601" cy="519613"/>
            </a:xfrm>
            <a:custGeom>
              <a:rect b="b" l="l" r="r" t="t"/>
              <a:pathLst>
                <a:path extrusionOk="0" h="519611" w="532601">
                  <a:moveTo>
                    <a:pt x="478995" y="394904"/>
                  </a:moveTo>
                  <a:lnTo>
                    <a:pt x="453014" y="305012"/>
                  </a:lnTo>
                  <a:cubicBezTo>
                    <a:pt x="265116" y="329717"/>
                    <a:pt x="88394" y="210116"/>
                    <a:pt x="41482" y="26500"/>
                  </a:cubicBezTo>
                  <a:cubicBezTo>
                    <a:pt x="-16251" y="225115"/>
                    <a:pt x="97957" y="432927"/>
                    <a:pt x="296572" y="490660"/>
                  </a:cubicBezTo>
                  <a:cubicBezTo>
                    <a:pt x="366793" y="511071"/>
                    <a:pt x="441453" y="510479"/>
                    <a:pt x="511341" y="488954"/>
                  </a:cubicBezTo>
                  <a:cubicBezTo>
                    <a:pt x="497441" y="459726"/>
                    <a:pt x="488608" y="427510"/>
                    <a:pt x="478995" y="394904"/>
                  </a:cubicBez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8" name="Google Shape;1498;p83"/>
            <p:cNvSpPr/>
            <p:nvPr/>
          </p:nvSpPr>
          <p:spPr>
            <a:xfrm>
              <a:off x="3613119" y="4291653"/>
              <a:ext cx="454660" cy="402701"/>
            </a:xfrm>
            <a:custGeom>
              <a:rect b="b" l="l" r="r" t="t"/>
              <a:pathLst>
                <a:path extrusionOk="0" h="402698" w="454659">
                  <a:moveTo>
                    <a:pt x="449350" y="382044"/>
                  </a:moveTo>
                  <a:cubicBezTo>
                    <a:pt x="431813" y="322029"/>
                    <a:pt x="414926" y="261624"/>
                    <a:pt x="395960" y="201869"/>
                  </a:cubicBezTo>
                  <a:cubicBezTo>
                    <a:pt x="241594" y="224849"/>
                    <a:pt x="89160" y="149694"/>
                    <a:pt x="13396" y="13250"/>
                  </a:cubicBezTo>
                  <a:cubicBezTo>
                    <a:pt x="7674" y="219792"/>
                    <a:pt x="170471" y="391865"/>
                    <a:pt x="377013" y="397587"/>
                  </a:cubicBezTo>
                  <a:cubicBezTo>
                    <a:pt x="402244" y="398286"/>
                    <a:pt x="427481" y="396430"/>
                    <a:pt x="452338" y="392047"/>
                  </a:cubicBezTo>
                  <a:lnTo>
                    <a:pt x="449350" y="382044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499" name="Google Shape;1499;p83"/>
            <p:cNvSpPr/>
            <p:nvPr/>
          </p:nvSpPr>
          <p:spPr>
            <a:xfrm>
              <a:off x="3598457" y="4278403"/>
              <a:ext cx="480640" cy="428681"/>
            </a:xfrm>
            <a:custGeom>
              <a:rect b="b" l="l" r="r" t="t"/>
              <a:pathLst>
                <a:path extrusionOk="0" h="428679" w="480640">
                  <a:moveTo>
                    <a:pt x="464013" y="395294"/>
                  </a:moveTo>
                  <a:cubicBezTo>
                    <a:pt x="446476" y="335279"/>
                    <a:pt x="429589" y="274874"/>
                    <a:pt x="410623" y="215119"/>
                  </a:cubicBezTo>
                  <a:cubicBezTo>
                    <a:pt x="256257" y="238099"/>
                    <a:pt x="103822" y="162944"/>
                    <a:pt x="28059" y="26500"/>
                  </a:cubicBezTo>
                  <a:cubicBezTo>
                    <a:pt x="22337" y="233042"/>
                    <a:pt x="185134" y="405115"/>
                    <a:pt x="391675" y="410837"/>
                  </a:cubicBezTo>
                  <a:cubicBezTo>
                    <a:pt x="416906" y="411536"/>
                    <a:pt x="442144" y="409680"/>
                    <a:pt x="467001" y="405297"/>
                  </a:cubicBezTo>
                  <a:lnTo>
                    <a:pt x="464013" y="395294"/>
                  </a:lnTo>
                  <a:close/>
                  <a:moveTo>
                    <a:pt x="438032" y="305402"/>
                  </a:moveTo>
                  <a:cubicBezTo>
                    <a:pt x="250134" y="330106"/>
                    <a:pt x="73412" y="210506"/>
                    <a:pt x="26500" y="26890"/>
                  </a:cubicBez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0" name="Google Shape;1500;p83"/>
            <p:cNvSpPr/>
            <p:nvPr/>
          </p:nvSpPr>
          <p:spPr>
            <a:xfrm>
              <a:off x="4921648" y="4288275"/>
              <a:ext cx="506621" cy="493633"/>
            </a:xfrm>
            <a:custGeom>
              <a:rect b="b" l="l" r="r" t="t"/>
              <a:pathLst>
                <a:path extrusionOk="0" h="493630" w="506620">
                  <a:moveTo>
                    <a:pt x="45726" y="381654"/>
                  </a:moveTo>
                  <a:lnTo>
                    <a:pt x="71706" y="291892"/>
                  </a:lnTo>
                  <a:cubicBezTo>
                    <a:pt x="259585" y="316343"/>
                    <a:pt x="436175" y="196776"/>
                    <a:pt x="483238" y="13250"/>
                  </a:cubicBezTo>
                  <a:cubicBezTo>
                    <a:pt x="541097" y="211752"/>
                    <a:pt x="427094" y="419580"/>
                    <a:pt x="228590" y="477445"/>
                  </a:cubicBezTo>
                  <a:cubicBezTo>
                    <a:pt x="158196" y="497967"/>
                    <a:pt x="83307" y="497361"/>
                    <a:pt x="13250" y="475704"/>
                  </a:cubicBezTo>
                  <a:cubicBezTo>
                    <a:pt x="27280" y="446606"/>
                    <a:pt x="36113" y="414260"/>
                    <a:pt x="45726" y="381654"/>
                  </a:cubicBez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1" name="Google Shape;1501;p83"/>
            <p:cNvSpPr/>
            <p:nvPr/>
          </p:nvSpPr>
          <p:spPr>
            <a:xfrm>
              <a:off x="4908397" y="4275025"/>
              <a:ext cx="532601" cy="519613"/>
            </a:xfrm>
            <a:custGeom>
              <a:rect b="b" l="l" r="r" t="t"/>
              <a:pathLst>
                <a:path extrusionOk="0" h="519611" w="532601">
                  <a:moveTo>
                    <a:pt x="58976" y="394904"/>
                  </a:moveTo>
                  <a:lnTo>
                    <a:pt x="84956" y="305142"/>
                  </a:lnTo>
                  <a:cubicBezTo>
                    <a:pt x="272835" y="329593"/>
                    <a:pt x="449425" y="210026"/>
                    <a:pt x="496489" y="26500"/>
                  </a:cubicBezTo>
                  <a:cubicBezTo>
                    <a:pt x="554347" y="225002"/>
                    <a:pt x="440344" y="432830"/>
                    <a:pt x="241840" y="490695"/>
                  </a:cubicBezTo>
                  <a:cubicBezTo>
                    <a:pt x="171446" y="511217"/>
                    <a:pt x="96557" y="510612"/>
                    <a:pt x="26500" y="488954"/>
                  </a:cubicBezTo>
                  <a:cubicBezTo>
                    <a:pt x="40530" y="459856"/>
                    <a:pt x="49363" y="427510"/>
                    <a:pt x="58976" y="394904"/>
                  </a:cubicBez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2" name="Google Shape;1502;p83"/>
            <p:cNvSpPr/>
            <p:nvPr/>
          </p:nvSpPr>
          <p:spPr>
            <a:xfrm>
              <a:off x="4951136" y="4287886"/>
              <a:ext cx="454660" cy="402701"/>
            </a:xfrm>
            <a:custGeom>
              <a:rect b="b" l="l" r="r" t="t"/>
              <a:pathLst>
                <a:path extrusionOk="0" h="402698" w="454659">
                  <a:moveTo>
                    <a:pt x="16238" y="382044"/>
                  </a:moveTo>
                  <a:cubicBezTo>
                    <a:pt x="33775" y="322029"/>
                    <a:pt x="50662" y="261624"/>
                    <a:pt x="69628" y="201999"/>
                  </a:cubicBezTo>
                  <a:cubicBezTo>
                    <a:pt x="78331" y="203168"/>
                    <a:pt x="87035" y="204337"/>
                    <a:pt x="95738" y="204987"/>
                  </a:cubicBezTo>
                  <a:cubicBezTo>
                    <a:pt x="246556" y="216678"/>
                    <a:pt x="383343" y="137307"/>
                    <a:pt x="452192" y="13250"/>
                  </a:cubicBezTo>
                  <a:cubicBezTo>
                    <a:pt x="457817" y="219938"/>
                    <a:pt x="294814" y="392049"/>
                    <a:pt x="88126" y="397671"/>
                  </a:cubicBezTo>
                  <a:cubicBezTo>
                    <a:pt x="63055" y="398353"/>
                    <a:pt x="37958" y="396513"/>
                    <a:pt x="13250" y="392177"/>
                  </a:cubicBezTo>
                  <a:lnTo>
                    <a:pt x="16238" y="382044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3" name="Google Shape;1503;p83"/>
            <p:cNvSpPr/>
            <p:nvPr/>
          </p:nvSpPr>
          <p:spPr>
            <a:xfrm>
              <a:off x="4937886" y="4274636"/>
              <a:ext cx="480640" cy="428681"/>
            </a:xfrm>
            <a:custGeom>
              <a:rect b="b" l="l" r="r" t="t"/>
              <a:pathLst>
                <a:path extrusionOk="0" h="428679" w="480640">
                  <a:moveTo>
                    <a:pt x="29488" y="395294"/>
                  </a:moveTo>
                  <a:cubicBezTo>
                    <a:pt x="47025" y="335279"/>
                    <a:pt x="63912" y="274874"/>
                    <a:pt x="82878" y="215249"/>
                  </a:cubicBezTo>
                  <a:cubicBezTo>
                    <a:pt x="91581" y="216418"/>
                    <a:pt x="100285" y="217587"/>
                    <a:pt x="108989" y="218237"/>
                  </a:cubicBezTo>
                  <a:cubicBezTo>
                    <a:pt x="259806" y="229928"/>
                    <a:pt x="396593" y="150557"/>
                    <a:pt x="465442" y="26500"/>
                  </a:cubicBezTo>
                  <a:cubicBezTo>
                    <a:pt x="471067" y="233189"/>
                    <a:pt x="308065" y="405299"/>
                    <a:pt x="101376" y="410922"/>
                  </a:cubicBezTo>
                  <a:cubicBezTo>
                    <a:pt x="76305" y="411603"/>
                    <a:pt x="51208" y="409763"/>
                    <a:pt x="26500" y="405427"/>
                  </a:cubicBezTo>
                  <a:lnTo>
                    <a:pt x="29488" y="395294"/>
                  </a:lnTo>
                  <a:close/>
                  <a:moveTo>
                    <a:pt x="55468" y="305531"/>
                  </a:moveTo>
                  <a:cubicBezTo>
                    <a:pt x="243347" y="329983"/>
                    <a:pt x="419937" y="210415"/>
                    <a:pt x="467001" y="26890"/>
                  </a:cubicBez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4" name="Google Shape;1504;p83"/>
            <p:cNvSpPr/>
            <p:nvPr/>
          </p:nvSpPr>
          <p:spPr>
            <a:xfrm>
              <a:off x="5408654" y="4935454"/>
              <a:ext cx="272796" cy="389710"/>
            </a:xfrm>
            <a:custGeom>
              <a:rect b="b" l="l" r="r" t="t"/>
              <a:pathLst>
                <a:path extrusionOk="0" h="389708" w="272795">
                  <a:moveTo>
                    <a:pt x="255259" y="26500"/>
                  </a:moveTo>
                  <a:cubicBezTo>
                    <a:pt x="129383" y="26500"/>
                    <a:pt x="27280" y="128604"/>
                    <a:pt x="27280" y="254480"/>
                  </a:cubicBezTo>
                  <a:lnTo>
                    <a:pt x="27280" y="367365"/>
                  </a:lnTo>
                  <a:moveTo>
                    <a:pt x="179006" y="139126"/>
                  </a:moveTo>
                  <a:cubicBezTo>
                    <a:pt x="94777" y="139126"/>
                    <a:pt x="26500" y="207403"/>
                    <a:pt x="26500" y="291632"/>
                  </a:cubicBezTo>
                  <a:cubicBezTo>
                    <a:pt x="26500" y="291671"/>
                    <a:pt x="26500" y="291723"/>
                    <a:pt x="26500" y="291762"/>
                  </a:cubicBezTo>
                  <a:lnTo>
                    <a:pt x="26500" y="367105"/>
                  </a:ln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5" name="Google Shape;1505;p83"/>
            <p:cNvSpPr/>
            <p:nvPr/>
          </p:nvSpPr>
          <p:spPr>
            <a:xfrm>
              <a:off x="4872416" y="5103809"/>
              <a:ext cx="571573" cy="168875"/>
            </a:xfrm>
            <a:custGeom>
              <a:rect b="b" l="l" r="r" t="t"/>
              <a:pathLst>
                <a:path extrusionOk="0" h="168873" w="571572">
                  <a:moveTo>
                    <a:pt x="154454" y="13250"/>
                  </a:moveTo>
                  <a:lnTo>
                    <a:pt x="558972" y="109248"/>
                  </a:lnTo>
                  <a:lnTo>
                    <a:pt x="558972" y="156273"/>
                  </a:lnTo>
                  <a:lnTo>
                    <a:pt x="13250" y="162638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6" name="Google Shape;1506;p83"/>
            <p:cNvSpPr/>
            <p:nvPr/>
          </p:nvSpPr>
          <p:spPr>
            <a:xfrm>
              <a:off x="4233424" y="5090559"/>
              <a:ext cx="1221087" cy="805401"/>
            </a:xfrm>
            <a:custGeom>
              <a:rect b="b" l="l" r="r" t="t"/>
              <a:pathLst>
                <a:path extrusionOk="0" h="805397" w="1221086">
                  <a:moveTo>
                    <a:pt x="793446" y="26500"/>
                  </a:moveTo>
                  <a:lnTo>
                    <a:pt x="1197964" y="122498"/>
                  </a:lnTo>
                  <a:lnTo>
                    <a:pt x="1197964" y="169523"/>
                  </a:lnTo>
                  <a:lnTo>
                    <a:pt x="652242" y="175888"/>
                  </a:lnTo>
                  <a:moveTo>
                    <a:pt x="367365" y="781235"/>
                  </a:moveTo>
                  <a:cubicBezTo>
                    <a:pt x="367365" y="655230"/>
                    <a:pt x="265261" y="553126"/>
                    <a:pt x="139386" y="553126"/>
                  </a:cubicBezTo>
                  <a:lnTo>
                    <a:pt x="26500" y="553126"/>
                  </a:lnTo>
                  <a:moveTo>
                    <a:pt x="254739" y="704982"/>
                  </a:moveTo>
                  <a:cubicBezTo>
                    <a:pt x="254739" y="620675"/>
                    <a:pt x="186410" y="552347"/>
                    <a:pt x="102104" y="552347"/>
                  </a:cubicBezTo>
                  <a:lnTo>
                    <a:pt x="26760" y="552347"/>
                  </a:ln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7" name="Google Shape;1507;p83"/>
            <p:cNvSpPr/>
            <p:nvPr/>
          </p:nvSpPr>
          <p:spPr>
            <a:xfrm>
              <a:off x="4231085" y="5246444"/>
              <a:ext cx="168874" cy="402701"/>
            </a:xfrm>
            <a:custGeom>
              <a:rect b="b" l="l" r="r" t="t"/>
              <a:pathLst>
                <a:path extrusionOk="0" h="402698" w="168873">
                  <a:moveTo>
                    <a:pt x="162638" y="27150"/>
                  </a:moveTo>
                  <a:lnTo>
                    <a:pt x="118601" y="392826"/>
                  </a:lnTo>
                  <a:lnTo>
                    <a:pt x="71447" y="392826"/>
                  </a:lnTo>
                  <a:lnTo>
                    <a:pt x="13250" y="13250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8" name="Google Shape;1508;p83"/>
            <p:cNvSpPr/>
            <p:nvPr/>
          </p:nvSpPr>
          <p:spPr>
            <a:xfrm>
              <a:off x="4217835" y="5233194"/>
              <a:ext cx="194854" cy="428681"/>
            </a:xfrm>
            <a:custGeom>
              <a:rect b="b" l="l" r="r" t="t"/>
              <a:pathLst>
                <a:path extrusionOk="0" h="428679" w="194854">
                  <a:moveTo>
                    <a:pt x="175888" y="40400"/>
                  </a:moveTo>
                  <a:lnTo>
                    <a:pt x="131851" y="406076"/>
                  </a:lnTo>
                  <a:lnTo>
                    <a:pt x="84697" y="406076"/>
                  </a:lnTo>
                  <a:lnTo>
                    <a:pt x="26500" y="26500"/>
                  </a:ln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09" name="Google Shape;1509;p83"/>
            <p:cNvSpPr/>
            <p:nvPr/>
          </p:nvSpPr>
          <p:spPr>
            <a:xfrm>
              <a:off x="3992844" y="3582512"/>
              <a:ext cx="1039223" cy="1688744"/>
            </a:xfrm>
            <a:custGeom>
              <a:rect b="b" l="l" r="r" t="t"/>
              <a:pathLst>
                <a:path extrusionOk="0" h="1688736" w="1039222">
                  <a:moveTo>
                    <a:pt x="892822" y="1687048"/>
                  </a:moveTo>
                  <a:lnTo>
                    <a:pt x="154065" y="1687048"/>
                  </a:lnTo>
                  <a:cubicBezTo>
                    <a:pt x="76253" y="1687048"/>
                    <a:pt x="13250" y="1623915"/>
                    <a:pt x="13250" y="1546103"/>
                  </a:cubicBezTo>
                  <a:lnTo>
                    <a:pt x="13250" y="528185"/>
                  </a:lnTo>
                  <a:lnTo>
                    <a:pt x="1033507" y="528185"/>
                  </a:lnTo>
                  <a:lnTo>
                    <a:pt x="1033507" y="1546103"/>
                  </a:lnTo>
                  <a:cubicBezTo>
                    <a:pt x="1033507" y="1623915"/>
                    <a:pt x="970504" y="1687048"/>
                    <a:pt x="892692" y="1687048"/>
                  </a:cubicBezTo>
                  <a:moveTo>
                    <a:pt x="116133" y="381784"/>
                  </a:moveTo>
                  <a:lnTo>
                    <a:pt x="229278" y="13250"/>
                  </a:lnTo>
                  <a:lnTo>
                    <a:pt x="320081" y="198102"/>
                  </a:lnTo>
                  <a:lnTo>
                    <a:pt x="116133" y="381784"/>
                  </a:lnTo>
                </a:path>
              </a:pathLst>
            </a:custGeom>
            <a:solidFill>
              <a:srgbClr val="9476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0" name="Google Shape;1510;p83"/>
            <p:cNvSpPr/>
            <p:nvPr/>
          </p:nvSpPr>
          <p:spPr>
            <a:xfrm>
              <a:off x="4082477" y="3569262"/>
              <a:ext cx="246815" cy="415691"/>
            </a:xfrm>
            <a:custGeom>
              <a:rect b="b" l="l" r="r" t="t"/>
              <a:pathLst>
                <a:path extrusionOk="0" h="415688" w="246815">
                  <a:moveTo>
                    <a:pt x="26500" y="395034"/>
                  </a:moveTo>
                  <a:lnTo>
                    <a:pt x="139646" y="26500"/>
                  </a:lnTo>
                  <a:lnTo>
                    <a:pt x="230448" y="211352"/>
                  </a:ln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1" name="Google Shape;1511;p83"/>
            <p:cNvSpPr/>
            <p:nvPr/>
          </p:nvSpPr>
          <p:spPr>
            <a:xfrm>
              <a:off x="4705750" y="3582512"/>
              <a:ext cx="220835" cy="389710"/>
            </a:xfrm>
            <a:custGeom>
              <a:rect b="b" l="l" r="r" t="t"/>
              <a:pathLst>
                <a:path extrusionOk="0" h="389708" w="220834">
                  <a:moveTo>
                    <a:pt x="217197" y="381784"/>
                  </a:moveTo>
                  <a:lnTo>
                    <a:pt x="104052" y="13250"/>
                  </a:lnTo>
                  <a:lnTo>
                    <a:pt x="13250" y="198102"/>
                  </a:lnTo>
                  <a:lnTo>
                    <a:pt x="217197" y="381784"/>
                  </a:lnTo>
                </a:path>
              </a:pathLst>
            </a:custGeom>
            <a:solidFill>
              <a:srgbClr val="9476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2" name="Google Shape;1512;p83"/>
            <p:cNvSpPr/>
            <p:nvPr/>
          </p:nvSpPr>
          <p:spPr>
            <a:xfrm>
              <a:off x="4692501" y="3569261"/>
              <a:ext cx="246815" cy="415691"/>
            </a:xfrm>
            <a:custGeom>
              <a:rect b="b" l="l" r="r" t="t"/>
              <a:pathLst>
                <a:path extrusionOk="0" h="415688" w="246815">
                  <a:moveTo>
                    <a:pt x="230448" y="395034"/>
                  </a:moveTo>
                  <a:lnTo>
                    <a:pt x="117302" y="26500"/>
                  </a:lnTo>
                  <a:lnTo>
                    <a:pt x="26500" y="211352"/>
                  </a:ln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3" name="Google Shape;1513;p83"/>
            <p:cNvSpPr/>
            <p:nvPr/>
          </p:nvSpPr>
          <p:spPr>
            <a:xfrm>
              <a:off x="3979464" y="4047436"/>
              <a:ext cx="1065204" cy="1247073"/>
            </a:xfrm>
            <a:custGeom>
              <a:rect b="b" l="l" r="r" t="t"/>
              <a:pathLst>
                <a:path extrusionOk="0" h="1247066" w="1065202">
                  <a:moveTo>
                    <a:pt x="1049485" y="26500"/>
                  </a:moveTo>
                  <a:lnTo>
                    <a:pt x="1049485" y="1069360"/>
                  </a:lnTo>
                  <a:cubicBezTo>
                    <a:pt x="1049485" y="1153667"/>
                    <a:pt x="981156" y="1222126"/>
                    <a:pt x="896849" y="1222126"/>
                  </a:cubicBezTo>
                  <a:lnTo>
                    <a:pt x="179136" y="1222126"/>
                  </a:lnTo>
                  <a:cubicBezTo>
                    <a:pt x="94816" y="1222048"/>
                    <a:pt x="26500" y="1153680"/>
                    <a:pt x="26500" y="1069360"/>
                  </a:cubicBezTo>
                  <a:lnTo>
                    <a:pt x="26500" y="26500"/>
                  </a:lnTo>
                </a:path>
              </a:pathLst>
            </a:custGeom>
            <a:noFill/>
            <a:ln cap="flat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4" name="Google Shape;1514;p83"/>
            <p:cNvSpPr/>
            <p:nvPr/>
          </p:nvSpPr>
          <p:spPr>
            <a:xfrm>
              <a:off x="4127423" y="4675259"/>
              <a:ext cx="766427" cy="584566"/>
            </a:xfrm>
            <a:custGeom>
              <a:rect b="b" l="l" r="r" t="t"/>
              <a:pathLst>
                <a:path extrusionOk="0" h="584562" w="766426">
                  <a:moveTo>
                    <a:pt x="13250" y="579756"/>
                  </a:moveTo>
                  <a:lnTo>
                    <a:pt x="13250" y="263313"/>
                  </a:lnTo>
                  <a:cubicBezTo>
                    <a:pt x="13250" y="125746"/>
                    <a:pt x="115873" y="13250"/>
                    <a:pt x="241229" y="13250"/>
                  </a:cubicBezTo>
                  <a:lnTo>
                    <a:pt x="530003" y="13250"/>
                  </a:lnTo>
                  <a:cubicBezTo>
                    <a:pt x="655360" y="13250"/>
                    <a:pt x="757983" y="125746"/>
                    <a:pt x="757983" y="263313"/>
                  </a:cubicBezTo>
                  <a:lnTo>
                    <a:pt x="757983" y="579886"/>
                  </a:lnTo>
                  <a:lnTo>
                    <a:pt x="13250" y="579886"/>
                  </a:lnTo>
                </a:path>
              </a:pathLst>
            </a:custGeom>
            <a:solidFill>
              <a:srgbClr val="AEA0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5" name="Google Shape;1515;p83"/>
            <p:cNvSpPr/>
            <p:nvPr/>
          </p:nvSpPr>
          <p:spPr>
            <a:xfrm>
              <a:off x="4027138" y="3711505"/>
              <a:ext cx="974272" cy="532604"/>
            </a:xfrm>
            <a:custGeom>
              <a:rect b="b" l="l" r="r" t="t"/>
              <a:pathLst>
                <a:path extrusionOk="0" h="532601" w="974271">
                  <a:moveTo>
                    <a:pt x="962840" y="488045"/>
                  </a:moveTo>
                  <a:cubicBezTo>
                    <a:pt x="962840" y="619117"/>
                    <a:pt x="487915" y="383993"/>
                    <a:pt x="487915" y="383993"/>
                  </a:cubicBezTo>
                  <a:cubicBezTo>
                    <a:pt x="487915" y="383993"/>
                    <a:pt x="13250" y="619117"/>
                    <a:pt x="13250" y="488045"/>
                  </a:cubicBezTo>
                  <a:cubicBezTo>
                    <a:pt x="13250" y="225823"/>
                    <a:pt x="225823" y="13250"/>
                    <a:pt x="488045" y="13250"/>
                  </a:cubicBezTo>
                  <a:cubicBezTo>
                    <a:pt x="750267" y="13250"/>
                    <a:pt x="962840" y="225823"/>
                    <a:pt x="962840" y="488045"/>
                  </a:cubicBezTo>
                </a:path>
              </a:pathLst>
            </a:custGeom>
            <a:solidFill>
              <a:srgbClr val="9476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6" name="Google Shape;1516;p83"/>
            <p:cNvSpPr/>
            <p:nvPr/>
          </p:nvSpPr>
          <p:spPr>
            <a:xfrm>
              <a:off x="4013888" y="3698255"/>
              <a:ext cx="1000252" cy="558584"/>
            </a:xfrm>
            <a:custGeom>
              <a:rect b="b" l="l" r="r" t="t"/>
              <a:pathLst>
                <a:path extrusionOk="0" h="558582" w="1000251">
                  <a:moveTo>
                    <a:pt x="976090" y="501295"/>
                  </a:moveTo>
                  <a:cubicBezTo>
                    <a:pt x="976090" y="632367"/>
                    <a:pt x="501165" y="397243"/>
                    <a:pt x="501165" y="397243"/>
                  </a:cubicBezTo>
                  <a:cubicBezTo>
                    <a:pt x="501165" y="397243"/>
                    <a:pt x="26500" y="632367"/>
                    <a:pt x="26500" y="501295"/>
                  </a:cubicBezTo>
                  <a:cubicBezTo>
                    <a:pt x="26500" y="239073"/>
                    <a:pt x="239073" y="26500"/>
                    <a:pt x="501295" y="26500"/>
                  </a:cubicBezTo>
                  <a:cubicBezTo>
                    <a:pt x="763517" y="26500"/>
                    <a:pt x="976090" y="239073"/>
                    <a:pt x="976090" y="501295"/>
                  </a:cubicBezTo>
                  <a:close/>
                </a:path>
              </a:pathLst>
            </a:custGeom>
            <a:noFill/>
            <a:ln cap="flat" cmpd="sng" w="25900">
              <a:solidFill>
                <a:srgbClr val="77578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7" name="Google Shape;1517;p83"/>
            <p:cNvSpPr/>
            <p:nvPr/>
          </p:nvSpPr>
          <p:spPr>
            <a:xfrm>
              <a:off x="4412690" y="4196304"/>
              <a:ext cx="194854" cy="207845"/>
            </a:xfrm>
            <a:custGeom>
              <a:rect b="b" l="l" r="r" t="t"/>
              <a:pathLst>
                <a:path extrusionOk="0" h="207844" w="194854">
                  <a:moveTo>
                    <a:pt x="191477" y="107430"/>
                  </a:moveTo>
                  <a:lnTo>
                    <a:pt x="102363" y="196543"/>
                  </a:lnTo>
                  <a:lnTo>
                    <a:pt x="13250" y="107430"/>
                  </a:lnTo>
                  <a:lnTo>
                    <a:pt x="102363" y="13250"/>
                  </a:lnTo>
                  <a:lnTo>
                    <a:pt x="191477" y="107430"/>
                  </a:lnTo>
                </a:path>
              </a:pathLst>
            </a:custGeom>
            <a:solidFill>
              <a:srgbClr val="F5BB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8" name="Google Shape;1518;p83"/>
            <p:cNvSpPr/>
            <p:nvPr/>
          </p:nvSpPr>
          <p:spPr>
            <a:xfrm>
              <a:off x="4399439" y="4183054"/>
              <a:ext cx="220835" cy="233826"/>
            </a:xfrm>
            <a:custGeom>
              <a:rect b="b" l="l" r="r" t="t"/>
              <a:pathLst>
                <a:path extrusionOk="0" h="233825" w="220834">
                  <a:moveTo>
                    <a:pt x="204727" y="120680"/>
                  </a:moveTo>
                  <a:lnTo>
                    <a:pt x="115614" y="209793"/>
                  </a:lnTo>
                  <a:lnTo>
                    <a:pt x="26500" y="120680"/>
                  </a:lnTo>
                  <a:lnTo>
                    <a:pt x="115614" y="26500"/>
                  </a:ln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19" name="Google Shape;1519;p83"/>
            <p:cNvSpPr/>
            <p:nvPr/>
          </p:nvSpPr>
          <p:spPr>
            <a:xfrm>
              <a:off x="3971843" y="3766665"/>
              <a:ext cx="1078194" cy="584566"/>
            </a:xfrm>
            <a:custGeom>
              <a:rect b="b" l="l" r="r" t="t"/>
              <a:pathLst>
                <a:path extrusionOk="0" h="584562" w="1078193">
                  <a:moveTo>
                    <a:pt x="790285" y="13299"/>
                  </a:moveTo>
                  <a:cubicBezTo>
                    <a:pt x="688312" y="13259"/>
                    <a:pt x="594176" y="67966"/>
                    <a:pt x="543730" y="156582"/>
                  </a:cubicBezTo>
                  <a:cubicBezTo>
                    <a:pt x="466104" y="20392"/>
                    <a:pt x="292772" y="-27083"/>
                    <a:pt x="156582" y="50543"/>
                  </a:cubicBezTo>
                  <a:cubicBezTo>
                    <a:pt x="20392" y="128169"/>
                    <a:pt x="-27083" y="301501"/>
                    <a:pt x="50543" y="437692"/>
                  </a:cubicBezTo>
                  <a:cubicBezTo>
                    <a:pt x="128169" y="573882"/>
                    <a:pt x="301501" y="621356"/>
                    <a:pt x="437691" y="543730"/>
                  </a:cubicBezTo>
                  <a:cubicBezTo>
                    <a:pt x="481905" y="518529"/>
                    <a:pt x="518529" y="481904"/>
                    <a:pt x="543730" y="437692"/>
                  </a:cubicBezTo>
                  <a:cubicBezTo>
                    <a:pt x="621356" y="573882"/>
                    <a:pt x="794689" y="621356"/>
                    <a:pt x="930879" y="543730"/>
                  </a:cubicBezTo>
                  <a:cubicBezTo>
                    <a:pt x="1067069" y="466104"/>
                    <a:pt x="1114536" y="292772"/>
                    <a:pt x="1036919" y="156582"/>
                  </a:cubicBezTo>
                  <a:cubicBezTo>
                    <a:pt x="986413" y="67983"/>
                    <a:pt x="892272" y="13286"/>
                    <a:pt x="790285" y="13299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0" name="Google Shape;1520;p83"/>
            <p:cNvSpPr/>
            <p:nvPr/>
          </p:nvSpPr>
          <p:spPr>
            <a:xfrm>
              <a:off x="3958593" y="3753414"/>
              <a:ext cx="1104175" cy="610546"/>
            </a:xfrm>
            <a:custGeom>
              <a:rect b="b" l="l" r="r" t="t"/>
              <a:pathLst>
                <a:path extrusionOk="0" h="610543" w="1104173">
                  <a:moveTo>
                    <a:pt x="803535" y="26549"/>
                  </a:moveTo>
                  <a:cubicBezTo>
                    <a:pt x="701562" y="26509"/>
                    <a:pt x="607426" y="81216"/>
                    <a:pt x="556980" y="169832"/>
                  </a:cubicBezTo>
                  <a:cubicBezTo>
                    <a:pt x="479354" y="33642"/>
                    <a:pt x="306022" y="-13832"/>
                    <a:pt x="169832" y="63794"/>
                  </a:cubicBezTo>
                  <a:cubicBezTo>
                    <a:pt x="33642" y="141420"/>
                    <a:pt x="-13832" y="314751"/>
                    <a:pt x="63794" y="450942"/>
                  </a:cubicBezTo>
                  <a:cubicBezTo>
                    <a:pt x="141420" y="587132"/>
                    <a:pt x="314751" y="634606"/>
                    <a:pt x="450942" y="556980"/>
                  </a:cubicBezTo>
                  <a:cubicBezTo>
                    <a:pt x="495155" y="531779"/>
                    <a:pt x="531779" y="495154"/>
                    <a:pt x="556980" y="450942"/>
                  </a:cubicBezTo>
                  <a:cubicBezTo>
                    <a:pt x="634606" y="587132"/>
                    <a:pt x="807939" y="634606"/>
                    <a:pt x="944129" y="556980"/>
                  </a:cubicBezTo>
                  <a:cubicBezTo>
                    <a:pt x="1080319" y="479354"/>
                    <a:pt x="1127786" y="306022"/>
                    <a:pt x="1050169" y="169832"/>
                  </a:cubicBezTo>
                  <a:cubicBezTo>
                    <a:pt x="999663" y="81233"/>
                    <a:pt x="905522" y="26536"/>
                    <a:pt x="803535" y="26549"/>
                  </a:cubicBezTo>
                  <a:close/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1" name="Google Shape;1521;p83"/>
            <p:cNvSpPr/>
            <p:nvPr/>
          </p:nvSpPr>
          <p:spPr>
            <a:xfrm>
              <a:off x="4182762" y="4002357"/>
              <a:ext cx="129903" cy="77942"/>
            </a:xfrm>
            <a:custGeom>
              <a:rect b="b" l="l" r="r" t="t"/>
              <a:pathLst>
                <a:path extrusionOk="0" h="77941" w="129902">
                  <a:moveTo>
                    <a:pt x="13250" y="68459"/>
                  </a:moveTo>
                  <a:cubicBezTo>
                    <a:pt x="13250" y="37968"/>
                    <a:pt x="37968" y="13250"/>
                    <a:pt x="68459" y="13250"/>
                  </a:cubicBezTo>
                  <a:cubicBezTo>
                    <a:pt x="98950" y="13250"/>
                    <a:pt x="123667" y="37968"/>
                    <a:pt x="123667" y="68459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2" name="Google Shape;1522;p83"/>
            <p:cNvSpPr/>
            <p:nvPr/>
          </p:nvSpPr>
          <p:spPr>
            <a:xfrm>
              <a:off x="4169510" y="3989100"/>
              <a:ext cx="155883" cy="103922"/>
            </a:xfrm>
            <a:custGeom>
              <a:rect b="b" l="l" r="r" t="t"/>
              <a:pathLst>
                <a:path extrusionOk="0" h="103922" w="155883">
                  <a:moveTo>
                    <a:pt x="26500" y="81709"/>
                  </a:moveTo>
                  <a:cubicBezTo>
                    <a:pt x="26500" y="51218"/>
                    <a:pt x="51218" y="26500"/>
                    <a:pt x="81709" y="26500"/>
                  </a:cubicBezTo>
                  <a:cubicBezTo>
                    <a:pt x="112200" y="26500"/>
                    <a:pt x="136918" y="51218"/>
                    <a:pt x="136918" y="81709"/>
                  </a:cubicBez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3" name="Google Shape;1523;p83"/>
            <p:cNvSpPr/>
            <p:nvPr/>
          </p:nvSpPr>
          <p:spPr>
            <a:xfrm>
              <a:off x="4697305" y="4002349"/>
              <a:ext cx="129903" cy="77942"/>
            </a:xfrm>
            <a:custGeom>
              <a:rect b="b" l="l" r="r" t="t"/>
              <a:pathLst>
                <a:path extrusionOk="0" h="77941" w="129902">
                  <a:moveTo>
                    <a:pt x="13250" y="68459"/>
                  </a:moveTo>
                  <a:cubicBezTo>
                    <a:pt x="13250" y="37968"/>
                    <a:pt x="37971" y="13250"/>
                    <a:pt x="68459" y="13250"/>
                  </a:cubicBezTo>
                  <a:cubicBezTo>
                    <a:pt x="98947" y="13250"/>
                    <a:pt x="123667" y="37968"/>
                    <a:pt x="123667" y="68459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524" name="Google Shape;1524;p83"/>
            <p:cNvSpPr/>
            <p:nvPr/>
          </p:nvSpPr>
          <p:spPr>
            <a:xfrm>
              <a:off x="4684054" y="3989089"/>
              <a:ext cx="155883" cy="103922"/>
            </a:xfrm>
            <a:custGeom>
              <a:rect b="b" l="l" r="r" t="t"/>
              <a:pathLst>
                <a:path extrusionOk="0" h="103922" w="155883">
                  <a:moveTo>
                    <a:pt x="26500" y="81709"/>
                  </a:moveTo>
                  <a:cubicBezTo>
                    <a:pt x="26500" y="51218"/>
                    <a:pt x="51221" y="26500"/>
                    <a:pt x="81709" y="26500"/>
                  </a:cubicBezTo>
                  <a:cubicBezTo>
                    <a:pt x="112197" y="26500"/>
                    <a:pt x="136918" y="51218"/>
                    <a:pt x="136918" y="81709"/>
                  </a:cubicBezTo>
                </a:path>
              </a:pathLst>
            </a:custGeom>
            <a:noFill/>
            <a:ln cap="rnd" cmpd="sng" w="25900">
              <a:solidFill>
                <a:srgbClr val="7757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525" name="Google Shape;1525;p83"/>
          <p:cNvSpPr/>
          <p:nvPr/>
        </p:nvSpPr>
        <p:spPr>
          <a:xfrm>
            <a:off x="1600200" y="1042512"/>
            <a:ext cx="59436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Спасибо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 внимание!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BB6D4"/>
        </a:solidFill>
      </p:bgPr>
    </p:bg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52"/>
          <p:cNvSpPr txBox="1"/>
          <p:nvPr>
            <p:ph type="title"/>
          </p:nvPr>
        </p:nvSpPr>
        <p:spPr>
          <a:xfrm>
            <a:off x="539750" y="3346655"/>
            <a:ext cx="6569261" cy="2009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Добрый вечер!</a:t>
            </a:r>
            <a:endParaRPr/>
          </a:p>
        </p:txBody>
      </p:sp>
      <p:sp>
        <p:nvSpPr>
          <p:cNvPr id="1246" name="Google Shape;1246;p52"/>
          <p:cNvSpPr txBox="1"/>
          <p:nvPr>
            <p:ph idx="1" type="body"/>
          </p:nvPr>
        </p:nvSpPr>
        <p:spPr>
          <a:xfrm>
            <a:off x="539750" y="1602117"/>
            <a:ext cx="1809003" cy="1513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lt1"/>
              </a:buClr>
              <a:buSzPts val="13920"/>
              <a:buFont typeface="Roboto"/>
              <a:buNone/>
            </a:pPr>
            <a:r>
              <a:rPr lang="ru-RU"/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53"/>
          <p:cNvSpPr txBox="1"/>
          <p:nvPr>
            <p:ph type="title"/>
          </p:nvPr>
        </p:nvSpPr>
        <p:spPr>
          <a:xfrm>
            <a:off x="539750" y="1409700"/>
            <a:ext cx="5526600" cy="14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/>
              <a:t>Базовые структуры данных</a:t>
            </a:r>
            <a:endParaRPr/>
          </a:p>
        </p:txBody>
      </p:sp>
      <p:sp>
        <p:nvSpPr>
          <p:cNvPr id="1252" name="Google Shape;1252;p53"/>
          <p:cNvSpPr txBox="1"/>
          <p:nvPr>
            <p:ph idx="1" type="body"/>
          </p:nvPr>
        </p:nvSpPr>
        <p:spPr>
          <a:xfrm>
            <a:off x="539749" y="3937312"/>
            <a:ext cx="49413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1253" name="Google Shape;1253;p53"/>
          <p:cNvSpPr txBox="1"/>
          <p:nvPr>
            <p:ph idx="2" type="body"/>
          </p:nvPr>
        </p:nvSpPr>
        <p:spPr>
          <a:xfrm>
            <a:off x="775492" y="6421880"/>
            <a:ext cx="5472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30"/>
              <a:buFont typeface="Roboto Light"/>
              <a:buNone/>
            </a:pPr>
            <a:r>
              <a:rPr lang="ru-RU"/>
              <a:t>Мазнев Валерий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54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Содержание</a:t>
            </a:r>
            <a:endParaRPr/>
          </a:p>
        </p:txBody>
      </p:sp>
      <p:sp>
        <p:nvSpPr>
          <p:cNvPr id="1259" name="Google Shape;1259;p54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Массив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Динамические массив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Список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Стек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Очередь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Очередь с приоритетами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260" name="Google Shape;126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3407" y="3188371"/>
            <a:ext cx="3046324" cy="30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5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Ответить на вопросы</a:t>
            </a:r>
            <a:endParaRPr/>
          </a:p>
        </p:txBody>
      </p:sp>
      <p:sp>
        <p:nvSpPr>
          <p:cNvPr id="1266" name="Google Shape;1266;p55"/>
          <p:cNvSpPr txBox="1"/>
          <p:nvPr>
            <p:ph idx="1" type="body"/>
          </p:nvPr>
        </p:nvSpPr>
        <p:spPr>
          <a:xfrm>
            <a:off x="539750" y="1089029"/>
            <a:ext cx="80646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•"/>
            </a:pPr>
            <a:r>
              <a:rPr lang="ru-RU" sz="3000"/>
              <a:t>Какие структуры данных как устроены</a:t>
            </a:r>
            <a:r>
              <a:rPr lang="ru-RU" sz="3000"/>
              <a:t> </a:t>
            </a:r>
            <a:endParaRPr sz="3000"/>
          </a:p>
          <a:p>
            <a:pPr indent="-2541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ru-RU" sz="3000"/>
              <a:t>В каком случае какую структуру применять</a:t>
            </a:r>
            <a:endParaRPr sz="3000"/>
          </a:p>
          <a:p>
            <a:pPr indent="-78840" lvl="0" marL="21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56"/>
          <p:cNvSpPr txBox="1"/>
          <p:nvPr>
            <p:ph type="title"/>
          </p:nvPr>
        </p:nvSpPr>
        <p:spPr>
          <a:xfrm>
            <a:off x="539750" y="233852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Массивы</a:t>
            </a:r>
            <a:endParaRPr/>
          </a:p>
        </p:txBody>
      </p:sp>
      <p:sp>
        <p:nvSpPr>
          <p:cNvPr id="1272" name="Google Shape;1272;p56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Что такое массив?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7"/>
          <p:cNvSpPr txBox="1"/>
          <p:nvPr>
            <p:ph type="title"/>
          </p:nvPr>
        </p:nvSpPr>
        <p:spPr>
          <a:xfrm>
            <a:off x="539750" y="233852"/>
            <a:ext cx="66168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</a:pPr>
            <a:r>
              <a:rPr lang="ru-RU"/>
              <a:t>Массивы</a:t>
            </a:r>
            <a:endParaRPr/>
          </a:p>
        </p:txBody>
      </p:sp>
      <p:sp>
        <p:nvSpPr>
          <p:cNvPr id="1278" name="Google Shape;1278;p57"/>
          <p:cNvSpPr txBox="1"/>
          <p:nvPr>
            <p:ph idx="1" type="body"/>
          </p:nvPr>
        </p:nvSpPr>
        <p:spPr>
          <a:xfrm>
            <a:off x="539750" y="1089025"/>
            <a:ext cx="79425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Элементы одного типа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ru-RU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Доступ по индексу</a:t>
            </a:r>
            <a:endParaRPr sz="3000"/>
          </a:p>
        </p:txBody>
      </p:sp>
      <p:pic>
        <p:nvPicPr>
          <p:cNvPr id="1279" name="Google Shape;127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49" y="2925774"/>
            <a:ext cx="7942500" cy="2378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Другая 57">
      <a:dk1>
        <a:srgbClr val="000000"/>
      </a:dk1>
      <a:lt1>
        <a:srgbClr val="FFFFFF"/>
      </a:lt1>
      <a:dk2>
        <a:srgbClr val="3F3F3F"/>
      </a:dk2>
      <a:lt2>
        <a:srgbClr val="D2DCE6"/>
      </a:lt2>
      <a:accent1>
        <a:srgbClr val="8C91E6"/>
      </a:accent1>
      <a:accent2>
        <a:srgbClr val="87AAFA"/>
      </a:accent2>
      <a:accent3>
        <a:srgbClr val="F06E64"/>
      </a:accent3>
      <a:accent4>
        <a:srgbClr val="F57D5A"/>
      </a:accent4>
      <a:accent5>
        <a:srgbClr val="FFA028"/>
      </a:accent5>
      <a:accent6>
        <a:srgbClr val="4BB4D2"/>
      </a:accent6>
      <a:hlink>
        <a:srgbClr val="4E6E8D"/>
      </a:hlink>
      <a:folHlink>
        <a:srgbClr val="8BA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Другая 57">
      <a:dk1>
        <a:srgbClr val="000000"/>
      </a:dk1>
      <a:lt1>
        <a:srgbClr val="FFFFFF"/>
      </a:lt1>
      <a:dk2>
        <a:srgbClr val="3F3F3F"/>
      </a:dk2>
      <a:lt2>
        <a:srgbClr val="D2DCE6"/>
      </a:lt2>
      <a:accent1>
        <a:srgbClr val="8C91E6"/>
      </a:accent1>
      <a:accent2>
        <a:srgbClr val="87AAFA"/>
      </a:accent2>
      <a:accent3>
        <a:srgbClr val="F06E64"/>
      </a:accent3>
      <a:accent4>
        <a:srgbClr val="F57D5A"/>
      </a:accent4>
      <a:accent5>
        <a:srgbClr val="FFA028"/>
      </a:accent5>
      <a:accent6>
        <a:srgbClr val="4BB4D2"/>
      </a:accent6>
      <a:hlink>
        <a:srgbClr val="4E6E8D"/>
      </a:hlink>
      <a:folHlink>
        <a:srgbClr val="8BA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