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Pagkaki" charset="1" panose="00000500000000000000"/>
      <p:regular r:id="rId16"/>
    </p:embeddedFont>
    <p:embeddedFont>
      <p:font typeface="29LT Azer" charset="1" panose="00000500000000000000"/>
      <p:regular r:id="rId17"/>
    </p:embeddedFont>
    <p:embeddedFont>
      <p:font typeface="29LT Azer Bold" charset="1" panose="00000600000000000000"/>
      <p:regular r:id="rId18"/>
    </p:embeddedFont>
    <p:embeddedFont>
      <p:font typeface="29LT Azer Italics" charset="1" panose="00000500000000000000"/>
      <p:regular r:id="rId19"/>
    </p:embeddedFont>
    <p:embeddedFont>
      <p:font typeface="29LT Azer Bold Italics" charset="1" panose="00000600000000000000"/>
      <p:regular r:id="rId20"/>
    </p:embeddedFont>
    <p:embeddedFont>
      <p:font typeface="Nunito Sans Regular" charset="1" panose="00000500000000000000"/>
      <p:regular r:id="rId21"/>
    </p:embeddedFont>
    <p:embeddedFont>
      <p:font typeface="Nunito Sans Regular Bold" charset="1" panose="00000700000000000000"/>
      <p:regular r:id="rId22"/>
    </p:embeddedFont>
    <p:embeddedFont>
      <p:font typeface="Nunito Sans Regular Italics" charset="1" panose="00000500000000000000"/>
      <p:regular r:id="rId23"/>
    </p:embeddedFont>
    <p:embeddedFont>
      <p:font typeface="Nunito Sans Regular Bold Italics" charset="1" panose="000007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slides/slide1.xml" Type="http://schemas.openxmlformats.org/officeDocument/2006/relationships/slide"/><Relationship Id="rId26" Target="slides/slide2.xml" Type="http://schemas.openxmlformats.org/officeDocument/2006/relationships/slide"/><Relationship Id="rId27" Target="slides/slide3.xml" Type="http://schemas.openxmlformats.org/officeDocument/2006/relationships/slide"/><Relationship Id="rId28" Target="slides/slide4.xml" Type="http://schemas.openxmlformats.org/officeDocument/2006/relationships/slide"/><Relationship Id="rId29" Target="slides/slide5.xml" Type="http://schemas.openxmlformats.org/officeDocument/2006/relationships/slide"/><Relationship Id="rId3" Target="viewProps.xml" Type="http://schemas.openxmlformats.org/officeDocument/2006/relationships/viewProps"/><Relationship Id="rId30" Target="slides/slide6.xml" Type="http://schemas.openxmlformats.org/officeDocument/2006/relationships/slide"/><Relationship Id="rId31" Target="slides/slide7.xml" Type="http://schemas.openxmlformats.org/officeDocument/2006/relationships/slide"/><Relationship Id="rId32" Target="slides/slide8.xml" Type="http://schemas.openxmlformats.org/officeDocument/2006/relationships/slide"/><Relationship Id="rId33" Target="slides/slide9.xml" Type="http://schemas.openxmlformats.org/officeDocument/2006/relationships/slide"/><Relationship Id="rId34" Target="slides/slide10.xml" Type="http://schemas.openxmlformats.org/officeDocument/2006/relationships/slide"/><Relationship Id="rId35" Target="slides/slide11.xml" Type="http://schemas.openxmlformats.org/officeDocument/2006/relationships/slide"/><Relationship Id="rId36" Target="slides/slide12.xml" Type="http://schemas.openxmlformats.org/officeDocument/2006/relationships/slide"/><Relationship Id="rId37" Target="slides/slide13.xml" Type="http://schemas.openxmlformats.org/officeDocument/2006/relationships/slide"/><Relationship Id="rId38" Target="slides/slide14.xml" Type="http://schemas.openxmlformats.org/officeDocument/2006/relationships/slide"/><Relationship Id="rId39" Target="slides/slide15.xml" Type="http://schemas.openxmlformats.org/officeDocument/2006/relationships/slide"/><Relationship Id="rId4" Target="theme/theme1.xml" Type="http://schemas.openxmlformats.org/officeDocument/2006/relationships/theme"/><Relationship Id="rId40" Target="slides/slide16.xml" Type="http://schemas.openxmlformats.org/officeDocument/2006/relationships/slide"/><Relationship Id="rId41" Target="slides/slide17.xml" Type="http://schemas.openxmlformats.org/officeDocument/2006/relationships/slide"/><Relationship Id="rId42" Target="slides/slide18.xml" Type="http://schemas.openxmlformats.org/officeDocument/2006/relationships/slide"/><Relationship Id="rId43" Target="slides/slide19.xml" Type="http://schemas.openxmlformats.org/officeDocument/2006/relationships/slide"/><Relationship Id="rId44" Target="slides/slide2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54.png" Type="http://schemas.openxmlformats.org/officeDocument/2006/relationships/image"/><Relationship Id="rId15" Target="../media/image55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56.png" Type="http://schemas.openxmlformats.org/officeDocument/2006/relationships/image"/><Relationship Id="rId19" Target="../media/image57.svg" Type="http://schemas.openxmlformats.org/officeDocument/2006/relationships/image"/><Relationship Id="rId2" Target="../media/image1.png" Type="http://schemas.openxmlformats.org/officeDocument/2006/relationships/image"/><Relationship Id="rId20" Target="../media/image58.png" Type="http://schemas.openxmlformats.org/officeDocument/2006/relationships/image"/><Relationship Id="rId21" Target="../media/image59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30.png" Type="http://schemas.openxmlformats.org/officeDocument/2006/relationships/image"/><Relationship Id="rId17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30.png" Type="http://schemas.openxmlformats.org/officeDocument/2006/relationships/image"/><Relationship Id="rId17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11894" y="1420102"/>
            <a:ext cx="15306828" cy="8350058"/>
            <a:chOff x="0" y="0"/>
            <a:chExt cx="20409104" cy="11133411"/>
          </a:xfrm>
        </p:grpSpPr>
        <p:grpSp>
          <p:nvGrpSpPr>
            <p:cNvPr name="Group 4" id="4"/>
            <p:cNvGrpSpPr/>
            <p:nvPr/>
          </p:nvGrpSpPr>
          <p:grpSpPr>
            <a:xfrm rot="-63472">
              <a:off x="227703" y="387323"/>
              <a:ext cx="20085616" cy="10561574"/>
              <a:chOff x="0" y="0"/>
              <a:chExt cx="4922945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085616" cy="10658696"/>
              <a:chOff x="0" y="0"/>
              <a:chExt cx="4922945" cy="2612426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84486"/>
              </a:xfrm>
              <a:custGeom>
                <a:avLst/>
                <a:gdLst/>
                <a:ahLst/>
                <a:cxnLst/>
                <a:rect r="r" b="b" t="t" l="l"/>
                <a:pathLst>
                  <a:path h="2584486" w="4900085">
                    <a:moveTo>
                      <a:pt x="4900085" y="2584486"/>
                    </a:moveTo>
                    <a:lnTo>
                      <a:pt x="0" y="2576866"/>
                    </a:lnTo>
                    <a:lnTo>
                      <a:pt x="0" y="909594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611156"/>
              </a:xfrm>
              <a:custGeom>
                <a:avLst/>
                <a:gdLst/>
                <a:ahLst/>
                <a:cxnLst/>
                <a:rect r="r" b="b" t="t" l="l"/>
                <a:pathLst>
                  <a:path h="261115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794"/>
                      <a:pt x="4901355" y="158476"/>
                      <a:pt x="4903895" y="212171"/>
                    </a:cubicBezTo>
                    <a:cubicBezTo>
                      <a:pt x="4903895" y="289729"/>
                      <a:pt x="4916595" y="1819018"/>
                      <a:pt x="4922945" y="1896576"/>
                    </a:cubicBezTo>
                    <a:cubicBezTo>
                      <a:pt x="4929295" y="2013908"/>
                      <a:pt x="4925485" y="2133228"/>
                      <a:pt x="4925485" y="2250560"/>
                    </a:cubicBezTo>
                    <a:cubicBezTo>
                      <a:pt x="4925485" y="2353971"/>
                      <a:pt x="4926755" y="2449427"/>
                      <a:pt x="4928025" y="2550196"/>
                    </a:cubicBezTo>
                    <a:cubicBezTo>
                      <a:pt x="4928025" y="2571785"/>
                      <a:pt x="4928025" y="2585756"/>
                      <a:pt x="4928025" y="2609885"/>
                    </a:cubicBezTo>
                    <a:cubicBezTo>
                      <a:pt x="4905165" y="2609885"/>
                      <a:pt x="4884845" y="2611156"/>
                      <a:pt x="4854098" y="2609885"/>
                    </a:cubicBezTo>
                    <a:cubicBezTo>
                      <a:pt x="4605829" y="2604806"/>
                      <a:pt x="4353740" y="2611156"/>
                      <a:pt x="4105470" y="2606076"/>
                    </a:cubicBezTo>
                    <a:cubicBezTo>
                      <a:pt x="3956509" y="2602266"/>
                      <a:pt x="3811367" y="2604806"/>
                      <a:pt x="3662405" y="2602266"/>
                    </a:cubicBezTo>
                    <a:cubicBezTo>
                      <a:pt x="3593654" y="2600996"/>
                      <a:pt x="3524902" y="2599726"/>
                      <a:pt x="3456151" y="2598456"/>
                    </a:cubicBezTo>
                    <a:cubicBezTo>
                      <a:pt x="3414136" y="2598456"/>
                      <a:pt x="3375941" y="2599726"/>
                      <a:pt x="3333926" y="2599726"/>
                    </a:cubicBezTo>
                    <a:cubicBezTo>
                      <a:pt x="3226979" y="2598456"/>
                      <a:pt x="2932875" y="2599726"/>
                      <a:pt x="2825929" y="2598456"/>
                    </a:cubicBezTo>
                    <a:cubicBezTo>
                      <a:pt x="2749538" y="2597185"/>
                      <a:pt x="1221727" y="2606076"/>
                      <a:pt x="1145336" y="2604806"/>
                    </a:cubicBezTo>
                    <a:cubicBezTo>
                      <a:pt x="1126239" y="2604806"/>
                      <a:pt x="1103322" y="2606076"/>
                      <a:pt x="1084224" y="2606076"/>
                    </a:cubicBezTo>
                    <a:cubicBezTo>
                      <a:pt x="1038390" y="2606076"/>
                      <a:pt x="996375" y="2607346"/>
                      <a:pt x="950540" y="2607346"/>
                    </a:cubicBezTo>
                    <a:cubicBezTo>
                      <a:pt x="835955" y="2607346"/>
                      <a:pt x="725188" y="2606076"/>
                      <a:pt x="610602" y="2604806"/>
                    </a:cubicBezTo>
                    <a:cubicBezTo>
                      <a:pt x="541851" y="2603535"/>
                      <a:pt x="473099" y="2602266"/>
                      <a:pt x="408168" y="2600996"/>
                    </a:cubicBezTo>
                    <a:cubicBezTo>
                      <a:pt x="285943" y="2599726"/>
                      <a:pt x="163718" y="2598456"/>
                      <a:pt x="48260" y="2598456"/>
                    </a:cubicBezTo>
                    <a:cubicBezTo>
                      <a:pt x="38100" y="2598456"/>
                      <a:pt x="29210" y="2598456"/>
                      <a:pt x="19050" y="2597185"/>
                    </a:cubicBezTo>
                    <a:cubicBezTo>
                      <a:pt x="10160" y="2595916"/>
                      <a:pt x="5080" y="2589566"/>
                      <a:pt x="7620" y="2580676"/>
                    </a:cubicBezTo>
                    <a:cubicBezTo>
                      <a:pt x="16510" y="2548861"/>
                      <a:pt x="12700" y="2499144"/>
                      <a:pt x="11430" y="2447439"/>
                    </a:cubicBezTo>
                    <a:cubicBezTo>
                      <a:pt x="10160" y="2342039"/>
                      <a:pt x="6350" y="2238628"/>
                      <a:pt x="7620" y="2133228"/>
                    </a:cubicBezTo>
                    <a:cubicBezTo>
                      <a:pt x="5080" y="2001976"/>
                      <a:pt x="0" y="377230"/>
                      <a:pt x="7620" y="243989"/>
                    </a:cubicBezTo>
                    <a:cubicBezTo>
                      <a:pt x="8890" y="218136"/>
                      <a:pt x="7620" y="190295"/>
                      <a:pt x="8890" y="164442"/>
                    </a:cubicBezTo>
                    <a:cubicBezTo>
                      <a:pt x="10160" y="122680"/>
                      <a:pt x="12700" y="7694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93376"/>
                    </a:moveTo>
                    <a:cubicBezTo>
                      <a:pt x="4906435" y="2576866"/>
                      <a:pt x="4907705" y="2564166"/>
                      <a:pt x="4907705" y="2551466"/>
                    </a:cubicBezTo>
                    <a:cubicBezTo>
                      <a:pt x="4906435" y="2439484"/>
                      <a:pt x="4905165" y="2334084"/>
                      <a:pt x="4905165" y="2220730"/>
                    </a:cubicBezTo>
                    <a:cubicBezTo>
                      <a:pt x="4905165" y="2169024"/>
                      <a:pt x="4907705" y="2117319"/>
                      <a:pt x="4906435" y="2065613"/>
                    </a:cubicBezTo>
                    <a:cubicBezTo>
                      <a:pt x="4906435" y="2017885"/>
                      <a:pt x="4905165" y="1968168"/>
                      <a:pt x="4903895" y="1920440"/>
                    </a:cubicBezTo>
                    <a:cubicBezTo>
                      <a:pt x="4898815" y="1846860"/>
                      <a:pt x="4887385" y="323536"/>
                      <a:pt x="4887385" y="249955"/>
                    </a:cubicBezTo>
                    <a:cubicBezTo>
                      <a:pt x="4884845" y="188306"/>
                      <a:pt x="4882305" y="12466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75"/>
                    </a:cubicBezTo>
                    <a:cubicBezTo>
                      <a:pt x="31750" y="106771"/>
                      <a:pt x="31750" y="142567"/>
                      <a:pt x="30480" y="178363"/>
                    </a:cubicBezTo>
                    <a:cubicBezTo>
                      <a:pt x="29210" y="238023"/>
                      <a:pt x="26670" y="295695"/>
                      <a:pt x="25400" y="355355"/>
                    </a:cubicBezTo>
                    <a:cubicBezTo>
                      <a:pt x="20320" y="418992"/>
                      <a:pt x="26670" y="1974135"/>
                      <a:pt x="29210" y="2037772"/>
                    </a:cubicBezTo>
                    <a:cubicBezTo>
                      <a:pt x="29210" y="2105387"/>
                      <a:pt x="29210" y="2174990"/>
                      <a:pt x="30480" y="2242605"/>
                    </a:cubicBezTo>
                    <a:cubicBezTo>
                      <a:pt x="30480" y="2292322"/>
                      <a:pt x="33020" y="2342039"/>
                      <a:pt x="33020" y="2391756"/>
                    </a:cubicBezTo>
                    <a:cubicBezTo>
                      <a:pt x="33020" y="2445450"/>
                      <a:pt x="33020" y="2499144"/>
                      <a:pt x="31750" y="2551466"/>
                    </a:cubicBezTo>
                    <a:cubicBezTo>
                      <a:pt x="31750" y="2555276"/>
                      <a:pt x="31750" y="2557816"/>
                      <a:pt x="31750" y="2561626"/>
                    </a:cubicBezTo>
                    <a:cubicBezTo>
                      <a:pt x="31750" y="2571785"/>
                      <a:pt x="35560" y="2575596"/>
                      <a:pt x="44450" y="2575596"/>
                    </a:cubicBezTo>
                    <a:cubicBezTo>
                      <a:pt x="75869" y="2575596"/>
                      <a:pt x="129342" y="2576866"/>
                      <a:pt x="178996" y="2576866"/>
                    </a:cubicBezTo>
                    <a:cubicBezTo>
                      <a:pt x="251567" y="2576866"/>
                      <a:pt x="327957" y="2574326"/>
                      <a:pt x="400528" y="2576866"/>
                    </a:cubicBezTo>
                    <a:cubicBezTo>
                      <a:pt x="518934" y="2580676"/>
                      <a:pt x="637339" y="2583216"/>
                      <a:pt x="755745" y="2581946"/>
                    </a:cubicBezTo>
                    <a:cubicBezTo>
                      <a:pt x="832135" y="2580676"/>
                      <a:pt x="904706" y="2583216"/>
                      <a:pt x="981097" y="2583216"/>
                    </a:cubicBezTo>
                    <a:cubicBezTo>
                      <a:pt x="1091863" y="2583216"/>
                      <a:pt x="1202629" y="2581946"/>
                      <a:pt x="1313396" y="2583216"/>
                    </a:cubicBezTo>
                    <a:cubicBezTo>
                      <a:pt x="1477635" y="2584485"/>
                      <a:pt x="3280453" y="2574326"/>
                      <a:pt x="3448512" y="2576866"/>
                    </a:cubicBezTo>
                    <a:cubicBezTo>
                      <a:pt x="3521083" y="2578135"/>
                      <a:pt x="3593654" y="2579406"/>
                      <a:pt x="3662405" y="2579406"/>
                    </a:cubicBezTo>
                    <a:cubicBezTo>
                      <a:pt x="3788450" y="2581946"/>
                      <a:pt x="3910675" y="2578135"/>
                      <a:pt x="4036719" y="2581946"/>
                    </a:cubicBezTo>
                    <a:cubicBezTo>
                      <a:pt x="4139846" y="2584485"/>
                      <a:pt x="4242974" y="2584485"/>
                      <a:pt x="4346101" y="2587026"/>
                    </a:cubicBezTo>
                    <a:cubicBezTo>
                      <a:pt x="4498882" y="2590835"/>
                      <a:pt x="4651663" y="2593376"/>
                      <a:pt x="4804444" y="2594646"/>
                    </a:cubicBezTo>
                    <a:cubicBezTo>
                      <a:pt x="4861737" y="2594646"/>
                      <a:pt x="4884845" y="2593376"/>
                      <a:pt x="4905165" y="25933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762617" y="1076325"/>
            <a:ext cx="14657500" cy="934618"/>
            <a:chOff x="0" y="0"/>
            <a:chExt cx="19543333" cy="1246158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1858">
              <a:off x="12044" y="144266"/>
              <a:ext cx="9753600" cy="957626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1858">
              <a:off x="9777689" y="144266"/>
              <a:ext cx="9753600" cy="957626"/>
            </a:xfrm>
            <a:prstGeom prst="rect">
              <a:avLst/>
            </a:prstGeom>
          </p:spPr>
        </p:pic>
      </p:grpSp>
      <p:sp>
        <p:nvSpPr>
          <p:cNvPr name="TextBox 13" id="13"/>
          <p:cNvSpPr txBox="true"/>
          <p:nvPr/>
        </p:nvSpPr>
        <p:spPr>
          <a:xfrm rot="0">
            <a:off x="2744331" y="2741618"/>
            <a:ext cx="13675786" cy="203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30"/>
              </a:lnSpc>
            </a:pPr>
            <a:r>
              <a:rPr lang="en-US" sz="17012">
                <a:solidFill>
                  <a:srgbClr val="1D1D1B"/>
                </a:solidFill>
                <a:latin typeface="Pagkaki"/>
              </a:rPr>
              <a:t>PRACTICA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33000" y="6246549"/>
            <a:ext cx="1009169" cy="135047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47703">
            <a:off x="2619344" y="3948105"/>
            <a:ext cx="1214539" cy="228569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3389741" y="3937826"/>
            <a:ext cx="12384966" cy="439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D1D1B"/>
                </a:solidFill>
                <a:latin typeface="29LT Azer"/>
              </a:rPr>
              <a:t>Estudiante: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D1D1B"/>
                </a:solidFill>
                <a:latin typeface="29LT Azer"/>
              </a:rPr>
              <a:t>Univ. Iris Michelle Velasco Aruquipa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D1D1B"/>
                </a:solidFill>
                <a:latin typeface="29LT Azer"/>
              </a:rPr>
              <a:t>Asignatura: Estructura de Datos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D1D1B"/>
                </a:solidFill>
                <a:latin typeface="29LT Azer"/>
              </a:rPr>
              <a:t>Docente</a:t>
            </a: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D1D1B"/>
                </a:solidFill>
                <a:latin typeface="29LT Azer"/>
              </a:rPr>
              <a:t>Lic. William Barra Paredes</a:t>
            </a:r>
          </a:p>
          <a:p>
            <a:pPr algn="ctr">
              <a:lnSpc>
                <a:spcPts val="5880"/>
              </a:lnSpc>
            </a:pP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3714" r="57241" b="48521"/>
          <a:stretch>
            <a:fillRect/>
          </a:stretch>
        </p:blipFill>
        <p:spPr>
          <a:xfrm flipH="false" flipV="false" rot="-3990121">
            <a:off x="3306668" y="6614328"/>
            <a:ext cx="1519040" cy="1965381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5573" t="73048" r="0" b="0"/>
          <a:stretch>
            <a:fillRect/>
          </a:stretch>
        </p:blipFill>
        <p:spPr>
          <a:xfrm flipH="false" flipV="false" rot="3722494">
            <a:off x="13790434" y="2827360"/>
            <a:ext cx="1494302" cy="73016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611894" y="8269795"/>
            <a:ext cx="1530682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B"/>
                </a:solidFill>
                <a:latin typeface="Open Sans Extra Bold"/>
              </a:rPr>
              <a:t>https://github.com/mishelvelasco/estructura-de-datos-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23185" y="2352412"/>
            <a:ext cx="15412834" cy="7607931"/>
            <a:chOff x="0" y="0"/>
            <a:chExt cx="20550446" cy="1014390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29413" y="0"/>
              <a:ext cx="20121033" cy="10143907"/>
              <a:chOff x="0" y="0"/>
              <a:chExt cx="4931626" cy="2486252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121033" cy="10143907"/>
              <a:chOff x="0" y="0"/>
              <a:chExt cx="4931626" cy="2486252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392691" y="-597204"/>
            <a:ext cx="15681251" cy="3006767"/>
            <a:chOff x="0" y="0"/>
            <a:chExt cx="20908335" cy="4009022"/>
          </a:xfrm>
        </p:grpSpPr>
        <p:grpSp>
          <p:nvGrpSpPr>
            <p:cNvPr name="Group 11" id="11"/>
            <p:cNvGrpSpPr/>
            <p:nvPr/>
          </p:nvGrpSpPr>
          <p:grpSpPr>
            <a:xfrm rot="62623">
              <a:off x="27933" y="333075"/>
              <a:ext cx="20811021" cy="3256521"/>
              <a:chOff x="0" y="0"/>
              <a:chExt cx="510074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5077881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5077881">
                    <a:moveTo>
                      <a:pt x="5077881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530134" y="0"/>
                    </a:lnTo>
                    <a:lnTo>
                      <a:pt x="5058831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10709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107090">
                    <a:moveTo>
                      <a:pt x="5072801" y="21590"/>
                    </a:moveTo>
                    <a:cubicBezTo>
                      <a:pt x="5074070" y="34290"/>
                      <a:pt x="5074070" y="44450"/>
                      <a:pt x="5075340" y="54610"/>
                    </a:cubicBezTo>
                    <a:cubicBezTo>
                      <a:pt x="5077881" y="74722"/>
                      <a:pt x="5079151" y="89746"/>
                      <a:pt x="5081690" y="104234"/>
                    </a:cubicBezTo>
                    <a:cubicBezTo>
                      <a:pt x="5081690" y="125162"/>
                      <a:pt x="5094390" y="537803"/>
                      <a:pt x="5100740" y="558730"/>
                    </a:cubicBezTo>
                    <a:cubicBezTo>
                      <a:pt x="5107090" y="590389"/>
                      <a:pt x="5103281" y="622584"/>
                      <a:pt x="5103281" y="654244"/>
                    </a:cubicBezTo>
                    <a:cubicBezTo>
                      <a:pt x="5103281" y="682146"/>
                      <a:pt x="5104551" y="707903"/>
                      <a:pt x="5105820" y="735937"/>
                    </a:cubicBezTo>
                    <a:cubicBezTo>
                      <a:pt x="5105820" y="757527"/>
                      <a:pt x="5105820" y="771497"/>
                      <a:pt x="5105820" y="795627"/>
                    </a:cubicBezTo>
                    <a:cubicBezTo>
                      <a:pt x="5082960" y="795627"/>
                      <a:pt x="5062640" y="796897"/>
                      <a:pt x="5031316" y="795627"/>
                    </a:cubicBezTo>
                    <a:cubicBezTo>
                      <a:pt x="4773882" y="790547"/>
                      <a:pt x="4512487" y="796897"/>
                      <a:pt x="4255052" y="791817"/>
                    </a:cubicBezTo>
                    <a:cubicBezTo>
                      <a:pt x="4100592" y="788007"/>
                      <a:pt x="3950092" y="790547"/>
                      <a:pt x="3795631" y="788007"/>
                    </a:cubicBezTo>
                    <a:cubicBezTo>
                      <a:pt x="3724341" y="786737"/>
                      <a:pt x="3653052" y="785467"/>
                      <a:pt x="3581763" y="784197"/>
                    </a:cubicBezTo>
                    <a:cubicBezTo>
                      <a:pt x="3538197" y="784197"/>
                      <a:pt x="3498591" y="785467"/>
                      <a:pt x="3455025" y="785467"/>
                    </a:cubicBezTo>
                    <a:cubicBezTo>
                      <a:pt x="3344131" y="784197"/>
                      <a:pt x="3039170" y="785467"/>
                      <a:pt x="2928275" y="784197"/>
                    </a:cubicBezTo>
                    <a:cubicBezTo>
                      <a:pt x="2849064" y="782927"/>
                      <a:pt x="1264852" y="791817"/>
                      <a:pt x="1185642" y="790547"/>
                    </a:cubicBezTo>
                    <a:cubicBezTo>
                      <a:pt x="1165839" y="790547"/>
                      <a:pt x="1142076" y="791817"/>
                      <a:pt x="1122273" y="791817"/>
                    </a:cubicBezTo>
                    <a:cubicBezTo>
                      <a:pt x="1074747" y="791817"/>
                      <a:pt x="1031181" y="793087"/>
                      <a:pt x="983655" y="793087"/>
                    </a:cubicBezTo>
                    <a:cubicBezTo>
                      <a:pt x="864839" y="793087"/>
                      <a:pt x="749983" y="791817"/>
                      <a:pt x="631167" y="790547"/>
                    </a:cubicBezTo>
                    <a:cubicBezTo>
                      <a:pt x="559878" y="789277"/>
                      <a:pt x="488588" y="788007"/>
                      <a:pt x="421259" y="786737"/>
                    </a:cubicBezTo>
                    <a:cubicBezTo>
                      <a:pt x="294522" y="785467"/>
                      <a:pt x="167785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772" y="30480"/>
                      <a:pt x="132141" y="29210"/>
                    </a:cubicBezTo>
                    <a:cubicBezTo>
                      <a:pt x="239075" y="25400"/>
                      <a:pt x="346009" y="22860"/>
                      <a:pt x="456904" y="20320"/>
                    </a:cubicBezTo>
                    <a:cubicBezTo>
                      <a:pt x="532154" y="17780"/>
                      <a:pt x="607404" y="16510"/>
                      <a:pt x="678694" y="13970"/>
                    </a:cubicBezTo>
                    <a:cubicBezTo>
                      <a:pt x="749983" y="11430"/>
                      <a:pt x="825233" y="8890"/>
                      <a:pt x="896523" y="8890"/>
                    </a:cubicBezTo>
                    <a:cubicBezTo>
                      <a:pt x="975734" y="7620"/>
                      <a:pt x="1054944" y="10160"/>
                      <a:pt x="1134155" y="8890"/>
                    </a:cubicBezTo>
                    <a:cubicBezTo>
                      <a:pt x="1233168" y="8890"/>
                      <a:pt x="3027288" y="6350"/>
                      <a:pt x="3126301" y="5080"/>
                    </a:cubicBezTo>
                    <a:cubicBezTo>
                      <a:pt x="3221354" y="3810"/>
                      <a:pt x="3316407" y="2540"/>
                      <a:pt x="3415420" y="2540"/>
                    </a:cubicBezTo>
                    <a:cubicBezTo>
                      <a:pt x="3577802" y="1270"/>
                      <a:pt x="3736223" y="0"/>
                      <a:pt x="3898605" y="0"/>
                    </a:cubicBezTo>
                    <a:cubicBezTo>
                      <a:pt x="3965934" y="0"/>
                      <a:pt x="4037223" y="2540"/>
                      <a:pt x="4104552" y="2540"/>
                    </a:cubicBezTo>
                    <a:cubicBezTo>
                      <a:pt x="4290697" y="3810"/>
                      <a:pt x="4480803" y="5080"/>
                      <a:pt x="4666948" y="7620"/>
                    </a:cubicBezTo>
                    <a:cubicBezTo>
                      <a:pt x="4765961" y="8890"/>
                      <a:pt x="4864974" y="12700"/>
                      <a:pt x="4963987" y="16510"/>
                    </a:cubicBezTo>
                    <a:cubicBezTo>
                      <a:pt x="4987751" y="16510"/>
                      <a:pt x="5011514" y="16510"/>
                      <a:pt x="5031316" y="16510"/>
                    </a:cubicBezTo>
                    <a:cubicBezTo>
                      <a:pt x="5053751" y="17780"/>
                      <a:pt x="5062640" y="20320"/>
                      <a:pt x="5072801" y="21590"/>
                    </a:cubicBezTo>
                    <a:close/>
                    <a:moveTo>
                      <a:pt x="5082960" y="779117"/>
                    </a:moveTo>
                    <a:cubicBezTo>
                      <a:pt x="5084231" y="762607"/>
                      <a:pt x="5085501" y="749907"/>
                      <a:pt x="5085501" y="737207"/>
                    </a:cubicBezTo>
                    <a:cubicBezTo>
                      <a:pt x="5084231" y="705220"/>
                      <a:pt x="5082960" y="676781"/>
                      <a:pt x="5082960" y="646195"/>
                    </a:cubicBezTo>
                    <a:cubicBezTo>
                      <a:pt x="5082960" y="632243"/>
                      <a:pt x="5085501" y="618292"/>
                      <a:pt x="5084231" y="604340"/>
                    </a:cubicBezTo>
                    <a:cubicBezTo>
                      <a:pt x="5084231" y="591462"/>
                      <a:pt x="5082960" y="578047"/>
                      <a:pt x="5081690" y="565169"/>
                    </a:cubicBezTo>
                    <a:cubicBezTo>
                      <a:pt x="5076610" y="545315"/>
                      <a:pt x="5065181" y="134284"/>
                      <a:pt x="5065181" y="114430"/>
                    </a:cubicBezTo>
                    <a:cubicBezTo>
                      <a:pt x="5062640" y="97795"/>
                      <a:pt x="5060101" y="80624"/>
                      <a:pt x="5057560" y="63500"/>
                    </a:cubicBezTo>
                    <a:cubicBezTo>
                      <a:pt x="5056290" y="44450"/>
                      <a:pt x="5055021" y="43180"/>
                      <a:pt x="5019435" y="41910"/>
                    </a:cubicBezTo>
                    <a:cubicBezTo>
                      <a:pt x="5007553" y="41910"/>
                      <a:pt x="4999632" y="41910"/>
                      <a:pt x="4987751" y="40640"/>
                    </a:cubicBezTo>
                    <a:cubicBezTo>
                      <a:pt x="4888737" y="36830"/>
                      <a:pt x="4785764" y="31750"/>
                      <a:pt x="4686751" y="30480"/>
                    </a:cubicBezTo>
                    <a:cubicBezTo>
                      <a:pt x="4445158" y="26670"/>
                      <a:pt x="4199605" y="25400"/>
                      <a:pt x="3958013" y="22860"/>
                    </a:cubicBezTo>
                    <a:cubicBezTo>
                      <a:pt x="3922368" y="22860"/>
                      <a:pt x="3882763" y="22860"/>
                      <a:pt x="3847118" y="22860"/>
                    </a:cubicBezTo>
                    <a:cubicBezTo>
                      <a:pt x="3787710" y="22860"/>
                      <a:pt x="3728302" y="22860"/>
                      <a:pt x="3672855" y="22860"/>
                    </a:cubicBezTo>
                    <a:cubicBezTo>
                      <a:pt x="3546118" y="22860"/>
                      <a:pt x="3419381" y="22860"/>
                      <a:pt x="3296604" y="24130"/>
                    </a:cubicBezTo>
                    <a:cubicBezTo>
                      <a:pt x="3189670" y="25400"/>
                      <a:pt x="1387629" y="29210"/>
                      <a:pt x="1280694" y="29210"/>
                    </a:cubicBezTo>
                    <a:cubicBezTo>
                      <a:pt x="1106431" y="29210"/>
                      <a:pt x="932168" y="26670"/>
                      <a:pt x="757904" y="33020"/>
                    </a:cubicBezTo>
                    <a:cubicBezTo>
                      <a:pt x="666812" y="36830"/>
                      <a:pt x="579681" y="36830"/>
                      <a:pt x="492549" y="38100"/>
                    </a:cubicBezTo>
                    <a:cubicBezTo>
                      <a:pt x="342049" y="41910"/>
                      <a:pt x="191549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693" y="761337"/>
                      <a:pt x="132141" y="762607"/>
                      <a:pt x="183627" y="762607"/>
                    </a:cubicBezTo>
                    <a:cubicBezTo>
                      <a:pt x="258878" y="762607"/>
                      <a:pt x="338088" y="760067"/>
                      <a:pt x="413338" y="762607"/>
                    </a:cubicBezTo>
                    <a:cubicBezTo>
                      <a:pt x="536115" y="766417"/>
                      <a:pt x="658891" y="768957"/>
                      <a:pt x="781668" y="767687"/>
                    </a:cubicBezTo>
                    <a:cubicBezTo>
                      <a:pt x="860878" y="766417"/>
                      <a:pt x="936128" y="768957"/>
                      <a:pt x="1015339" y="768957"/>
                    </a:cubicBezTo>
                    <a:cubicBezTo>
                      <a:pt x="1130194" y="768957"/>
                      <a:pt x="1245050" y="767687"/>
                      <a:pt x="1359905" y="768957"/>
                    </a:cubicBezTo>
                    <a:cubicBezTo>
                      <a:pt x="1530208" y="770227"/>
                      <a:pt x="3399578" y="760067"/>
                      <a:pt x="3573841" y="762607"/>
                    </a:cubicBezTo>
                    <a:cubicBezTo>
                      <a:pt x="3649091" y="763877"/>
                      <a:pt x="3724341" y="765147"/>
                      <a:pt x="3795631" y="765147"/>
                    </a:cubicBezTo>
                    <a:cubicBezTo>
                      <a:pt x="3926329" y="767687"/>
                      <a:pt x="4053066" y="763877"/>
                      <a:pt x="4183763" y="767687"/>
                    </a:cubicBezTo>
                    <a:cubicBezTo>
                      <a:pt x="4290698" y="770227"/>
                      <a:pt x="4397632" y="770227"/>
                      <a:pt x="4504566" y="772767"/>
                    </a:cubicBezTo>
                    <a:cubicBezTo>
                      <a:pt x="4662987" y="776577"/>
                      <a:pt x="4821409" y="779117"/>
                      <a:pt x="4979830" y="780387"/>
                    </a:cubicBezTo>
                    <a:cubicBezTo>
                      <a:pt x="5039238" y="780387"/>
                      <a:pt x="5062640" y="779117"/>
                      <a:pt x="508296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40404">
              <a:off x="802771" y="117910"/>
              <a:ext cx="20085616" cy="3512539"/>
              <a:chOff x="0" y="0"/>
              <a:chExt cx="4922945" cy="860916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4344">
              <a:off x="166021" y="759943"/>
              <a:ext cx="20085616" cy="2998485"/>
              <a:chOff x="0" y="0"/>
              <a:chExt cx="4922945" cy="734923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706983"/>
              </a:xfrm>
              <a:custGeom>
                <a:avLst/>
                <a:gdLst/>
                <a:ahLst/>
                <a:cxnLst/>
                <a:rect r="r" b="b" t="t" l="l"/>
                <a:pathLst>
                  <a:path h="706983" w="4900085">
                    <a:moveTo>
                      <a:pt x="4900085" y="706983"/>
                    </a:moveTo>
                    <a:lnTo>
                      <a:pt x="0" y="699363"/>
                    </a:lnTo>
                    <a:lnTo>
                      <a:pt x="0" y="258427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733653"/>
              </a:xfrm>
              <a:custGeom>
                <a:avLst/>
                <a:gdLst/>
                <a:ahLst/>
                <a:cxnLst/>
                <a:rect r="r" b="b" t="t" l="l"/>
                <a:pathLst>
                  <a:path h="733653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743"/>
                      <a:pt x="4901355" y="87350"/>
                      <a:pt x="4903895" y="100472"/>
                    </a:cubicBezTo>
                    <a:cubicBezTo>
                      <a:pt x="4903895" y="119425"/>
                      <a:pt x="4916595" y="493140"/>
                      <a:pt x="4922945" y="512093"/>
                    </a:cubicBezTo>
                    <a:cubicBezTo>
                      <a:pt x="4929295" y="540766"/>
                      <a:pt x="4925485" y="569924"/>
                      <a:pt x="4925485" y="598597"/>
                    </a:cubicBezTo>
                    <a:cubicBezTo>
                      <a:pt x="4925485" y="623868"/>
                      <a:pt x="4926755" y="647194"/>
                      <a:pt x="4928025" y="672693"/>
                    </a:cubicBezTo>
                    <a:cubicBezTo>
                      <a:pt x="4928025" y="694283"/>
                      <a:pt x="4928025" y="708253"/>
                      <a:pt x="4928025" y="732383"/>
                    </a:cubicBezTo>
                    <a:cubicBezTo>
                      <a:pt x="4905165" y="732383"/>
                      <a:pt x="4884845" y="733653"/>
                      <a:pt x="4854098" y="732383"/>
                    </a:cubicBezTo>
                    <a:cubicBezTo>
                      <a:pt x="4605829" y="727303"/>
                      <a:pt x="4353740" y="733653"/>
                      <a:pt x="4105470" y="728573"/>
                    </a:cubicBezTo>
                    <a:cubicBezTo>
                      <a:pt x="3956509" y="724763"/>
                      <a:pt x="3811367" y="727303"/>
                      <a:pt x="3662405" y="724763"/>
                    </a:cubicBezTo>
                    <a:cubicBezTo>
                      <a:pt x="3593654" y="723493"/>
                      <a:pt x="3524902" y="722223"/>
                      <a:pt x="3456151" y="720953"/>
                    </a:cubicBezTo>
                    <a:cubicBezTo>
                      <a:pt x="3414136" y="720953"/>
                      <a:pt x="3375941" y="722223"/>
                      <a:pt x="3333926" y="722223"/>
                    </a:cubicBezTo>
                    <a:cubicBezTo>
                      <a:pt x="3226979" y="720953"/>
                      <a:pt x="2932875" y="722223"/>
                      <a:pt x="2825929" y="720953"/>
                    </a:cubicBezTo>
                    <a:cubicBezTo>
                      <a:pt x="2749538" y="719683"/>
                      <a:pt x="1221727" y="728573"/>
                      <a:pt x="1145336" y="727303"/>
                    </a:cubicBezTo>
                    <a:cubicBezTo>
                      <a:pt x="1126239" y="727303"/>
                      <a:pt x="1103322" y="728573"/>
                      <a:pt x="1084224" y="728573"/>
                    </a:cubicBezTo>
                    <a:cubicBezTo>
                      <a:pt x="1038390" y="728573"/>
                      <a:pt x="996375" y="729843"/>
                      <a:pt x="950540" y="729843"/>
                    </a:cubicBezTo>
                    <a:cubicBezTo>
                      <a:pt x="835955" y="729843"/>
                      <a:pt x="725188" y="728573"/>
                      <a:pt x="610602" y="727303"/>
                    </a:cubicBezTo>
                    <a:cubicBezTo>
                      <a:pt x="541851" y="726033"/>
                      <a:pt x="473099" y="724763"/>
                      <a:pt x="408168" y="723493"/>
                    </a:cubicBezTo>
                    <a:cubicBezTo>
                      <a:pt x="285943" y="722223"/>
                      <a:pt x="163718" y="720953"/>
                      <a:pt x="48260" y="720953"/>
                    </a:cubicBezTo>
                    <a:cubicBezTo>
                      <a:pt x="38100" y="720953"/>
                      <a:pt x="29210" y="720953"/>
                      <a:pt x="19050" y="719683"/>
                    </a:cubicBezTo>
                    <a:cubicBezTo>
                      <a:pt x="10160" y="718413"/>
                      <a:pt x="5080" y="712063"/>
                      <a:pt x="7620" y="703173"/>
                    </a:cubicBezTo>
                    <a:cubicBezTo>
                      <a:pt x="16510" y="671493"/>
                      <a:pt x="12700" y="659344"/>
                      <a:pt x="11430" y="646708"/>
                    </a:cubicBezTo>
                    <a:cubicBezTo>
                      <a:pt x="10160" y="620952"/>
                      <a:pt x="6350" y="595681"/>
                      <a:pt x="7620" y="569924"/>
                    </a:cubicBezTo>
                    <a:cubicBezTo>
                      <a:pt x="5080" y="537850"/>
                      <a:pt x="0" y="140808"/>
                      <a:pt x="7620" y="108247"/>
                    </a:cubicBezTo>
                    <a:cubicBezTo>
                      <a:pt x="8890" y="101930"/>
                      <a:pt x="7620" y="95126"/>
                      <a:pt x="8890" y="88808"/>
                    </a:cubicBezTo>
                    <a:cubicBezTo>
                      <a:pt x="10160" y="78603"/>
                      <a:pt x="12700" y="6742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715873"/>
                    </a:moveTo>
                    <a:cubicBezTo>
                      <a:pt x="4906435" y="699363"/>
                      <a:pt x="4907705" y="686663"/>
                      <a:pt x="4907705" y="673963"/>
                    </a:cubicBezTo>
                    <a:cubicBezTo>
                      <a:pt x="4906435" y="644765"/>
                      <a:pt x="4905165" y="619008"/>
                      <a:pt x="4905165" y="591307"/>
                    </a:cubicBezTo>
                    <a:cubicBezTo>
                      <a:pt x="4905165" y="578672"/>
                      <a:pt x="4907705" y="566036"/>
                      <a:pt x="4906435" y="553401"/>
                    </a:cubicBezTo>
                    <a:cubicBezTo>
                      <a:pt x="4906435" y="541738"/>
                      <a:pt x="4905165" y="529588"/>
                      <a:pt x="4903895" y="517925"/>
                    </a:cubicBezTo>
                    <a:cubicBezTo>
                      <a:pt x="4898815" y="499944"/>
                      <a:pt x="4887385" y="127686"/>
                      <a:pt x="4887385" y="109705"/>
                    </a:cubicBezTo>
                    <a:cubicBezTo>
                      <a:pt x="4884845" y="94640"/>
                      <a:pt x="4882305" y="7908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967"/>
                    </a:cubicBezTo>
                    <a:cubicBezTo>
                      <a:pt x="31750" y="74715"/>
                      <a:pt x="31750" y="83463"/>
                      <a:pt x="30480" y="92210"/>
                    </a:cubicBezTo>
                    <a:cubicBezTo>
                      <a:pt x="29210" y="106789"/>
                      <a:pt x="26670" y="120883"/>
                      <a:pt x="25400" y="135462"/>
                    </a:cubicBezTo>
                    <a:cubicBezTo>
                      <a:pt x="20320" y="151013"/>
                      <a:pt x="26670" y="531046"/>
                      <a:pt x="29210" y="546597"/>
                    </a:cubicBezTo>
                    <a:cubicBezTo>
                      <a:pt x="29210" y="563121"/>
                      <a:pt x="29210" y="580130"/>
                      <a:pt x="30480" y="596653"/>
                    </a:cubicBezTo>
                    <a:cubicBezTo>
                      <a:pt x="30480" y="608802"/>
                      <a:pt x="33020" y="620952"/>
                      <a:pt x="33020" y="633101"/>
                    </a:cubicBezTo>
                    <a:cubicBezTo>
                      <a:pt x="33020" y="646222"/>
                      <a:pt x="33020" y="659344"/>
                      <a:pt x="31750" y="673963"/>
                    </a:cubicBezTo>
                    <a:cubicBezTo>
                      <a:pt x="31750" y="677773"/>
                      <a:pt x="31750" y="680313"/>
                      <a:pt x="31750" y="684123"/>
                    </a:cubicBezTo>
                    <a:cubicBezTo>
                      <a:pt x="31750" y="694283"/>
                      <a:pt x="35560" y="698093"/>
                      <a:pt x="44450" y="698093"/>
                    </a:cubicBezTo>
                    <a:cubicBezTo>
                      <a:pt x="75869" y="698093"/>
                      <a:pt x="129342" y="699363"/>
                      <a:pt x="178996" y="699363"/>
                    </a:cubicBezTo>
                    <a:cubicBezTo>
                      <a:pt x="251567" y="699363"/>
                      <a:pt x="327957" y="696823"/>
                      <a:pt x="400528" y="699363"/>
                    </a:cubicBezTo>
                    <a:cubicBezTo>
                      <a:pt x="518934" y="703173"/>
                      <a:pt x="637339" y="705713"/>
                      <a:pt x="755745" y="704443"/>
                    </a:cubicBezTo>
                    <a:cubicBezTo>
                      <a:pt x="832135" y="703173"/>
                      <a:pt x="904706" y="705713"/>
                      <a:pt x="981097" y="705713"/>
                    </a:cubicBezTo>
                    <a:cubicBezTo>
                      <a:pt x="1091863" y="705713"/>
                      <a:pt x="1202629" y="704443"/>
                      <a:pt x="1313396" y="705713"/>
                    </a:cubicBezTo>
                    <a:cubicBezTo>
                      <a:pt x="1477635" y="706983"/>
                      <a:pt x="3280453" y="696823"/>
                      <a:pt x="3448512" y="699363"/>
                    </a:cubicBezTo>
                    <a:cubicBezTo>
                      <a:pt x="3521083" y="700633"/>
                      <a:pt x="3593654" y="701903"/>
                      <a:pt x="3662405" y="701903"/>
                    </a:cubicBezTo>
                    <a:cubicBezTo>
                      <a:pt x="3788450" y="704443"/>
                      <a:pt x="3910675" y="700633"/>
                      <a:pt x="4036719" y="704443"/>
                    </a:cubicBezTo>
                    <a:cubicBezTo>
                      <a:pt x="4139846" y="706983"/>
                      <a:pt x="4242974" y="706983"/>
                      <a:pt x="4346101" y="709523"/>
                    </a:cubicBezTo>
                    <a:cubicBezTo>
                      <a:pt x="4498882" y="713333"/>
                      <a:pt x="4651663" y="715873"/>
                      <a:pt x="4804444" y="717143"/>
                    </a:cubicBezTo>
                    <a:cubicBezTo>
                      <a:pt x="4861737" y="717143"/>
                      <a:pt x="4884845" y="715873"/>
                      <a:pt x="4905165" y="715873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10768440">
              <a:off x="217512" y="237404"/>
              <a:ext cx="20406462" cy="3249828"/>
              <a:chOff x="0" y="0"/>
              <a:chExt cx="5001584" cy="796526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0160" y="16510"/>
                <a:ext cx="4978724" cy="768587"/>
              </a:xfrm>
              <a:custGeom>
                <a:avLst/>
                <a:gdLst/>
                <a:ahLst/>
                <a:cxnLst/>
                <a:rect r="r" b="b" t="t" l="l"/>
                <a:pathLst>
                  <a:path h="768587" w="4978724">
                    <a:moveTo>
                      <a:pt x="4978724" y="768587"/>
                    </a:moveTo>
                    <a:lnTo>
                      <a:pt x="0" y="760966"/>
                    </a:lnTo>
                    <a:lnTo>
                      <a:pt x="0" y="279793"/>
                    </a:lnTo>
                    <a:lnTo>
                      <a:pt x="17780" y="19050"/>
                    </a:lnTo>
                    <a:lnTo>
                      <a:pt x="2480683" y="0"/>
                    </a:lnTo>
                    <a:lnTo>
                      <a:pt x="4959674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-3810" y="0"/>
                <a:ext cx="5007934" cy="795256"/>
              </a:xfrm>
              <a:custGeom>
                <a:avLst/>
                <a:gdLst/>
                <a:ahLst/>
                <a:cxnLst/>
                <a:rect r="r" b="b" t="t" l="l"/>
                <a:pathLst>
                  <a:path h="795256" w="5007934">
                    <a:moveTo>
                      <a:pt x="4973644" y="21590"/>
                    </a:moveTo>
                    <a:cubicBezTo>
                      <a:pt x="4974914" y="34290"/>
                      <a:pt x="4974914" y="44450"/>
                      <a:pt x="4976184" y="54610"/>
                    </a:cubicBezTo>
                    <a:cubicBezTo>
                      <a:pt x="4978724" y="74696"/>
                      <a:pt x="4979994" y="89684"/>
                      <a:pt x="4982534" y="104137"/>
                    </a:cubicBezTo>
                    <a:cubicBezTo>
                      <a:pt x="4982534" y="125013"/>
                      <a:pt x="4995234" y="536644"/>
                      <a:pt x="5001584" y="557520"/>
                    </a:cubicBezTo>
                    <a:cubicBezTo>
                      <a:pt x="5007934" y="589102"/>
                      <a:pt x="5004124" y="621219"/>
                      <a:pt x="5004124" y="652800"/>
                    </a:cubicBezTo>
                    <a:cubicBezTo>
                      <a:pt x="5004124" y="680635"/>
                      <a:pt x="5005394" y="706328"/>
                      <a:pt x="5006664" y="734296"/>
                    </a:cubicBezTo>
                    <a:cubicBezTo>
                      <a:pt x="5006664" y="755886"/>
                      <a:pt x="5006664" y="769856"/>
                      <a:pt x="5006664" y="793986"/>
                    </a:cubicBezTo>
                    <a:cubicBezTo>
                      <a:pt x="4983804" y="793986"/>
                      <a:pt x="4963484" y="795256"/>
                      <a:pt x="4932482" y="793986"/>
                    </a:cubicBezTo>
                    <a:cubicBezTo>
                      <a:pt x="4680159" y="788906"/>
                      <a:pt x="4423953" y="795256"/>
                      <a:pt x="4171630" y="790176"/>
                    </a:cubicBezTo>
                    <a:cubicBezTo>
                      <a:pt x="4020237" y="786366"/>
                      <a:pt x="3872725" y="788906"/>
                      <a:pt x="3721331" y="786366"/>
                    </a:cubicBezTo>
                    <a:cubicBezTo>
                      <a:pt x="3651457" y="785096"/>
                      <a:pt x="3581583" y="783826"/>
                      <a:pt x="3511709" y="782556"/>
                    </a:cubicBezTo>
                    <a:cubicBezTo>
                      <a:pt x="3469008" y="782556"/>
                      <a:pt x="3430189" y="783826"/>
                      <a:pt x="3387488" y="783826"/>
                    </a:cubicBezTo>
                    <a:cubicBezTo>
                      <a:pt x="3278795" y="782556"/>
                      <a:pt x="2979889" y="783826"/>
                      <a:pt x="2871196" y="782556"/>
                    </a:cubicBezTo>
                    <a:cubicBezTo>
                      <a:pt x="2793559" y="781286"/>
                      <a:pt x="1240801" y="790176"/>
                      <a:pt x="1163163" y="788906"/>
                    </a:cubicBezTo>
                    <a:cubicBezTo>
                      <a:pt x="1143754" y="788906"/>
                      <a:pt x="1120462" y="790176"/>
                      <a:pt x="1101053" y="790176"/>
                    </a:cubicBezTo>
                    <a:cubicBezTo>
                      <a:pt x="1054470" y="790176"/>
                      <a:pt x="1011770" y="791446"/>
                      <a:pt x="965187" y="791446"/>
                    </a:cubicBezTo>
                    <a:cubicBezTo>
                      <a:pt x="848730" y="791446"/>
                      <a:pt x="736155" y="790176"/>
                      <a:pt x="619698" y="788906"/>
                    </a:cubicBezTo>
                    <a:cubicBezTo>
                      <a:pt x="549824" y="787636"/>
                      <a:pt x="479950" y="786366"/>
                      <a:pt x="413958" y="785096"/>
                    </a:cubicBezTo>
                    <a:cubicBezTo>
                      <a:pt x="289737" y="783826"/>
                      <a:pt x="165517" y="782556"/>
                      <a:pt x="48260" y="782556"/>
                    </a:cubicBezTo>
                    <a:cubicBezTo>
                      <a:pt x="38100" y="782556"/>
                      <a:pt x="29210" y="782556"/>
                      <a:pt x="19050" y="781286"/>
                    </a:cubicBezTo>
                    <a:cubicBezTo>
                      <a:pt x="10160" y="780016"/>
                      <a:pt x="5080" y="773666"/>
                      <a:pt x="7620" y="764776"/>
                    </a:cubicBezTo>
                    <a:cubicBezTo>
                      <a:pt x="16510" y="733092"/>
                      <a:pt x="12700" y="719710"/>
                      <a:pt x="11430" y="705793"/>
                    </a:cubicBezTo>
                    <a:cubicBezTo>
                      <a:pt x="10160" y="677423"/>
                      <a:pt x="6350" y="649589"/>
                      <a:pt x="7620" y="621219"/>
                    </a:cubicBezTo>
                    <a:cubicBezTo>
                      <a:pt x="5080" y="585890"/>
                      <a:pt x="0" y="148565"/>
                      <a:pt x="7620" y="112701"/>
                    </a:cubicBezTo>
                    <a:cubicBezTo>
                      <a:pt x="8890" y="105743"/>
                      <a:pt x="7620" y="98249"/>
                      <a:pt x="8890" y="91290"/>
                    </a:cubicBezTo>
                    <a:cubicBezTo>
                      <a:pt x="10160" y="80049"/>
                      <a:pt x="12700" y="6773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70" y="30480"/>
                      <a:pt x="130580" y="29210"/>
                    </a:cubicBezTo>
                    <a:cubicBezTo>
                      <a:pt x="235391" y="25400"/>
                      <a:pt x="340202" y="22860"/>
                      <a:pt x="448895" y="20320"/>
                    </a:cubicBezTo>
                    <a:cubicBezTo>
                      <a:pt x="522651" y="17780"/>
                      <a:pt x="596407" y="16510"/>
                      <a:pt x="666281" y="13970"/>
                    </a:cubicBezTo>
                    <a:cubicBezTo>
                      <a:pt x="736155" y="11430"/>
                      <a:pt x="809911" y="8890"/>
                      <a:pt x="879785" y="8890"/>
                    </a:cubicBezTo>
                    <a:cubicBezTo>
                      <a:pt x="957423" y="7620"/>
                      <a:pt x="1035061" y="10160"/>
                      <a:pt x="1112699" y="8890"/>
                    </a:cubicBezTo>
                    <a:cubicBezTo>
                      <a:pt x="1209746" y="8890"/>
                      <a:pt x="2968244" y="6350"/>
                      <a:pt x="3065291" y="5080"/>
                    </a:cubicBezTo>
                    <a:cubicBezTo>
                      <a:pt x="3158456" y="3810"/>
                      <a:pt x="3251622" y="2540"/>
                      <a:pt x="3348669" y="2540"/>
                    </a:cubicBezTo>
                    <a:cubicBezTo>
                      <a:pt x="3507827" y="1270"/>
                      <a:pt x="3663103" y="0"/>
                      <a:pt x="3822260" y="0"/>
                    </a:cubicBezTo>
                    <a:cubicBezTo>
                      <a:pt x="3888252" y="0"/>
                      <a:pt x="3958126" y="2540"/>
                      <a:pt x="4024118" y="2540"/>
                    </a:cubicBezTo>
                    <a:cubicBezTo>
                      <a:pt x="4206567" y="3810"/>
                      <a:pt x="4392898" y="5080"/>
                      <a:pt x="4575347" y="7620"/>
                    </a:cubicBezTo>
                    <a:cubicBezTo>
                      <a:pt x="4672395" y="8890"/>
                      <a:pt x="4769442" y="12700"/>
                      <a:pt x="4866489" y="16510"/>
                    </a:cubicBezTo>
                    <a:cubicBezTo>
                      <a:pt x="4889781" y="16510"/>
                      <a:pt x="4913072" y="16510"/>
                      <a:pt x="4932482" y="16510"/>
                    </a:cubicBezTo>
                    <a:cubicBezTo>
                      <a:pt x="4954594" y="17780"/>
                      <a:pt x="4963484" y="20320"/>
                      <a:pt x="4973644" y="21590"/>
                    </a:cubicBezTo>
                    <a:close/>
                    <a:moveTo>
                      <a:pt x="4983804" y="777476"/>
                    </a:moveTo>
                    <a:cubicBezTo>
                      <a:pt x="4985074" y="760966"/>
                      <a:pt x="4986344" y="748266"/>
                      <a:pt x="4986344" y="735566"/>
                    </a:cubicBezTo>
                    <a:cubicBezTo>
                      <a:pt x="4985074" y="703652"/>
                      <a:pt x="4983804" y="675282"/>
                      <a:pt x="4983804" y="644771"/>
                    </a:cubicBezTo>
                    <a:cubicBezTo>
                      <a:pt x="4983804" y="630854"/>
                      <a:pt x="4986344" y="616936"/>
                      <a:pt x="4985074" y="603019"/>
                    </a:cubicBezTo>
                    <a:cubicBezTo>
                      <a:pt x="4985074" y="590172"/>
                      <a:pt x="4983804" y="576790"/>
                      <a:pt x="4982534" y="563944"/>
                    </a:cubicBezTo>
                    <a:cubicBezTo>
                      <a:pt x="4977454" y="544138"/>
                      <a:pt x="4966024" y="134113"/>
                      <a:pt x="4966024" y="114307"/>
                    </a:cubicBezTo>
                    <a:cubicBezTo>
                      <a:pt x="4963484" y="97713"/>
                      <a:pt x="4960944" y="80584"/>
                      <a:pt x="4958404" y="63500"/>
                    </a:cubicBezTo>
                    <a:cubicBezTo>
                      <a:pt x="4957134" y="44450"/>
                      <a:pt x="4955864" y="43180"/>
                      <a:pt x="4920836" y="41910"/>
                    </a:cubicBezTo>
                    <a:cubicBezTo>
                      <a:pt x="4909190" y="41910"/>
                      <a:pt x="4901427" y="41910"/>
                      <a:pt x="4889781" y="40640"/>
                    </a:cubicBezTo>
                    <a:cubicBezTo>
                      <a:pt x="4792734" y="36830"/>
                      <a:pt x="4691804" y="31750"/>
                      <a:pt x="4594757" y="30480"/>
                    </a:cubicBezTo>
                    <a:cubicBezTo>
                      <a:pt x="4357962" y="26670"/>
                      <a:pt x="4117284" y="25400"/>
                      <a:pt x="3880488" y="22860"/>
                    </a:cubicBezTo>
                    <a:cubicBezTo>
                      <a:pt x="3845551" y="22860"/>
                      <a:pt x="3806733" y="22860"/>
                      <a:pt x="3771796" y="22860"/>
                    </a:cubicBezTo>
                    <a:cubicBezTo>
                      <a:pt x="3713567" y="22860"/>
                      <a:pt x="3655339" y="22860"/>
                      <a:pt x="3600992" y="22860"/>
                    </a:cubicBezTo>
                    <a:cubicBezTo>
                      <a:pt x="3476772" y="22860"/>
                      <a:pt x="3352551" y="22860"/>
                      <a:pt x="3232213" y="24130"/>
                    </a:cubicBezTo>
                    <a:cubicBezTo>
                      <a:pt x="3127401" y="25400"/>
                      <a:pt x="1361140" y="29210"/>
                      <a:pt x="1256329" y="29210"/>
                    </a:cubicBezTo>
                    <a:cubicBezTo>
                      <a:pt x="1085526" y="29210"/>
                      <a:pt x="914722" y="26670"/>
                      <a:pt x="743919" y="33020"/>
                    </a:cubicBezTo>
                    <a:cubicBezTo>
                      <a:pt x="654635" y="36830"/>
                      <a:pt x="569234" y="36830"/>
                      <a:pt x="483832" y="38100"/>
                    </a:cubicBezTo>
                    <a:cubicBezTo>
                      <a:pt x="336320" y="41910"/>
                      <a:pt x="18880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2"/>
                    </a:cubicBezTo>
                    <a:cubicBezTo>
                      <a:pt x="31750" y="75767"/>
                      <a:pt x="31750" y="85402"/>
                      <a:pt x="30480" y="95037"/>
                    </a:cubicBezTo>
                    <a:cubicBezTo>
                      <a:pt x="29210" y="111095"/>
                      <a:pt x="26670" y="126619"/>
                      <a:pt x="25400" y="142677"/>
                    </a:cubicBezTo>
                    <a:cubicBezTo>
                      <a:pt x="20320" y="159806"/>
                      <a:pt x="26670" y="578396"/>
                      <a:pt x="29210" y="595525"/>
                    </a:cubicBezTo>
                    <a:cubicBezTo>
                      <a:pt x="29210" y="613725"/>
                      <a:pt x="29210" y="632460"/>
                      <a:pt x="30480" y="650659"/>
                    </a:cubicBezTo>
                    <a:cubicBezTo>
                      <a:pt x="30480" y="664041"/>
                      <a:pt x="33020" y="677423"/>
                      <a:pt x="33020" y="690805"/>
                    </a:cubicBezTo>
                    <a:cubicBezTo>
                      <a:pt x="33020" y="705258"/>
                      <a:pt x="33020" y="719710"/>
                      <a:pt x="31750" y="735566"/>
                    </a:cubicBezTo>
                    <a:cubicBezTo>
                      <a:pt x="31750" y="739376"/>
                      <a:pt x="31750" y="741916"/>
                      <a:pt x="31750" y="745726"/>
                    </a:cubicBezTo>
                    <a:cubicBezTo>
                      <a:pt x="31750" y="755886"/>
                      <a:pt x="35560" y="759696"/>
                      <a:pt x="44450" y="759696"/>
                    </a:cubicBezTo>
                    <a:cubicBezTo>
                      <a:pt x="76233" y="759696"/>
                      <a:pt x="130580" y="760966"/>
                      <a:pt x="181044" y="760966"/>
                    </a:cubicBezTo>
                    <a:cubicBezTo>
                      <a:pt x="254800" y="760966"/>
                      <a:pt x="332438" y="758426"/>
                      <a:pt x="406194" y="760966"/>
                    </a:cubicBezTo>
                    <a:cubicBezTo>
                      <a:pt x="526533" y="764776"/>
                      <a:pt x="646872" y="767316"/>
                      <a:pt x="767210" y="766046"/>
                    </a:cubicBezTo>
                    <a:cubicBezTo>
                      <a:pt x="844848" y="764776"/>
                      <a:pt x="918604" y="767316"/>
                      <a:pt x="996242" y="767316"/>
                    </a:cubicBezTo>
                    <a:cubicBezTo>
                      <a:pt x="1108817" y="767316"/>
                      <a:pt x="1221392" y="766046"/>
                      <a:pt x="1333967" y="767316"/>
                    </a:cubicBezTo>
                    <a:cubicBezTo>
                      <a:pt x="1500888" y="768586"/>
                      <a:pt x="3333142" y="758426"/>
                      <a:pt x="3503945" y="760966"/>
                    </a:cubicBezTo>
                    <a:cubicBezTo>
                      <a:pt x="3577701" y="762236"/>
                      <a:pt x="3651457" y="763506"/>
                      <a:pt x="3721331" y="763506"/>
                    </a:cubicBezTo>
                    <a:cubicBezTo>
                      <a:pt x="3849433" y="766046"/>
                      <a:pt x="3973654" y="762236"/>
                      <a:pt x="4101756" y="766046"/>
                    </a:cubicBezTo>
                    <a:cubicBezTo>
                      <a:pt x="4206567" y="768586"/>
                      <a:pt x="4311379" y="768586"/>
                      <a:pt x="4416190" y="771126"/>
                    </a:cubicBezTo>
                    <a:cubicBezTo>
                      <a:pt x="4571466" y="774936"/>
                      <a:pt x="4726741" y="777476"/>
                      <a:pt x="4882017" y="778746"/>
                    </a:cubicBezTo>
                    <a:cubicBezTo>
                      <a:pt x="4940246" y="778747"/>
                      <a:pt x="4963484" y="777476"/>
                      <a:pt x="4983804" y="7774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-40404">
              <a:off x="390635" y="378573"/>
              <a:ext cx="20085616" cy="3512539"/>
              <a:chOff x="0" y="0"/>
              <a:chExt cx="4922945" cy="860916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6" id="26"/>
          <p:cNvGrpSpPr/>
          <p:nvPr/>
        </p:nvGrpSpPr>
        <p:grpSpPr>
          <a:xfrm rot="82483">
            <a:off x="1599593" y="1688407"/>
            <a:ext cx="15137959" cy="1328011"/>
            <a:chOff x="0" y="0"/>
            <a:chExt cx="20183945" cy="1770681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144000" y="5308998"/>
            <a:ext cx="6331886" cy="3488092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2726251" y="3701814"/>
            <a:ext cx="13206702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¿A QUE SE REFIERE EL MÉTODOS ESLLENA() EN UNA COLA?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46748" y="5612972"/>
            <a:ext cx="5911927" cy="289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0"/>
              </a:lnSpc>
            </a:pPr>
            <a:r>
              <a:rPr lang="en-US" sz="5099">
                <a:solidFill>
                  <a:srgbClr val="1D1D1B"/>
                </a:solidFill>
                <a:latin typeface="Arimo"/>
              </a:rPr>
              <a:t>El método esLlena() es cuando el tope de la cola es igual a fin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9060">
            <a:off x="15778147" y="5813391"/>
            <a:ext cx="514267" cy="47940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3792667" y="3370530"/>
            <a:ext cx="11044221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¿QUÉ SON LOS MÉTODOS ESTÁTICOS EN JAVA?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31688" y="5162550"/>
            <a:ext cx="8999188" cy="188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3"/>
              </a:lnSpc>
            </a:pPr>
            <a:r>
              <a:rPr lang="en-US" sz="4399">
                <a:solidFill>
                  <a:srgbClr val="1D1D1B"/>
                </a:solidFill>
                <a:latin typeface="Arimo"/>
              </a:rPr>
              <a:t>Un método estático es un </a:t>
            </a:r>
            <a:r>
              <a:rPr lang="en-US" sz="4399">
                <a:solidFill>
                  <a:srgbClr val="1D1D1B"/>
                </a:solidFill>
                <a:latin typeface="Arimo"/>
              </a:rPr>
              <a:t>método que tiene sentido invocarla sin crear previamente ningún objeto.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269112" y="2388941"/>
            <a:ext cx="4091331" cy="7051828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245178" y="514222"/>
            <a:ext cx="14139198" cy="120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8"/>
              </a:lnSpc>
            </a:pPr>
            <a:r>
              <a:rPr lang="en-US" sz="5300">
                <a:solidFill>
                  <a:srgbClr val="1D1D1B"/>
                </a:solidFill>
                <a:latin typeface="Pagkaki"/>
              </a:rPr>
              <a:t>¿A TRAVÉS DE UN GRÁFICO, MUESTRE LOS MÉTODOS MÍNIMOS QUE DEBERÍA DE TENER UNA COLA?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9060">
            <a:off x="15778147" y="5813391"/>
            <a:ext cx="514267" cy="47940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2324947" y="2715858"/>
            <a:ext cx="9230854" cy="6098957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3045707" y="402590"/>
            <a:ext cx="12275988" cy="14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6499">
                <a:solidFill>
                  <a:srgbClr val="1D1D1B"/>
                </a:solidFill>
                <a:latin typeface="Pagkaki"/>
              </a:rPr>
              <a:t>CREAR LAS CLASES NECESARIAS</a:t>
            </a:r>
          </a:p>
          <a:p>
            <a:pPr algn="ctr">
              <a:lnSpc>
                <a:spcPts val="5589"/>
              </a:lnSpc>
            </a:pPr>
            <a:r>
              <a:rPr lang="en-US" sz="6499">
                <a:solidFill>
                  <a:srgbClr val="1D1D1B"/>
                </a:solidFill>
                <a:latin typeface="Pagkaki"/>
              </a:rPr>
              <a:t> PARA LA COLA DE CLIENTES.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86077" y="4844379"/>
            <a:ext cx="461977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D1D1B"/>
                </a:solidFill>
                <a:latin typeface="Open Sans"/>
              </a:rPr>
              <a:t>CLASE CLIENTE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33439" y="1865708"/>
            <a:ext cx="15821122" cy="8511614"/>
            <a:chOff x="0" y="0"/>
            <a:chExt cx="21094830" cy="113488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19813"/>
              <a:ext cx="20852321" cy="10945428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74584" y="201695"/>
              <a:ext cx="20815617" cy="10945428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rcRect l="0" t="0" r="18985" b="0"/>
          <a:stretch>
            <a:fillRect/>
          </a:stretch>
        </p:blipFill>
        <p:spPr>
          <a:xfrm flipH="false" flipV="false" rot="0">
            <a:off x="341395" y="3134258"/>
            <a:ext cx="5408624" cy="6824449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rcRect l="0" t="578" r="0" b="578"/>
          <a:stretch>
            <a:fillRect/>
          </a:stretch>
        </p:blipFill>
        <p:spPr>
          <a:xfrm flipH="false" flipV="false" rot="0">
            <a:off x="6278403" y="3134258"/>
            <a:ext cx="5092398" cy="68113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1899185" y="3281186"/>
            <a:ext cx="6091599" cy="5680658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3045707" y="402590"/>
            <a:ext cx="12275988" cy="14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6499">
                <a:solidFill>
                  <a:srgbClr val="1D1D1B"/>
                </a:solidFill>
                <a:latin typeface="Pagkaki"/>
              </a:rPr>
              <a:t>CREAR LAS CLASES NECESARIAS</a:t>
            </a:r>
          </a:p>
          <a:p>
            <a:pPr algn="ctr">
              <a:lnSpc>
                <a:spcPts val="5589"/>
              </a:lnSpc>
            </a:pPr>
            <a:r>
              <a:rPr lang="en-US" sz="6499">
                <a:solidFill>
                  <a:srgbClr val="1D1D1B"/>
                </a:solidFill>
                <a:latin typeface="Pagkaki"/>
              </a:rPr>
              <a:t> PARA LA COLA DE CLIENTES.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33439" y="1865708"/>
            <a:ext cx="15821122" cy="8511614"/>
            <a:chOff x="0" y="0"/>
            <a:chExt cx="21094830" cy="113488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19813"/>
              <a:ext cx="20852321" cy="10945428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74584" y="201695"/>
              <a:ext cx="20815617" cy="10945428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673659" y="3003880"/>
            <a:ext cx="12385789" cy="623527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3045707" y="402590"/>
            <a:ext cx="12275988" cy="14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</a:pPr>
            <a:r>
              <a:rPr lang="en-US" sz="6499">
                <a:solidFill>
                  <a:srgbClr val="1D1D1B"/>
                </a:solidFill>
                <a:latin typeface="Pagkaki"/>
              </a:rPr>
              <a:t>CREAR LAS CLASES NECESARIAS</a:t>
            </a:r>
          </a:p>
          <a:p>
            <a:pPr algn="ctr">
              <a:lnSpc>
                <a:spcPts val="5589"/>
              </a:lnSpc>
            </a:pPr>
            <a:r>
              <a:rPr lang="en-US" sz="6499">
                <a:solidFill>
                  <a:srgbClr val="1D1D1B"/>
                </a:solidFill>
                <a:latin typeface="Pagkaki"/>
              </a:rPr>
              <a:t> PARA LA COLA DE CLIENTES.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835228" y="4939629"/>
            <a:ext cx="10375023" cy="3174757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2446210" y="3999199"/>
            <a:ext cx="3184070" cy="5562214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2749382" y="892362"/>
            <a:ext cx="13130792" cy="8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12.INICIALIZAR LA COLA DE CLIENTES. 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335098" y="2341316"/>
            <a:ext cx="9703147" cy="140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1D1D1B"/>
                </a:solidFill>
                <a:latin typeface="Nunito Sans Regular"/>
              </a:rPr>
              <a:t>CREAR UNA COLA CON 5 CLIENTES.</a:t>
            </a:r>
          </a:p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1D1D1B"/>
                </a:solidFill>
                <a:ea typeface="Nunito Sans Regular"/>
              </a:rPr>
              <a:t>■EN LA CLASE MAIN DEBERÁN ESTAR LOS 5 CLIENTES.</a:t>
            </a:r>
          </a:p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1D1D1B"/>
                </a:solidFill>
                <a:ea typeface="Nunito Sans Regular"/>
              </a:rPr>
              <a:t>■ MOSTRAR TODOS LOS DATOS DE LA COLA DE CLIENTES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1035896" y="4014206"/>
            <a:ext cx="5422025" cy="4436202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2107642" y="3904612"/>
            <a:ext cx="8499270" cy="500902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2749382" y="444669"/>
            <a:ext cx="13130792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13.PROMOCIÓN PARA USUARIOS DE BOLIVIA. 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750046" y="2698750"/>
            <a:ext cx="12787908" cy="834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D1D1B"/>
                </a:solidFill>
                <a:latin typeface="Arimo"/>
              </a:rPr>
              <a:t>A TODOS LOS CLIENTES QUE SEAN DE NACIONALIDAD BOLIVIANA Y ADEMÁS EL TIPO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D1D1B"/>
                </a:solidFill>
                <a:latin typeface="Arimo"/>
              </a:rPr>
              <a:t>DE CLIENTE GOLD, CONVERTIR A ESTOS CLIENTES EN VIP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154504" y="3546782"/>
            <a:ext cx="8904654" cy="4497959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1958147" y="3384994"/>
            <a:ext cx="3429893" cy="5711518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2578604" y="715645"/>
            <a:ext cx="13130792" cy="8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14.MOVIENDO CLIENTES EN LA COLA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35472" y="2561401"/>
            <a:ext cx="12509153" cy="56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D1D1B"/>
                </a:solidFill>
                <a:latin typeface="Arimo"/>
              </a:rPr>
              <a:t>MOVER AL INICIO TODOS LOS CLIENTES MAYORES A 60 AÑOS.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4759041" y="3040979"/>
            <a:ext cx="8769917" cy="6217321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621276" y="444669"/>
            <a:ext cx="13130792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15.MOVIENDO CLIENTES ENTRE 2 COLAS.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9060">
            <a:off x="15984479" y="7023051"/>
            <a:ext cx="514267" cy="47940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202731" y="3149135"/>
            <a:ext cx="14257102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 ¿A QUE SE REFIERE CUANDO SE HABLA DE ESTRUCTURA DE DATOS?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381072" y="4756319"/>
            <a:ext cx="12565781" cy="415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</a:pPr>
            <a:r>
              <a:rPr lang="en-US" sz="3699">
                <a:solidFill>
                  <a:srgbClr val="1D1D1B"/>
                </a:solidFill>
                <a:latin typeface="Arimo"/>
              </a:rPr>
              <a:t>Una “estructura de datos” es una </a:t>
            </a:r>
            <a:r>
              <a:rPr lang="en-US" sz="3699">
                <a:solidFill>
                  <a:srgbClr val="1D1D1B"/>
                </a:solidFill>
                <a:latin typeface="Arimo"/>
              </a:rPr>
              <a:t>colección de valores , la relación que existe entre estos valores y las operaciones que podemos hacer sobre ellos; en pocas palabras se refiere a cómo los datos están organizados y cómo se pueden administrar. Una estructura de datos describe el formato en que los valores van a ser almacenados, cómo van a ser accedidos y modificados, pudiendo así existir una gran cantidad de estructuras de datos.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85066" y="-596593"/>
            <a:ext cx="15841734" cy="3006155"/>
            <a:chOff x="0" y="0"/>
            <a:chExt cx="21122312" cy="4008207"/>
          </a:xfrm>
        </p:grpSpPr>
        <p:grpSp>
          <p:nvGrpSpPr>
            <p:cNvPr name="Group 4" id="4"/>
            <p:cNvGrpSpPr/>
            <p:nvPr/>
          </p:nvGrpSpPr>
          <p:grpSpPr>
            <a:xfrm rot="-40404">
              <a:off x="562892" y="601301"/>
              <a:ext cx="20541728" cy="3131513"/>
              <a:chOff x="0" y="0"/>
              <a:chExt cx="5034737" cy="767528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5011877" cy="739588"/>
              </a:xfrm>
              <a:custGeom>
                <a:avLst/>
                <a:gdLst/>
                <a:ahLst/>
                <a:cxnLst/>
                <a:rect r="r" b="b" t="t" l="l"/>
                <a:pathLst>
                  <a:path h="739588" w="5011877">
                    <a:moveTo>
                      <a:pt x="5011877" y="739588"/>
                    </a:moveTo>
                    <a:lnTo>
                      <a:pt x="0" y="731968"/>
                    </a:lnTo>
                    <a:lnTo>
                      <a:pt x="0" y="269735"/>
                    </a:lnTo>
                    <a:lnTo>
                      <a:pt x="17780" y="19050"/>
                    </a:lnTo>
                    <a:lnTo>
                      <a:pt x="2497217" y="0"/>
                    </a:lnTo>
                    <a:lnTo>
                      <a:pt x="4992827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5041087" cy="766258"/>
              </a:xfrm>
              <a:custGeom>
                <a:avLst/>
                <a:gdLst/>
                <a:ahLst/>
                <a:cxnLst/>
                <a:rect r="r" b="b" t="t" l="l"/>
                <a:pathLst>
                  <a:path h="766258" w="5041087">
                    <a:moveTo>
                      <a:pt x="5006797" y="21590"/>
                    </a:moveTo>
                    <a:cubicBezTo>
                      <a:pt x="5008067" y="34290"/>
                      <a:pt x="5008067" y="44450"/>
                      <a:pt x="5009337" y="54610"/>
                    </a:cubicBezTo>
                    <a:cubicBezTo>
                      <a:pt x="5011877" y="74248"/>
                      <a:pt x="5013147" y="88586"/>
                      <a:pt x="5015687" y="102412"/>
                    </a:cubicBezTo>
                    <a:cubicBezTo>
                      <a:pt x="5015687" y="122382"/>
                      <a:pt x="5028387" y="516165"/>
                      <a:pt x="5034737" y="536136"/>
                    </a:cubicBezTo>
                    <a:cubicBezTo>
                      <a:pt x="5041087" y="566348"/>
                      <a:pt x="5037277" y="597073"/>
                      <a:pt x="5037277" y="627285"/>
                    </a:cubicBezTo>
                    <a:cubicBezTo>
                      <a:pt x="5037277" y="653913"/>
                      <a:pt x="5038547" y="678492"/>
                      <a:pt x="5039817" y="705298"/>
                    </a:cubicBezTo>
                    <a:cubicBezTo>
                      <a:pt x="5039817" y="726888"/>
                      <a:pt x="5039817" y="740858"/>
                      <a:pt x="5039817" y="764988"/>
                    </a:cubicBezTo>
                    <a:cubicBezTo>
                      <a:pt x="5016957" y="764988"/>
                      <a:pt x="4996637" y="766258"/>
                      <a:pt x="4965527" y="764988"/>
                    </a:cubicBezTo>
                    <a:cubicBezTo>
                      <a:pt x="4711495" y="759908"/>
                      <a:pt x="4453555" y="766258"/>
                      <a:pt x="4199523" y="761178"/>
                    </a:cubicBezTo>
                    <a:cubicBezTo>
                      <a:pt x="4047104" y="757368"/>
                      <a:pt x="3898592" y="759908"/>
                      <a:pt x="3746173" y="757368"/>
                    </a:cubicBezTo>
                    <a:cubicBezTo>
                      <a:pt x="3675826" y="756098"/>
                      <a:pt x="3605479" y="754828"/>
                      <a:pt x="3535131" y="753558"/>
                    </a:cubicBezTo>
                    <a:cubicBezTo>
                      <a:pt x="3492141" y="753558"/>
                      <a:pt x="3453060" y="754828"/>
                      <a:pt x="3410070" y="754828"/>
                    </a:cubicBezTo>
                    <a:cubicBezTo>
                      <a:pt x="3300640" y="753558"/>
                      <a:pt x="2999710" y="754828"/>
                      <a:pt x="2890281" y="753558"/>
                    </a:cubicBezTo>
                    <a:cubicBezTo>
                      <a:pt x="2812117" y="752288"/>
                      <a:pt x="1248843" y="761178"/>
                      <a:pt x="1170679" y="759908"/>
                    </a:cubicBezTo>
                    <a:cubicBezTo>
                      <a:pt x="1151138" y="759908"/>
                      <a:pt x="1127689" y="761178"/>
                      <a:pt x="1108148" y="761178"/>
                    </a:cubicBezTo>
                    <a:cubicBezTo>
                      <a:pt x="1061250" y="761178"/>
                      <a:pt x="1018260" y="762448"/>
                      <a:pt x="971362" y="762448"/>
                    </a:cubicBezTo>
                    <a:cubicBezTo>
                      <a:pt x="854116" y="762448"/>
                      <a:pt x="740779" y="761178"/>
                      <a:pt x="623533" y="759908"/>
                    </a:cubicBezTo>
                    <a:cubicBezTo>
                      <a:pt x="553186" y="758638"/>
                      <a:pt x="482838" y="757368"/>
                      <a:pt x="416399" y="756098"/>
                    </a:cubicBezTo>
                    <a:cubicBezTo>
                      <a:pt x="291337" y="754828"/>
                      <a:pt x="166275" y="753558"/>
                      <a:pt x="48260" y="753558"/>
                    </a:cubicBezTo>
                    <a:cubicBezTo>
                      <a:pt x="38100" y="753558"/>
                      <a:pt x="29210" y="753558"/>
                      <a:pt x="19050" y="752288"/>
                    </a:cubicBezTo>
                    <a:cubicBezTo>
                      <a:pt x="10160" y="751018"/>
                      <a:pt x="5080" y="744668"/>
                      <a:pt x="7620" y="735778"/>
                    </a:cubicBezTo>
                    <a:cubicBezTo>
                      <a:pt x="16510" y="704096"/>
                      <a:pt x="12700" y="691294"/>
                      <a:pt x="11430" y="677980"/>
                    </a:cubicBezTo>
                    <a:cubicBezTo>
                      <a:pt x="10160" y="650840"/>
                      <a:pt x="6350" y="624213"/>
                      <a:pt x="7620" y="597073"/>
                    </a:cubicBezTo>
                    <a:cubicBezTo>
                      <a:pt x="5080" y="563276"/>
                      <a:pt x="0" y="144913"/>
                      <a:pt x="7620" y="110605"/>
                    </a:cubicBezTo>
                    <a:cubicBezTo>
                      <a:pt x="8890" y="103948"/>
                      <a:pt x="7620" y="96779"/>
                      <a:pt x="8890" y="90122"/>
                    </a:cubicBezTo>
                    <a:cubicBezTo>
                      <a:pt x="10160" y="79368"/>
                      <a:pt x="12700" y="6759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571" y="30480"/>
                      <a:pt x="131102" y="29210"/>
                    </a:cubicBezTo>
                    <a:cubicBezTo>
                      <a:pt x="236623" y="25400"/>
                      <a:pt x="342144" y="22860"/>
                      <a:pt x="451573" y="20320"/>
                    </a:cubicBezTo>
                    <a:cubicBezTo>
                      <a:pt x="525828" y="17780"/>
                      <a:pt x="600084" y="16510"/>
                      <a:pt x="670431" y="13970"/>
                    </a:cubicBezTo>
                    <a:cubicBezTo>
                      <a:pt x="740779" y="11430"/>
                      <a:pt x="815034" y="8890"/>
                      <a:pt x="885381" y="8890"/>
                    </a:cubicBezTo>
                    <a:cubicBezTo>
                      <a:pt x="963545" y="7620"/>
                      <a:pt x="1041709" y="10160"/>
                      <a:pt x="1119873" y="8890"/>
                    </a:cubicBezTo>
                    <a:cubicBezTo>
                      <a:pt x="1217577" y="8890"/>
                      <a:pt x="2987985" y="6350"/>
                      <a:pt x="3085690" y="5080"/>
                    </a:cubicBezTo>
                    <a:cubicBezTo>
                      <a:pt x="3179486" y="3810"/>
                      <a:pt x="3273283" y="2540"/>
                      <a:pt x="3370987" y="2540"/>
                    </a:cubicBezTo>
                    <a:cubicBezTo>
                      <a:pt x="3531223" y="1270"/>
                      <a:pt x="3687551" y="0"/>
                      <a:pt x="3847786" y="0"/>
                    </a:cubicBezTo>
                    <a:cubicBezTo>
                      <a:pt x="3914225" y="0"/>
                      <a:pt x="3984573" y="2540"/>
                      <a:pt x="4051012" y="2540"/>
                    </a:cubicBezTo>
                    <a:cubicBezTo>
                      <a:pt x="4234697" y="3810"/>
                      <a:pt x="4422290" y="5080"/>
                      <a:pt x="4605974" y="7620"/>
                    </a:cubicBezTo>
                    <a:cubicBezTo>
                      <a:pt x="4703679" y="8890"/>
                      <a:pt x="4801383" y="12700"/>
                      <a:pt x="4899088" y="16510"/>
                    </a:cubicBezTo>
                    <a:cubicBezTo>
                      <a:pt x="4922537" y="16510"/>
                      <a:pt x="4945986" y="16510"/>
                      <a:pt x="4965527" y="16510"/>
                    </a:cubicBezTo>
                    <a:cubicBezTo>
                      <a:pt x="4987747" y="17780"/>
                      <a:pt x="4996637" y="20320"/>
                      <a:pt x="5006797" y="21590"/>
                    </a:cubicBezTo>
                    <a:close/>
                    <a:moveTo>
                      <a:pt x="5016957" y="748478"/>
                    </a:moveTo>
                    <a:cubicBezTo>
                      <a:pt x="5018227" y="731968"/>
                      <a:pt x="5019497" y="719268"/>
                      <a:pt x="5019497" y="706568"/>
                    </a:cubicBezTo>
                    <a:cubicBezTo>
                      <a:pt x="5018227" y="675932"/>
                      <a:pt x="5016957" y="648792"/>
                      <a:pt x="5016957" y="619604"/>
                    </a:cubicBezTo>
                    <a:cubicBezTo>
                      <a:pt x="5016957" y="606290"/>
                      <a:pt x="5019497" y="592976"/>
                      <a:pt x="5018227" y="579662"/>
                    </a:cubicBezTo>
                    <a:cubicBezTo>
                      <a:pt x="5018227" y="567373"/>
                      <a:pt x="5016957" y="554571"/>
                      <a:pt x="5015687" y="542281"/>
                    </a:cubicBezTo>
                    <a:cubicBezTo>
                      <a:pt x="5010607" y="523334"/>
                      <a:pt x="4999177" y="131088"/>
                      <a:pt x="4999177" y="112141"/>
                    </a:cubicBezTo>
                    <a:cubicBezTo>
                      <a:pt x="4996637" y="96267"/>
                      <a:pt x="4994097" y="79880"/>
                      <a:pt x="4991557" y="63500"/>
                    </a:cubicBezTo>
                    <a:cubicBezTo>
                      <a:pt x="4990287" y="44450"/>
                      <a:pt x="4989017" y="43180"/>
                      <a:pt x="4953803" y="41910"/>
                    </a:cubicBezTo>
                    <a:cubicBezTo>
                      <a:pt x="4942078" y="41910"/>
                      <a:pt x="4934262" y="41910"/>
                      <a:pt x="4922537" y="40640"/>
                    </a:cubicBezTo>
                    <a:cubicBezTo>
                      <a:pt x="4824833" y="36830"/>
                      <a:pt x="4723220" y="31750"/>
                      <a:pt x="4625515" y="30480"/>
                    </a:cubicBezTo>
                    <a:cubicBezTo>
                      <a:pt x="4387116" y="26670"/>
                      <a:pt x="4144808" y="25400"/>
                      <a:pt x="3906409" y="22860"/>
                    </a:cubicBezTo>
                    <a:cubicBezTo>
                      <a:pt x="3871236" y="22860"/>
                      <a:pt x="3832153" y="22860"/>
                      <a:pt x="3796980" y="22860"/>
                    </a:cubicBezTo>
                    <a:cubicBezTo>
                      <a:pt x="3738357" y="22860"/>
                      <a:pt x="3679734" y="22860"/>
                      <a:pt x="3625020" y="22860"/>
                    </a:cubicBezTo>
                    <a:cubicBezTo>
                      <a:pt x="3499958" y="22860"/>
                      <a:pt x="3374896" y="22860"/>
                      <a:pt x="3253742" y="24130"/>
                    </a:cubicBezTo>
                    <a:cubicBezTo>
                      <a:pt x="3148221" y="25400"/>
                      <a:pt x="1369996" y="29210"/>
                      <a:pt x="1264476" y="29210"/>
                    </a:cubicBezTo>
                    <a:cubicBezTo>
                      <a:pt x="1092515" y="29210"/>
                      <a:pt x="920555" y="26670"/>
                      <a:pt x="748595" y="33020"/>
                    </a:cubicBezTo>
                    <a:cubicBezTo>
                      <a:pt x="658707" y="36830"/>
                      <a:pt x="572727" y="36830"/>
                      <a:pt x="486747" y="38100"/>
                    </a:cubicBezTo>
                    <a:cubicBezTo>
                      <a:pt x="338235" y="41910"/>
                      <a:pt x="189724" y="45720"/>
                      <a:pt x="49530" y="50800"/>
                    </a:cubicBezTo>
                    <a:cubicBezTo>
                      <a:pt x="36830" y="50800"/>
                      <a:pt x="34290" y="53340"/>
                      <a:pt x="33020" y="66054"/>
                    </a:cubicBezTo>
                    <a:cubicBezTo>
                      <a:pt x="31750" y="75272"/>
                      <a:pt x="31750" y="84489"/>
                      <a:pt x="30480" y="93706"/>
                    </a:cubicBezTo>
                    <a:cubicBezTo>
                      <a:pt x="29210" y="109068"/>
                      <a:pt x="26670" y="123919"/>
                      <a:pt x="25400" y="139281"/>
                    </a:cubicBezTo>
                    <a:cubicBezTo>
                      <a:pt x="20320" y="155667"/>
                      <a:pt x="26670" y="556107"/>
                      <a:pt x="29210" y="572493"/>
                    </a:cubicBezTo>
                    <a:cubicBezTo>
                      <a:pt x="29210" y="589904"/>
                      <a:pt x="29210" y="607826"/>
                      <a:pt x="30480" y="625237"/>
                    </a:cubicBezTo>
                    <a:cubicBezTo>
                      <a:pt x="30480" y="638039"/>
                      <a:pt x="33020" y="650840"/>
                      <a:pt x="33020" y="663642"/>
                    </a:cubicBezTo>
                    <a:cubicBezTo>
                      <a:pt x="33020" y="677468"/>
                      <a:pt x="33020" y="691294"/>
                      <a:pt x="31750" y="706568"/>
                    </a:cubicBezTo>
                    <a:cubicBezTo>
                      <a:pt x="31750" y="710378"/>
                      <a:pt x="31750" y="712918"/>
                      <a:pt x="31750" y="716728"/>
                    </a:cubicBezTo>
                    <a:cubicBezTo>
                      <a:pt x="31750" y="726888"/>
                      <a:pt x="35560" y="730698"/>
                      <a:pt x="44450" y="730698"/>
                    </a:cubicBezTo>
                    <a:cubicBezTo>
                      <a:pt x="76387" y="730698"/>
                      <a:pt x="131102" y="731968"/>
                      <a:pt x="181908" y="731968"/>
                    </a:cubicBezTo>
                    <a:cubicBezTo>
                      <a:pt x="256164" y="731968"/>
                      <a:pt x="334327" y="729428"/>
                      <a:pt x="408583" y="731968"/>
                    </a:cubicBezTo>
                    <a:cubicBezTo>
                      <a:pt x="529737" y="735778"/>
                      <a:pt x="650890" y="738318"/>
                      <a:pt x="772044" y="737048"/>
                    </a:cubicBezTo>
                    <a:cubicBezTo>
                      <a:pt x="850208" y="735778"/>
                      <a:pt x="924463" y="738318"/>
                      <a:pt x="1002627" y="738318"/>
                    </a:cubicBezTo>
                    <a:cubicBezTo>
                      <a:pt x="1115964" y="738318"/>
                      <a:pt x="1229302" y="737048"/>
                      <a:pt x="1342639" y="738318"/>
                    </a:cubicBezTo>
                    <a:cubicBezTo>
                      <a:pt x="1510691" y="739588"/>
                      <a:pt x="3355355" y="729428"/>
                      <a:pt x="3527315" y="731968"/>
                    </a:cubicBezTo>
                    <a:cubicBezTo>
                      <a:pt x="3601571" y="733238"/>
                      <a:pt x="3675826" y="734508"/>
                      <a:pt x="3746173" y="734508"/>
                    </a:cubicBezTo>
                    <a:cubicBezTo>
                      <a:pt x="3875143" y="737048"/>
                      <a:pt x="4000206" y="733238"/>
                      <a:pt x="4129176" y="737048"/>
                    </a:cubicBezTo>
                    <a:cubicBezTo>
                      <a:pt x="4234697" y="739588"/>
                      <a:pt x="4340218" y="739588"/>
                      <a:pt x="4445738" y="742128"/>
                    </a:cubicBezTo>
                    <a:cubicBezTo>
                      <a:pt x="4602066" y="745938"/>
                      <a:pt x="4758393" y="748478"/>
                      <a:pt x="4914721" y="749748"/>
                    </a:cubicBezTo>
                    <a:cubicBezTo>
                      <a:pt x="4973344" y="749748"/>
                      <a:pt x="4996637" y="748478"/>
                      <a:pt x="5016957" y="74847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332260"/>
              <a:ext cx="20811021" cy="3256521"/>
              <a:chOff x="0" y="0"/>
              <a:chExt cx="5100740" cy="798167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5077881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5077881">
                    <a:moveTo>
                      <a:pt x="5077881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530134" y="0"/>
                    </a:lnTo>
                    <a:lnTo>
                      <a:pt x="5058831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510709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107090">
                    <a:moveTo>
                      <a:pt x="5072801" y="21590"/>
                    </a:moveTo>
                    <a:cubicBezTo>
                      <a:pt x="5074070" y="34290"/>
                      <a:pt x="5074070" y="44450"/>
                      <a:pt x="5075340" y="54610"/>
                    </a:cubicBezTo>
                    <a:cubicBezTo>
                      <a:pt x="5077881" y="74722"/>
                      <a:pt x="5079151" y="89746"/>
                      <a:pt x="5081690" y="104234"/>
                    </a:cubicBezTo>
                    <a:cubicBezTo>
                      <a:pt x="5081690" y="125162"/>
                      <a:pt x="5094390" y="537803"/>
                      <a:pt x="5100740" y="558730"/>
                    </a:cubicBezTo>
                    <a:cubicBezTo>
                      <a:pt x="5107090" y="590389"/>
                      <a:pt x="5103281" y="622584"/>
                      <a:pt x="5103281" y="654244"/>
                    </a:cubicBezTo>
                    <a:cubicBezTo>
                      <a:pt x="5103281" y="682146"/>
                      <a:pt x="5104551" y="707903"/>
                      <a:pt x="5105820" y="735937"/>
                    </a:cubicBezTo>
                    <a:cubicBezTo>
                      <a:pt x="5105820" y="757527"/>
                      <a:pt x="5105820" y="771497"/>
                      <a:pt x="5105820" y="795627"/>
                    </a:cubicBezTo>
                    <a:cubicBezTo>
                      <a:pt x="5082960" y="795627"/>
                      <a:pt x="5062640" y="796897"/>
                      <a:pt x="5031316" y="795627"/>
                    </a:cubicBezTo>
                    <a:cubicBezTo>
                      <a:pt x="4773882" y="790547"/>
                      <a:pt x="4512487" y="796897"/>
                      <a:pt x="4255052" y="791817"/>
                    </a:cubicBezTo>
                    <a:cubicBezTo>
                      <a:pt x="4100592" y="788007"/>
                      <a:pt x="3950092" y="790547"/>
                      <a:pt x="3795631" y="788007"/>
                    </a:cubicBezTo>
                    <a:cubicBezTo>
                      <a:pt x="3724341" y="786737"/>
                      <a:pt x="3653052" y="785467"/>
                      <a:pt x="3581763" y="784197"/>
                    </a:cubicBezTo>
                    <a:cubicBezTo>
                      <a:pt x="3538197" y="784197"/>
                      <a:pt x="3498591" y="785467"/>
                      <a:pt x="3455025" y="785467"/>
                    </a:cubicBezTo>
                    <a:cubicBezTo>
                      <a:pt x="3344131" y="784197"/>
                      <a:pt x="3039170" y="785467"/>
                      <a:pt x="2928275" y="784197"/>
                    </a:cubicBezTo>
                    <a:cubicBezTo>
                      <a:pt x="2849064" y="782927"/>
                      <a:pt x="1264852" y="791817"/>
                      <a:pt x="1185642" y="790547"/>
                    </a:cubicBezTo>
                    <a:cubicBezTo>
                      <a:pt x="1165839" y="790547"/>
                      <a:pt x="1142076" y="791817"/>
                      <a:pt x="1122273" y="791817"/>
                    </a:cubicBezTo>
                    <a:cubicBezTo>
                      <a:pt x="1074747" y="791817"/>
                      <a:pt x="1031181" y="793087"/>
                      <a:pt x="983655" y="793087"/>
                    </a:cubicBezTo>
                    <a:cubicBezTo>
                      <a:pt x="864839" y="793087"/>
                      <a:pt x="749983" y="791817"/>
                      <a:pt x="631167" y="790547"/>
                    </a:cubicBezTo>
                    <a:cubicBezTo>
                      <a:pt x="559878" y="789277"/>
                      <a:pt x="488588" y="788007"/>
                      <a:pt x="421259" y="786737"/>
                    </a:cubicBezTo>
                    <a:cubicBezTo>
                      <a:pt x="294522" y="785467"/>
                      <a:pt x="167785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772" y="30480"/>
                      <a:pt x="132141" y="29210"/>
                    </a:cubicBezTo>
                    <a:cubicBezTo>
                      <a:pt x="239075" y="25400"/>
                      <a:pt x="346009" y="22860"/>
                      <a:pt x="456904" y="20320"/>
                    </a:cubicBezTo>
                    <a:cubicBezTo>
                      <a:pt x="532154" y="17780"/>
                      <a:pt x="607404" y="16510"/>
                      <a:pt x="678694" y="13970"/>
                    </a:cubicBezTo>
                    <a:cubicBezTo>
                      <a:pt x="749983" y="11430"/>
                      <a:pt x="825233" y="8890"/>
                      <a:pt x="896523" y="8890"/>
                    </a:cubicBezTo>
                    <a:cubicBezTo>
                      <a:pt x="975734" y="7620"/>
                      <a:pt x="1054944" y="10160"/>
                      <a:pt x="1134155" y="8890"/>
                    </a:cubicBezTo>
                    <a:cubicBezTo>
                      <a:pt x="1233168" y="8890"/>
                      <a:pt x="3027288" y="6350"/>
                      <a:pt x="3126301" y="5080"/>
                    </a:cubicBezTo>
                    <a:cubicBezTo>
                      <a:pt x="3221354" y="3810"/>
                      <a:pt x="3316407" y="2540"/>
                      <a:pt x="3415420" y="2540"/>
                    </a:cubicBezTo>
                    <a:cubicBezTo>
                      <a:pt x="3577802" y="1270"/>
                      <a:pt x="3736223" y="0"/>
                      <a:pt x="3898605" y="0"/>
                    </a:cubicBezTo>
                    <a:cubicBezTo>
                      <a:pt x="3965934" y="0"/>
                      <a:pt x="4037223" y="2540"/>
                      <a:pt x="4104552" y="2540"/>
                    </a:cubicBezTo>
                    <a:cubicBezTo>
                      <a:pt x="4290697" y="3810"/>
                      <a:pt x="4480803" y="5080"/>
                      <a:pt x="4666948" y="7620"/>
                    </a:cubicBezTo>
                    <a:cubicBezTo>
                      <a:pt x="4765961" y="8890"/>
                      <a:pt x="4864974" y="12700"/>
                      <a:pt x="4963987" y="16510"/>
                    </a:cubicBezTo>
                    <a:cubicBezTo>
                      <a:pt x="4987751" y="16510"/>
                      <a:pt x="5011514" y="16510"/>
                      <a:pt x="5031316" y="16510"/>
                    </a:cubicBezTo>
                    <a:cubicBezTo>
                      <a:pt x="5053751" y="17780"/>
                      <a:pt x="5062640" y="20320"/>
                      <a:pt x="5072801" y="21590"/>
                    </a:cubicBezTo>
                    <a:close/>
                    <a:moveTo>
                      <a:pt x="5082960" y="779117"/>
                    </a:moveTo>
                    <a:cubicBezTo>
                      <a:pt x="5084231" y="762607"/>
                      <a:pt x="5085501" y="749907"/>
                      <a:pt x="5085501" y="737207"/>
                    </a:cubicBezTo>
                    <a:cubicBezTo>
                      <a:pt x="5084231" y="705220"/>
                      <a:pt x="5082960" y="676781"/>
                      <a:pt x="5082960" y="646195"/>
                    </a:cubicBezTo>
                    <a:cubicBezTo>
                      <a:pt x="5082960" y="632243"/>
                      <a:pt x="5085501" y="618292"/>
                      <a:pt x="5084231" y="604340"/>
                    </a:cubicBezTo>
                    <a:cubicBezTo>
                      <a:pt x="5084231" y="591462"/>
                      <a:pt x="5082960" y="578047"/>
                      <a:pt x="5081690" y="565169"/>
                    </a:cubicBezTo>
                    <a:cubicBezTo>
                      <a:pt x="5076610" y="545315"/>
                      <a:pt x="5065181" y="134284"/>
                      <a:pt x="5065181" y="114430"/>
                    </a:cubicBezTo>
                    <a:cubicBezTo>
                      <a:pt x="5062640" y="97795"/>
                      <a:pt x="5060101" y="80624"/>
                      <a:pt x="5057560" y="63500"/>
                    </a:cubicBezTo>
                    <a:cubicBezTo>
                      <a:pt x="5056290" y="44450"/>
                      <a:pt x="5055021" y="43180"/>
                      <a:pt x="5019435" y="41910"/>
                    </a:cubicBezTo>
                    <a:cubicBezTo>
                      <a:pt x="5007553" y="41910"/>
                      <a:pt x="4999632" y="41910"/>
                      <a:pt x="4987751" y="40640"/>
                    </a:cubicBezTo>
                    <a:cubicBezTo>
                      <a:pt x="4888737" y="36830"/>
                      <a:pt x="4785764" y="31750"/>
                      <a:pt x="4686751" y="30480"/>
                    </a:cubicBezTo>
                    <a:cubicBezTo>
                      <a:pt x="4445158" y="26670"/>
                      <a:pt x="4199605" y="25400"/>
                      <a:pt x="3958013" y="22860"/>
                    </a:cubicBezTo>
                    <a:cubicBezTo>
                      <a:pt x="3922368" y="22860"/>
                      <a:pt x="3882763" y="22860"/>
                      <a:pt x="3847118" y="22860"/>
                    </a:cubicBezTo>
                    <a:cubicBezTo>
                      <a:pt x="3787710" y="22860"/>
                      <a:pt x="3728302" y="22860"/>
                      <a:pt x="3672855" y="22860"/>
                    </a:cubicBezTo>
                    <a:cubicBezTo>
                      <a:pt x="3546118" y="22860"/>
                      <a:pt x="3419381" y="22860"/>
                      <a:pt x="3296604" y="24130"/>
                    </a:cubicBezTo>
                    <a:cubicBezTo>
                      <a:pt x="3189670" y="25400"/>
                      <a:pt x="1387629" y="29210"/>
                      <a:pt x="1280694" y="29210"/>
                    </a:cubicBezTo>
                    <a:cubicBezTo>
                      <a:pt x="1106431" y="29210"/>
                      <a:pt x="932168" y="26670"/>
                      <a:pt x="757904" y="33020"/>
                    </a:cubicBezTo>
                    <a:cubicBezTo>
                      <a:pt x="666812" y="36830"/>
                      <a:pt x="579681" y="36830"/>
                      <a:pt x="492549" y="38100"/>
                    </a:cubicBezTo>
                    <a:cubicBezTo>
                      <a:pt x="342049" y="41910"/>
                      <a:pt x="191549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693" y="761337"/>
                      <a:pt x="132141" y="762607"/>
                      <a:pt x="183627" y="762607"/>
                    </a:cubicBezTo>
                    <a:cubicBezTo>
                      <a:pt x="258878" y="762607"/>
                      <a:pt x="338088" y="760067"/>
                      <a:pt x="413338" y="762607"/>
                    </a:cubicBezTo>
                    <a:cubicBezTo>
                      <a:pt x="536115" y="766417"/>
                      <a:pt x="658891" y="768957"/>
                      <a:pt x="781668" y="767687"/>
                    </a:cubicBezTo>
                    <a:cubicBezTo>
                      <a:pt x="860878" y="766417"/>
                      <a:pt x="936128" y="768957"/>
                      <a:pt x="1015339" y="768957"/>
                    </a:cubicBezTo>
                    <a:cubicBezTo>
                      <a:pt x="1130194" y="768957"/>
                      <a:pt x="1245050" y="767687"/>
                      <a:pt x="1359905" y="768957"/>
                    </a:cubicBezTo>
                    <a:cubicBezTo>
                      <a:pt x="1530208" y="770227"/>
                      <a:pt x="3399578" y="760067"/>
                      <a:pt x="3573841" y="762607"/>
                    </a:cubicBezTo>
                    <a:cubicBezTo>
                      <a:pt x="3649091" y="763877"/>
                      <a:pt x="3724341" y="765147"/>
                      <a:pt x="3795631" y="765147"/>
                    </a:cubicBezTo>
                    <a:cubicBezTo>
                      <a:pt x="3926329" y="767687"/>
                      <a:pt x="4053066" y="763877"/>
                      <a:pt x="4183763" y="767687"/>
                    </a:cubicBezTo>
                    <a:cubicBezTo>
                      <a:pt x="4290698" y="770227"/>
                      <a:pt x="4397632" y="770227"/>
                      <a:pt x="4504566" y="772767"/>
                    </a:cubicBezTo>
                    <a:cubicBezTo>
                      <a:pt x="4662987" y="776577"/>
                      <a:pt x="4821409" y="779117"/>
                      <a:pt x="4979830" y="780387"/>
                    </a:cubicBezTo>
                    <a:cubicBezTo>
                      <a:pt x="5039238" y="780387"/>
                      <a:pt x="5062640" y="779117"/>
                      <a:pt x="508296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40404">
              <a:off x="825640" y="117502"/>
              <a:ext cx="20016231" cy="3512539"/>
              <a:chOff x="0" y="0"/>
              <a:chExt cx="4905939" cy="860916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10160" y="16510"/>
                <a:ext cx="4883079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883079">
                    <a:moveTo>
                      <a:pt x="4883079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32983" y="0"/>
                    </a:lnTo>
                    <a:lnTo>
                      <a:pt x="4864029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-3810" y="0"/>
                <a:ext cx="4912289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12289">
                    <a:moveTo>
                      <a:pt x="4877999" y="21590"/>
                    </a:moveTo>
                    <a:cubicBezTo>
                      <a:pt x="4879269" y="34290"/>
                      <a:pt x="4879269" y="44450"/>
                      <a:pt x="4880539" y="54610"/>
                    </a:cubicBezTo>
                    <a:cubicBezTo>
                      <a:pt x="4883079" y="75693"/>
                      <a:pt x="4884349" y="92123"/>
                      <a:pt x="4886889" y="107968"/>
                    </a:cubicBezTo>
                    <a:cubicBezTo>
                      <a:pt x="4886889" y="130853"/>
                      <a:pt x="4899589" y="582116"/>
                      <a:pt x="4905939" y="605002"/>
                    </a:cubicBezTo>
                    <a:cubicBezTo>
                      <a:pt x="4912289" y="639624"/>
                      <a:pt x="4908479" y="674833"/>
                      <a:pt x="4908479" y="709455"/>
                    </a:cubicBezTo>
                    <a:cubicBezTo>
                      <a:pt x="4908479" y="739970"/>
                      <a:pt x="4909749" y="768137"/>
                      <a:pt x="4911019" y="798686"/>
                    </a:cubicBezTo>
                    <a:cubicBezTo>
                      <a:pt x="4911019" y="820276"/>
                      <a:pt x="4911019" y="834246"/>
                      <a:pt x="4911019" y="858376"/>
                    </a:cubicBezTo>
                    <a:cubicBezTo>
                      <a:pt x="4888159" y="858376"/>
                      <a:pt x="4867839" y="859646"/>
                      <a:pt x="4837147" y="858376"/>
                    </a:cubicBezTo>
                    <a:cubicBezTo>
                      <a:pt x="4589754" y="853296"/>
                      <a:pt x="4338555" y="859646"/>
                      <a:pt x="4091163" y="854566"/>
                    </a:cubicBezTo>
                    <a:cubicBezTo>
                      <a:pt x="3942727" y="850756"/>
                      <a:pt x="3798098" y="853296"/>
                      <a:pt x="3649662" y="850756"/>
                    </a:cubicBezTo>
                    <a:cubicBezTo>
                      <a:pt x="3581153" y="849486"/>
                      <a:pt x="3512645" y="848216"/>
                      <a:pt x="3444136" y="846946"/>
                    </a:cubicBezTo>
                    <a:cubicBezTo>
                      <a:pt x="3402269" y="846946"/>
                      <a:pt x="3364209" y="848216"/>
                      <a:pt x="3322343" y="848216"/>
                    </a:cubicBezTo>
                    <a:cubicBezTo>
                      <a:pt x="3215773" y="846946"/>
                      <a:pt x="2922708" y="848216"/>
                      <a:pt x="2816139" y="846946"/>
                    </a:cubicBezTo>
                    <a:cubicBezTo>
                      <a:pt x="2740018" y="845676"/>
                      <a:pt x="1217602" y="854566"/>
                      <a:pt x="1141481" y="853296"/>
                    </a:cubicBezTo>
                    <a:cubicBezTo>
                      <a:pt x="1122451" y="853296"/>
                      <a:pt x="1099615" y="854566"/>
                      <a:pt x="1080584" y="854566"/>
                    </a:cubicBezTo>
                    <a:cubicBezTo>
                      <a:pt x="1034912" y="854566"/>
                      <a:pt x="993046" y="855836"/>
                      <a:pt x="947373" y="855836"/>
                    </a:cubicBezTo>
                    <a:cubicBezTo>
                      <a:pt x="833192" y="855836"/>
                      <a:pt x="722817" y="854566"/>
                      <a:pt x="608635" y="853296"/>
                    </a:cubicBezTo>
                    <a:cubicBezTo>
                      <a:pt x="540127" y="852026"/>
                      <a:pt x="471618" y="850756"/>
                      <a:pt x="406915" y="849486"/>
                    </a:cubicBezTo>
                    <a:cubicBezTo>
                      <a:pt x="285122" y="848216"/>
                      <a:pt x="163329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178" y="30480"/>
                      <a:pt x="129074" y="29210"/>
                    </a:cubicBezTo>
                    <a:cubicBezTo>
                      <a:pt x="231837" y="25400"/>
                      <a:pt x="334601" y="22860"/>
                      <a:pt x="441170" y="20320"/>
                    </a:cubicBezTo>
                    <a:cubicBezTo>
                      <a:pt x="513484" y="17780"/>
                      <a:pt x="585799" y="16510"/>
                      <a:pt x="654308" y="13970"/>
                    </a:cubicBezTo>
                    <a:cubicBezTo>
                      <a:pt x="722817" y="11430"/>
                      <a:pt x="795131" y="8890"/>
                      <a:pt x="863640" y="8890"/>
                    </a:cubicBezTo>
                    <a:cubicBezTo>
                      <a:pt x="939761" y="7620"/>
                      <a:pt x="1015882" y="10160"/>
                      <a:pt x="1092003" y="8890"/>
                    </a:cubicBezTo>
                    <a:cubicBezTo>
                      <a:pt x="1187154" y="8890"/>
                      <a:pt x="2911290" y="6350"/>
                      <a:pt x="3006441" y="5080"/>
                    </a:cubicBezTo>
                    <a:cubicBezTo>
                      <a:pt x="3097786" y="3810"/>
                      <a:pt x="3189131" y="2540"/>
                      <a:pt x="3284282" y="2540"/>
                    </a:cubicBezTo>
                    <a:cubicBezTo>
                      <a:pt x="3440330" y="1270"/>
                      <a:pt x="3592572" y="0"/>
                      <a:pt x="3748619" y="0"/>
                    </a:cubicBezTo>
                    <a:cubicBezTo>
                      <a:pt x="3813322" y="0"/>
                      <a:pt x="3881831" y="2540"/>
                      <a:pt x="3946533" y="2540"/>
                    </a:cubicBezTo>
                    <a:cubicBezTo>
                      <a:pt x="4125417" y="3810"/>
                      <a:pt x="4308107" y="5080"/>
                      <a:pt x="4486991" y="7620"/>
                    </a:cubicBezTo>
                    <a:cubicBezTo>
                      <a:pt x="4582142" y="8890"/>
                      <a:pt x="4677293" y="12700"/>
                      <a:pt x="4772444" y="16510"/>
                    </a:cubicBezTo>
                    <a:cubicBezTo>
                      <a:pt x="4795280" y="16510"/>
                      <a:pt x="4818117" y="16510"/>
                      <a:pt x="4837147" y="16510"/>
                    </a:cubicBezTo>
                    <a:cubicBezTo>
                      <a:pt x="4858949" y="17780"/>
                      <a:pt x="4867839" y="20320"/>
                      <a:pt x="4877999" y="21590"/>
                    </a:cubicBezTo>
                    <a:close/>
                    <a:moveTo>
                      <a:pt x="4888159" y="841866"/>
                    </a:moveTo>
                    <a:cubicBezTo>
                      <a:pt x="4889429" y="825356"/>
                      <a:pt x="4890699" y="812656"/>
                      <a:pt x="4890699" y="799956"/>
                    </a:cubicBezTo>
                    <a:cubicBezTo>
                      <a:pt x="4889429" y="765203"/>
                      <a:pt x="4888159" y="734102"/>
                      <a:pt x="4888159" y="700653"/>
                    </a:cubicBezTo>
                    <a:cubicBezTo>
                      <a:pt x="4888159" y="685396"/>
                      <a:pt x="4890699" y="670139"/>
                      <a:pt x="4889429" y="654881"/>
                    </a:cubicBezTo>
                    <a:cubicBezTo>
                      <a:pt x="4889429" y="640798"/>
                      <a:pt x="4888159" y="626127"/>
                      <a:pt x="4886889" y="612044"/>
                    </a:cubicBezTo>
                    <a:cubicBezTo>
                      <a:pt x="4881809" y="590331"/>
                      <a:pt x="4870379" y="140829"/>
                      <a:pt x="4870379" y="119117"/>
                    </a:cubicBezTo>
                    <a:cubicBezTo>
                      <a:pt x="4867839" y="100926"/>
                      <a:pt x="4865299" y="82148"/>
                      <a:pt x="4862759" y="63500"/>
                    </a:cubicBezTo>
                    <a:cubicBezTo>
                      <a:pt x="4861489" y="44450"/>
                      <a:pt x="4860219" y="43180"/>
                      <a:pt x="4825729" y="41910"/>
                    </a:cubicBezTo>
                    <a:cubicBezTo>
                      <a:pt x="4814311" y="41910"/>
                      <a:pt x="4806699" y="41910"/>
                      <a:pt x="4795280" y="40640"/>
                    </a:cubicBezTo>
                    <a:cubicBezTo>
                      <a:pt x="4700130" y="36830"/>
                      <a:pt x="4601172" y="31750"/>
                      <a:pt x="4506021" y="30480"/>
                    </a:cubicBezTo>
                    <a:cubicBezTo>
                      <a:pt x="4273853" y="26670"/>
                      <a:pt x="4037878" y="25400"/>
                      <a:pt x="3805710" y="22860"/>
                    </a:cubicBezTo>
                    <a:cubicBezTo>
                      <a:pt x="3771456" y="22860"/>
                      <a:pt x="3733395" y="22860"/>
                      <a:pt x="3699141" y="22860"/>
                    </a:cubicBezTo>
                    <a:cubicBezTo>
                      <a:pt x="3642050" y="22860"/>
                      <a:pt x="3584960" y="22860"/>
                      <a:pt x="3531675" y="22860"/>
                    </a:cubicBezTo>
                    <a:cubicBezTo>
                      <a:pt x="3409882" y="22860"/>
                      <a:pt x="3288088" y="22860"/>
                      <a:pt x="3170101" y="24130"/>
                    </a:cubicBezTo>
                    <a:cubicBezTo>
                      <a:pt x="3067338" y="25400"/>
                      <a:pt x="1335589" y="29210"/>
                      <a:pt x="1232826" y="29210"/>
                    </a:cubicBezTo>
                    <a:cubicBezTo>
                      <a:pt x="1065360" y="29210"/>
                      <a:pt x="897895" y="26670"/>
                      <a:pt x="730429" y="33020"/>
                    </a:cubicBezTo>
                    <a:cubicBezTo>
                      <a:pt x="642890" y="36830"/>
                      <a:pt x="559157" y="36830"/>
                      <a:pt x="475424" y="38100"/>
                    </a:cubicBezTo>
                    <a:cubicBezTo>
                      <a:pt x="330794" y="41910"/>
                      <a:pt x="18616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790" y="824086"/>
                      <a:pt x="129074" y="825356"/>
                      <a:pt x="178553" y="825356"/>
                    </a:cubicBezTo>
                    <a:cubicBezTo>
                      <a:pt x="250868" y="825356"/>
                      <a:pt x="326988" y="822816"/>
                      <a:pt x="399303" y="825356"/>
                    </a:cubicBezTo>
                    <a:cubicBezTo>
                      <a:pt x="517290" y="829166"/>
                      <a:pt x="635278" y="831706"/>
                      <a:pt x="753265" y="830436"/>
                    </a:cubicBezTo>
                    <a:cubicBezTo>
                      <a:pt x="829386" y="829166"/>
                      <a:pt x="901701" y="831706"/>
                      <a:pt x="977821" y="831706"/>
                    </a:cubicBezTo>
                    <a:cubicBezTo>
                      <a:pt x="1088197" y="831706"/>
                      <a:pt x="1198572" y="830436"/>
                      <a:pt x="1308947" y="831706"/>
                    </a:cubicBezTo>
                    <a:cubicBezTo>
                      <a:pt x="1472607" y="832976"/>
                      <a:pt x="3269058" y="822816"/>
                      <a:pt x="3436524" y="825356"/>
                    </a:cubicBezTo>
                    <a:cubicBezTo>
                      <a:pt x="3508839" y="826626"/>
                      <a:pt x="3581153" y="827896"/>
                      <a:pt x="3649662" y="827896"/>
                    </a:cubicBezTo>
                    <a:cubicBezTo>
                      <a:pt x="3775262" y="830436"/>
                      <a:pt x="3897055" y="826626"/>
                      <a:pt x="4022654" y="830436"/>
                    </a:cubicBezTo>
                    <a:cubicBezTo>
                      <a:pt x="4125417" y="832976"/>
                      <a:pt x="4228180" y="832976"/>
                      <a:pt x="4330944" y="835516"/>
                    </a:cubicBezTo>
                    <a:cubicBezTo>
                      <a:pt x="4483185" y="839326"/>
                      <a:pt x="4635427" y="841866"/>
                      <a:pt x="4787668" y="843136"/>
                    </a:cubicBezTo>
                    <a:cubicBezTo>
                      <a:pt x="4844759" y="843137"/>
                      <a:pt x="4867839" y="841866"/>
                      <a:pt x="4888159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76188" y="259848"/>
              <a:ext cx="20085616" cy="3497765"/>
              <a:chOff x="0" y="0"/>
              <a:chExt cx="4922945" cy="857295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0160" y="16510"/>
                <a:ext cx="4900085" cy="829355"/>
              </a:xfrm>
              <a:custGeom>
                <a:avLst/>
                <a:gdLst/>
                <a:ahLst/>
                <a:cxnLst/>
                <a:rect r="r" b="b" t="t" l="l"/>
                <a:pathLst>
                  <a:path h="829355" w="4900085">
                    <a:moveTo>
                      <a:pt x="4900085" y="829355"/>
                    </a:moveTo>
                    <a:lnTo>
                      <a:pt x="0" y="821735"/>
                    </a:lnTo>
                    <a:lnTo>
                      <a:pt x="0" y="300869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-3810" y="0"/>
                <a:ext cx="4929295" cy="856025"/>
              </a:xfrm>
              <a:custGeom>
                <a:avLst/>
                <a:gdLst/>
                <a:ahLst/>
                <a:cxnLst/>
                <a:rect r="r" b="b" t="t" l="l"/>
                <a:pathLst>
                  <a:path h="856025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37"/>
                      <a:pt x="4901355" y="91986"/>
                      <a:pt x="4903895" y="107752"/>
                    </a:cubicBezTo>
                    <a:cubicBezTo>
                      <a:pt x="4903895" y="130525"/>
                      <a:pt x="4916595" y="579559"/>
                      <a:pt x="4922945" y="602332"/>
                    </a:cubicBezTo>
                    <a:cubicBezTo>
                      <a:pt x="4929295" y="636783"/>
                      <a:pt x="4925485" y="671818"/>
                      <a:pt x="4925485" y="706269"/>
                    </a:cubicBezTo>
                    <a:cubicBezTo>
                      <a:pt x="4925485" y="736633"/>
                      <a:pt x="4926755" y="764661"/>
                      <a:pt x="4928025" y="795065"/>
                    </a:cubicBezTo>
                    <a:cubicBezTo>
                      <a:pt x="4928025" y="816655"/>
                      <a:pt x="4928025" y="830625"/>
                      <a:pt x="4928025" y="854755"/>
                    </a:cubicBezTo>
                    <a:cubicBezTo>
                      <a:pt x="4905165" y="854755"/>
                      <a:pt x="4884845" y="856025"/>
                      <a:pt x="4854098" y="854755"/>
                    </a:cubicBezTo>
                    <a:cubicBezTo>
                      <a:pt x="4605829" y="849675"/>
                      <a:pt x="4353740" y="856025"/>
                      <a:pt x="4105470" y="850945"/>
                    </a:cubicBezTo>
                    <a:cubicBezTo>
                      <a:pt x="3956509" y="847135"/>
                      <a:pt x="3811367" y="849675"/>
                      <a:pt x="3662405" y="847135"/>
                    </a:cubicBezTo>
                    <a:cubicBezTo>
                      <a:pt x="3593654" y="845865"/>
                      <a:pt x="3524902" y="844595"/>
                      <a:pt x="3456151" y="843325"/>
                    </a:cubicBezTo>
                    <a:cubicBezTo>
                      <a:pt x="3414136" y="843325"/>
                      <a:pt x="3375941" y="844595"/>
                      <a:pt x="3333926" y="844595"/>
                    </a:cubicBezTo>
                    <a:cubicBezTo>
                      <a:pt x="3226979" y="843325"/>
                      <a:pt x="2932875" y="844595"/>
                      <a:pt x="2825929" y="843325"/>
                    </a:cubicBezTo>
                    <a:cubicBezTo>
                      <a:pt x="2749538" y="842055"/>
                      <a:pt x="1221727" y="850945"/>
                      <a:pt x="1145336" y="849675"/>
                    </a:cubicBezTo>
                    <a:cubicBezTo>
                      <a:pt x="1126239" y="849675"/>
                      <a:pt x="1103322" y="850945"/>
                      <a:pt x="1084224" y="850945"/>
                    </a:cubicBezTo>
                    <a:cubicBezTo>
                      <a:pt x="1038390" y="850945"/>
                      <a:pt x="996375" y="852215"/>
                      <a:pt x="950540" y="852215"/>
                    </a:cubicBezTo>
                    <a:cubicBezTo>
                      <a:pt x="835955" y="852215"/>
                      <a:pt x="725188" y="850945"/>
                      <a:pt x="610602" y="849675"/>
                    </a:cubicBezTo>
                    <a:cubicBezTo>
                      <a:pt x="541851" y="848405"/>
                      <a:pt x="473099" y="847135"/>
                      <a:pt x="408168" y="845865"/>
                    </a:cubicBezTo>
                    <a:cubicBezTo>
                      <a:pt x="285943" y="844595"/>
                      <a:pt x="163718" y="843325"/>
                      <a:pt x="48260" y="843325"/>
                    </a:cubicBezTo>
                    <a:cubicBezTo>
                      <a:pt x="38100" y="843325"/>
                      <a:pt x="29210" y="843325"/>
                      <a:pt x="19050" y="842055"/>
                    </a:cubicBezTo>
                    <a:cubicBezTo>
                      <a:pt x="10160" y="840785"/>
                      <a:pt x="5080" y="834435"/>
                      <a:pt x="7620" y="825545"/>
                    </a:cubicBezTo>
                    <a:cubicBezTo>
                      <a:pt x="16510" y="793857"/>
                      <a:pt x="12700" y="779259"/>
                      <a:pt x="11430" y="764077"/>
                    </a:cubicBezTo>
                    <a:cubicBezTo>
                      <a:pt x="10160" y="733129"/>
                      <a:pt x="6350" y="702766"/>
                      <a:pt x="7620" y="671818"/>
                    </a:cubicBezTo>
                    <a:cubicBezTo>
                      <a:pt x="5080" y="633279"/>
                      <a:pt x="0" y="156217"/>
                      <a:pt x="7620" y="117095"/>
                    </a:cubicBezTo>
                    <a:cubicBezTo>
                      <a:pt x="8890" y="109504"/>
                      <a:pt x="7620" y="101329"/>
                      <a:pt x="8890" y="93738"/>
                    </a:cubicBezTo>
                    <a:cubicBezTo>
                      <a:pt x="10160" y="81476"/>
                      <a:pt x="12700" y="680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38245"/>
                    </a:moveTo>
                    <a:cubicBezTo>
                      <a:pt x="4906435" y="821735"/>
                      <a:pt x="4907705" y="809035"/>
                      <a:pt x="4907705" y="796335"/>
                    </a:cubicBezTo>
                    <a:cubicBezTo>
                      <a:pt x="4906435" y="761741"/>
                      <a:pt x="4905165" y="730794"/>
                      <a:pt x="4905165" y="697510"/>
                    </a:cubicBezTo>
                    <a:cubicBezTo>
                      <a:pt x="4905165" y="682329"/>
                      <a:pt x="4907705" y="667147"/>
                      <a:pt x="4906435" y="651965"/>
                    </a:cubicBezTo>
                    <a:cubicBezTo>
                      <a:pt x="4906435" y="637951"/>
                      <a:pt x="4905165" y="623353"/>
                      <a:pt x="4903895" y="609339"/>
                    </a:cubicBezTo>
                    <a:cubicBezTo>
                      <a:pt x="4898815" y="587734"/>
                      <a:pt x="4887385" y="140452"/>
                      <a:pt x="4887385" y="118847"/>
                    </a:cubicBezTo>
                    <a:cubicBezTo>
                      <a:pt x="4884845" y="100745"/>
                      <a:pt x="4882305" y="82060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294"/>
                    </a:cubicBezTo>
                    <a:cubicBezTo>
                      <a:pt x="31750" y="76804"/>
                      <a:pt x="31750" y="87315"/>
                      <a:pt x="30480" y="97825"/>
                    </a:cubicBezTo>
                    <a:cubicBezTo>
                      <a:pt x="29210" y="115343"/>
                      <a:pt x="26670" y="132277"/>
                      <a:pt x="25400" y="149794"/>
                    </a:cubicBezTo>
                    <a:cubicBezTo>
                      <a:pt x="20320" y="168480"/>
                      <a:pt x="26670" y="625104"/>
                      <a:pt x="29210" y="643790"/>
                    </a:cubicBezTo>
                    <a:cubicBezTo>
                      <a:pt x="29210" y="663643"/>
                      <a:pt x="29210" y="684080"/>
                      <a:pt x="30480" y="703933"/>
                    </a:cubicBezTo>
                    <a:cubicBezTo>
                      <a:pt x="30480" y="718531"/>
                      <a:pt x="33020" y="733129"/>
                      <a:pt x="33020" y="747727"/>
                    </a:cubicBezTo>
                    <a:cubicBezTo>
                      <a:pt x="33020" y="763493"/>
                      <a:pt x="33020" y="779259"/>
                      <a:pt x="31750" y="796335"/>
                    </a:cubicBezTo>
                    <a:cubicBezTo>
                      <a:pt x="31750" y="800145"/>
                      <a:pt x="31750" y="802685"/>
                      <a:pt x="31750" y="806495"/>
                    </a:cubicBezTo>
                    <a:cubicBezTo>
                      <a:pt x="31750" y="816655"/>
                      <a:pt x="35560" y="820465"/>
                      <a:pt x="44450" y="820465"/>
                    </a:cubicBezTo>
                    <a:cubicBezTo>
                      <a:pt x="75869" y="820465"/>
                      <a:pt x="129342" y="821735"/>
                      <a:pt x="178996" y="821735"/>
                    </a:cubicBezTo>
                    <a:cubicBezTo>
                      <a:pt x="251567" y="821735"/>
                      <a:pt x="327957" y="819195"/>
                      <a:pt x="400528" y="821735"/>
                    </a:cubicBezTo>
                    <a:cubicBezTo>
                      <a:pt x="518934" y="825545"/>
                      <a:pt x="637339" y="828085"/>
                      <a:pt x="755745" y="826815"/>
                    </a:cubicBezTo>
                    <a:cubicBezTo>
                      <a:pt x="832135" y="825545"/>
                      <a:pt x="904706" y="828085"/>
                      <a:pt x="981097" y="828085"/>
                    </a:cubicBezTo>
                    <a:cubicBezTo>
                      <a:pt x="1091863" y="828085"/>
                      <a:pt x="1202629" y="826815"/>
                      <a:pt x="1313396" y="828085"/>
                    </a:cubicBezTo>
                    <a:cubicBezTo>
                      <a:pt x="1477635" y="829355"/>
                      <a:pt x="3280453" y="819195"/>
                      <a:pt x="3448512" y="821735"/>
                    </a:cubicBezTo>
                    <a:cubicBezTo>
                      <a:pt x="3521083" y="823005"/>
                      <a:pt x="3593654" y="824275"/>
                      <a:pt x="3662405" y="824275"/>
                    </a:cubicBezTo>
                    <a:cubicBezTo>
                      <a:pt x="3788450" y="826815"/>
                      <a:pt x="3910675" y="823005"/>
                      <a:pt x="4036719" y="826815"/>
                    </a:cubicBezTo>
                    <a:cubicBezTo>
                      <a:pt x="4139846" y="829355"/>
                      <a:pt x="4242974" y="829355"/>
                      <a:pt x="4346101" y="831895"/>
                    </a:cubicBezTo>
                    <a:cubicBezTo>
                      <a:pt x="4498882" y="835705"/>
                      <a:pt x="4651663" y="838245"/>
                      <a:pt x="4804444" y="839515"/>
                    </a:cubicBezTo>
                    <a:cubicBezTo>
                      <a:pt x="4861737" y="839515"/>
                      <a:pt x="4884845" y="838245"/>
                      <a:pt x="4905165" y="838245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-10736381">
              <a:off x="227679" y="236589"/>
              <a:ext cx="20406462" cy="3249828"/>
              <a:chOff x="0" y="0"/>
              <a:chExt cx="5001584" cy="796526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0160" y="16510"/>
                <a:ext cx="4978724" cy="768587"/>
              </a:xfrm>
              <a:custGeom>
                <a:avLst/>
                <a:gdLst/>
                <a:ahLst/>
                <a:cxnLst/>
                <a:rect r="r" b="b" t="t" l="l"/>
                <a:pathLst>
                  <a:path h="768587" w="4978724">
                    <a:moveTo>
                      <a:pt x="4978724" y="768587"/>
                    </a:moveTo>
                    <a:lnTo>
                      <a:pt x="0" y="760966"/>
                    </a:lnTo>
                    <a:lnTo>
                      <a:pt x="0" y="279793"/>
                    </a:lnTo>
                    <a:lnTo>
                      <a:pt x="17780" y="19050"/>
                    </a:lnTo>
                    <a:lnTo>
                      <a:pt x="2480683" y="0"/>
                    </a:lnTo>
                    <a:lnTo>
                      <a:pt x="4959674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-3810" y="0"/>
                <a:ext cx="5007934" cy="795256"/>
              </a:xfrm>
              <a:custGeom>
                <a:avLst/>
                <a:gdLst/>
                <a:ahLst/>
                <a:cxnLst/>
                <a:rect r="r" b="b" t="t" l="l"/>
                <a:pathLst>
                  <a:path h="795256" w="5007934">
                    <a:moveTo>
                      <a:pt x="4973644" y="21590"/>
                    </a:moveTo>
                    <a:cubicBezTo>
                      <a:pt x="4974914" y="34290"/>
                      <a:pt x="4974914" y="44450"/>
                      <a:pt x="4976184" y="54610"/>
                    </a:cubicBezTo>
                    <a:cubicBezTo>
                      <a:pt x="4978724" y="74696"/>
                      <a:pt x="4979994" y="89684"/>
                      <a:pt x="4982534" y="104137"/>
                    </a:cubicBezTo>
                    <a:cubicBezTo>
                      <a:pt x="4982534" y="125013"/>
                      <a:pt x="4995234" y="536644"/>
                      <a:pt x="5001584" y="557520"/>
                    </a:cubicBezTo>
                    <a:cubicBezTo>
                      <a:pt x="5007934" y="589102"/>
                      <a:pt x="5004124" y="621219"/>
                      <a:pt x="5004124" y="652800"/>
                    </a:cubicBezTo>
                    <a:cubicBezTo>
                      <a:pt x="5004124" y="680635"/>
                      <a:pt x="5005394" y="706328"/>
                      <a:pt x="5006664" y="734296"/>
                    </a:cubicBezTo>
                    <a:cubicBezTo>
                      <a:pt x="5006664" y="755886"/>
                      <a:pt x="5006664" y="769856"/>
                      <a:pt x="5006664" y="793986"/>
                    </a:cubicBezTo>
                    <a:cubicBezTo>
                      <a:pt x="4983804" y="793986"/>
                      <a:pt x="4963484" y="795256"/>
                      <a:pt x="4932482" y="793986"/>
                    </a:cubicBezTo>
                    <a:cubicBezTo>
                      <a:pt x="4680159" y="788906"/>
                      <a:pt x="4423953" y="795256"/>
                      <a:pt x="4171630" y="790176"/>
                    </a:cubicBezTo>
                    <a:cubicBezTo>
                      <a:pt x="4020237" y="786366"/>
                      <a:pt x="3872725" y="788906"/>
                      <a:pt x="3721331" y="786366"/>
                    </a:cubicBezTo>
                    <a:cubicBezTo>
                      <a:pt x="3651457" y="785096"/>
                      <a:pt x="3581583" y="783826"/>
                      <a:pt x="3511709" y="782556"/>
                    </a:cubicBezTo>
                    <a:cubicBezTo>
                      <a:pt x="3469008" y="782556"/>
                      <a:pt x="3430189" y="783826"/>
                      <a:pt x="3387488" y="783826"/>
                    </a:cubicBezTo>
                    <a:cubicBezTo>
                      <a:pt x="3278795" y="782556"/>
                      <a:pt x="2979889" y="783826"/>
                      <a:pt x="2871196" y="782556"/>
                    </a:cubicBezTo>
                    <a:cubicBezTo>
                      <a:pt x="2793559" y="781286"/>
                      <a:pt x="1240801" y="790176"/>
                      <a:pt x="1163163" y="788906"/>
                    </a:cubicBezTo>
                    <a:cubicBezTo>
                      <a:pt x="1143754" y="788906"/>
                      <a:pt x="1120462" y="790176"/>
                      <a:pt x="1101053" y="790176"/>
                    </a:cubicBezTo>
                    <a:cubicBezTo>
                      <a:pt x="1054470" y="790176"/>
                      <a:pt x="1011770" y="791446"/>
                      <a:pt x="965187" y="791446"/>
                    </a:cubicBezTo>
                    <a:cubicBezTo>
                      <a:pt x="848730" y="791446"/>
                      <a:pt x="736155" y="790176"/>
                      <a:pt x="619698" y="788906"/>
                    </a:cubicBezTo>
                    <a:cubicBezTo>
                      <a:pt x="549824" y="787636"/>
                      <a:pt x="479950" y="786366"/>
                      <a:pt x="413958" y="785096"/>
                    </a:cubicBezTo>
                    <a:cubicBezTo>
                      <a:pt x="289737" y="783826"/>
                      <a:pt x="165517" y="782556"/>
                      <a:pt x="48260" y="782556"/>
                    </a:cubicBezTo>
                    <a:cubicBezTo>
                      <a:pt x="38100" y="782556"/>
                      <a:pt x="29210" y="782556"/>
                      <a:pt x="19050" y="781286"/>
                    </a:cubicBezTo>
                    <a:cubicBezTo>
                      <a:pt x="10160" y="780016"/>
                      <a:pt x="5080" y="773666"/>
                      <a:pt x="7620" y="764776"/>
                    </a:cubicBezTo>
                    <a:cubicBezTo>
                      <a:pt x="16510" y="733092"/>
                      <a:pt x="12700" y="719710"/>
                      <a:pt x="11430" y="705793"/>
                    </a:cubicBezTo>
                    <a:cubicBezTo>
                      <a:pt x="10160" y="677423"/>
                      <a:pt x="6350" y="649589"/>
                      <a:pt x="7620" y="621219"/>
                    </a:cubicBezTo>
                    <a:cubicBezTo>
                      <a:pt x="5080" y="585890"/>
                      <a:pt x="0" y="148565"/>
                      <a:pt x="7620" y="112701"/>
                    </a:cubicBezTo>
                    <a:cubicBezTo>
                      <a:pt x="8890" y="105743"/>
                      <a:pt x="7620" y="98249"/>
                      <a:pt x="8890" y="91290"/>
                    </a:cubicBezTo>
                    <a:cubicBezTo>
                      <a:pt x="10160" y="80049"/>
                      <a:pt x="12700" y="6773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70" y="30480"/>
                      <a:pt x="130580" y="29210"/>
                    </a:cubicBezTo>
                    <a:cubicBezTo>
                      <a:pt x="235391" y="25400"/>
                      <a:pt x="340202" y="22860"/>
                      <a:pt x="448895" y="20320"/>
                    </a:cubicBezTo>
                    <a:cubicBezTo>
                      <a:pt x="522651" y="17780"/>
                      <a:pt x="596407" y="16510"/>
                      <a:pt x="666281" y="13970"/>
                    </a:cubicBezTo>
                    <a:cubicBezTo>
                      <a:pt x="736155" y="11430"/>
                      <a:pt x="809911" y="8890"/>
                      <a:pt x="879785" y="8890"/>
                    </a:cubicBezTo>
                    <a:cubicBezTo>
                      <a:pt x="957423" y="7620"/>
                      <a:pt x="1035061" y="10160"/>
                      <a:pt x="1112699" y="8890"/>
                    </a:cubicBezTo>
                    <a:cubicBezTo>
                      <a:pt x="1209746" y="8890"/>
                      <a:pt x="2968244" y="6350"/>
                      <a:pt x="3065291" y="5080"/>
                    </a:cubicBezTo>
                    <a:cubicBezTo>
                      <a:pt x="3158456" y="3810"/>
                      <a:pt x="3251622" y="2540"/>
                      <a:pt x="3348669" y="2540"/>
                    </a:cubicBezTo>
                    <a:cubicBezTo>
                      <a:pt x="3507827" y="1270"/>
                      <a:pt x="3663103" y="0"/>
                      <a:pt x="3822260" y="0"/>
                    </a:cubicBezTo>
                    <a:cubicBezTo>
                      <a:pt x="3888252" y="0"/>
                      <a:pt x="3958126" y="2540"/>
                      <a:pt x="4024118" y="2540"/>
                    </a:cubicBezTo>
                    <a:cubicBezTo>
                      <a:pt x="4206567" y="3810"/>
                      <a:pt x="4392898" y="5080"/>
                      <a:pt x="4575347" y="7620"/>
                    </a:cubicBezTo>
                    <a:cubicBezTo>
                      <a:pt x="4672395" y="8890"/>
                      <a:pt x="4769442" y="12700"/>
                      <a:pt x="4866489" y="16510"/>
                    </a:cubicBezTo>
                    <a:cubicBezTo>
                      <a:pt x="4889781" y="16510"/>
                      <a:pt x="4913072" y="16510"/>
                      <a:pt x="4932482" y="16510"/>
                    </a:cubicBezTo>
                    <a:cubicBezTo>
                      <a:pt x="4954594" y="17780"/>
                      <a:pt x="4963484" y="20320"/>
                      <a:pt x="4973644" y="21590"/>
                    </a:cubicBezTo>
                    <a:close/>
                    <a:moveTo>
                      <a:pt x="4983804" y="777476"/>
                    </a:moveTo>
                    <a:cubicBezTo>
                      <a:pt x="4985074" y="760966"/>
                      <a:pt x="4986344" y="748266"/>
                      <a:pt x="4986344" y="735566"/>
                    </a:cubicBezTo>
                    <a:cubicBezTo>
                      <a:pt x="4985074" y="703652"/>
                      <a:pt x="4983804" y="675282"/>
                      <a:pt x="4983804" y="644771"/>
                    </a:cubicBezTo>
                    <a:cubicBezTo>
                      <a:pt x="4983804" y="630854"/>
                      <a:pt x="4986344" y="616936"/>
                      <a:pt x="4985074" y="603019"/>
                    </a:cubicBezTo>
                    <a:cubicBezTo>
                      <a:pt x="4985074" y="590172"/>
                      <a:pt x="4983804" y="576790"/>
                      <a:pt x="4982534" y="563944"/>
                    </a:cubicBezTo>
                    <a:cubicBezTo>
                      <a:pt x="4977454" y="544138"/>
                      <a:pt x="4966024" y="134113"/>
                      <a:pt x="4966024" y="114307"/>
                    </a:cubicBezTo>
                    <a:cubicBezTo>
                      <a:pt x="4963484" y="97713"/>
                      <a:pt x="4960944" y="80584"/>
                      <a:pt x="4958404" y="63500"/>
                    </a:cubicBezTo>
                    <a:cubicBezTo>
                      <a:pt x="4957134" y="44450"/>
                      <a:pt x="4955864" y="43180"/>
                      <a:pt x="4920836" y="41910"/>
                    </a:cubicBezTo>
                    <a:cubicBezTo>
                      <a:pt x="4909190" y="41910"/>
                      <a:pt x="4901427" y="41910"/>
                      <a:pt x="4889781" y="40640"/>
                    </a:cubicBezTo>
                    <a:cubicBezTo>
                      <a:pt x="4792734" y="36830"/>
                      <a:pt x="4691804" y="31750"/>
                      <a:pt x="4594757" y="30480"/>
                    </a:cubicBezTo>
                    <a:cubicBezTo>
                      <a:pt x="4357962" y="26670"/>
                      <a:pt x="4117284" y="25400"/>
                      <a:pt x="3880488" y="22860"/>
                    </a:cubicBezTo>
                    <a:cubicBezTo>
                      <a:pt x="3845551" y="22860"/>
                      <a:pt x="3806733" y="22860"/>
                      <a:pt x="3771796" y="22860"/>
                    </a:cubicBezTo>
                    <a:cubicBezTo>
                      <a:pt x="3713567" y="22860"/>
                      <a:pt x="3655339" y="22860"/>
                      <a:pt x="3600992" y="22860"/>
                    </a:cubicBezTo>
                    <a:cubicBezTo>
                      <a:pt x="3476772" y="22860"/>
                      <a:pt x="3352551" y="22860"/>
                      <a:pt x="3232213" y="24130"/>
                    </a:cubicBezTo>
                    <a:cubicBezTo>
                      <a:pt x="3127401" y="25400"/>
                      <a:pt x="1361140" y="29210"/>
                      <a:pt x="1256329" y="29210"/>
                    </a:cubicBezTo>
                    <a:cubicBezTo>
                      <a:pt x="1085526" y="29210"/>
                      <a:pt x="914722" y="26670"/>
                      <a:pt x="743919" y="33020"/>
                    </a:cubicBezTo>
                    <a:cubicBezTo>
                      <a:pt x="654635" y="36830"/>
                      <a:pt x="569234" y="36830"/>
                      <a:pt x="483832" y="38100"/>
                    </a:cubicBezTo>
                    <a:cubicBezTo>
                      <a:pt x="336320" y="41910"/>
                      <a:pt x="18880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2"/>
                    </a:cubicBezTo>
                    <a:cubicBezTo>
                      <a:pt x="31750" y="75767"/>
                      <a:pt x="31750" y="85402"/>
                      <a:pt x="30480" y="95037"/>
                    </a:cubicBezTo>
                    <a:cubicBezTo>
                      <a:pt x="29210" y="111095"/>
                      <a:pt x="26670" y="126619"/>
                      <a:pt x="25400" y="142677"/>
                    </a:cubicBezTo>
                    <a:cubicBezTo>
                      <a:pt x="20320" y="159806"/>
                      <a:pt x="26670" y="578396"/>
                      <a:pt x="29210" y="595525"/>
                    </a:cubicBezTo>
                    <a:cubicBezTo>
                      <a:pt x="29210" y="613725"/>
                      <a:pt x="29210" y="632460"/>
                      <a:pt x="30480" y="650659"/>
                    </a:cubicBezTo>
                    <a:cubicBezTo>
                      <a:pt x="30480" y="664041"/>
                      <a:pt x="33020" y="677423"/>
                      <a:pt x="33020" y="690805"/>
                    </a:cubicBezTo>
                    <a:cubicBezTo>
                      <a:pt x="33020" y="705258"/>
                      <a:pt x="33020" y="719710"/>
                      <a:pt x="31750" y="735566"/>
                    </a:cubicBezTo>
                    <a:cubicBezTo>
                      <a:pt x="31750" y="739376"/>
                      <a:pt x="31750" y="741916"/>
                      <a:pt x="31750" y="745726"/>
                    </a:cubicBezTo>
                    <a:cubicBezTo>
                      <a:pt x="31750" y="755886"/>
                      <a:pt x="35560" y="759696"/>
                      <a:pt x="44450" y="759696"/>
                    </a:cubicBezTo>
                    <a:cubicBezTo>
                      <a:pt x="76233" y="759696"/>
                      <a:pt x="130580" y="760966"/>
                      <a:pt x="181044" y="760966"/>
                    </a:cubicBezTo>
                    <a:cubicBezTo>
                      <a:pt x="254800" y="760966"/>
                      <a:pt x="332438" y="758426"/>
                      <a:pt x="406194" y="760966"/>
                    </a:cubicBezTo>
                    <a:cubicBezTo>
                      <a:pt x="526533" y="764776"/>
                      <a:pt x="646872" y="767316"/>
                      <a:pt x="767210" y="766046"/>
                    </a:cubicBezTo>
                    <a:cubicBezTo>
                      <a:pt x="844848" y="764776"/>
                      <a:pt x="918604" y="767316"/>
                      <a:pt x="996242" y="767316"/>
                    </a:cubicBezTo>
                    <a:cubicBezTo>
                      <a:pt x="1108817" y="767316"/>
                      <a:pt x="1221392" y="766046"/>
                      <a:pt x="1333967" y="767316"/>
                    </a:cubicBezTo>
                    <a:cubicBezTo>
                      <a:pt x="1500888" y="768586"/>
                      <a:pt x="3333142" y="758426"/>
                      <a:pt x="3503945" y="760966"/>
                    </a:cubicBezTo>
                    <a:cubicBezTo>
                      <a:pt x="3577701" y="762236"/>
                      <a:pt x="3651457" y="763506"/>
                      <a:pt x="3721331" y="763506"/>
                    </a:cubicBezTo>
                    <a:cubicBezTo>
                      <a:pt x="3849433" y="766046"/>
                      <a:pt x="3973654" y="762236"/>
                      <a:pt x="4101756" y="766046"/>
                    </a:cubicBezTo>
                    <a:cubicBezTo>
                      <a:pt x="4206567" y="768586"/>
                      <a:pt x="4311379" y="768586"/>
                      <a:pt x="4416190" y="771126"/>
                    </a:cubicBezTo>
                    <a:cubicBezTo>
                      <a:pt x="4571466" y="774936"/>
                      <a:pt x="4726741" y="777476"/>
                      <a:pt x="4882017" y="778746"/>
                    </a:cubicBezTo>
                    <a:cubicBezTo>
                      <a:pt x="4940246" y="778747"/>
                      <a:pt x="4963484" y="777476"/>
                      <a:pt x="4983804" y="7774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-40404">
              <a:off x="388097" y="376840"/>
              <a:ext cx="20241724" cy="3512539"/>
              <a:chOff x="0" y="0"/>
              <a:chExt cx="4961207" cy="860916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0160" y="16510"/>
                <a:ext cx="4938347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38347">
                    <a:moveTo>
                      <a:pt x="4938347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60546" y="0"/>
                    </a:lnTo>
                    <a:lnTo>
                      <a:pt x="4919297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-3810" y="0"/>
                <a:ext cx="4967557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67557">
                    <a:moveTo>
                      <a:pt x="4933267" y="21590"/>
                    </a:moveTo>
                    <a:cubicBezTo>
                      <a:pt x="4934537" y="34290"/>
                      <a:pt x="4934537" y="44450"/>
                      <a:pt x="4935807" y="54610"/>
                    </a:cubicBezTo>
                    <a:cubicBezTo>
                      <a:pt x="4938347" y="75693"/>
                      <a:pt x="4939617" y="92123"/>
                      <a:pt x="4942157" y="107968"/>
                    </a:cubicBezTo>
                    <a:cubicBezTo>
                      <a:pt x="4942157" y="130853"/>
                      <a:pt x="4954857" y="582116"/>
                      <a:pt x="4961207" y="605002"/>
                    </a:cubicBezTo>
                    <a:cubicBezTo>
                      <a:pt x="4967557" y="639624"/>
                      <a:pt x="4963747" y="674833"/>
                      <a:pt x="4963747" y="709455"/>
                    </a:cubicBezTo>
                    <a:cubicBezTo>
                      <a:pt x="4963747" y="739970"/>
                      <a:pt x="4965017" y="768137"/>
                      <a:pt x="4966287" y="798686"/>
                    </a:cubicBezTo>
                    <a:cubicBezTo>
                      <a:pt x="4966287" y="820276"/>
                      <a:pt x="4966287" y="834246"/>
                      <a:pt x="4966287" y="858376"/>
                    </a:cubicBezTo>
                    <a:cubicBezTo>
                      <a:pt x="4943427" y="858376"/>
                      <a:pt x="4923107" y="859646"/>
                      <a:pt x="4892236" y="858376"/>
                    </a:cubicBezTo>
                    <a:cubicBezTo>
                      <a:pt x="4641994" y="853296"/>
                      <a:pt x="4387902" y="859646"/>
                      <a:pt x="4137661" y="854566"/>
                    </a:cubicBezTo>
                    <a:cubicBezTo>
                      <a:pt x="3987516" y="850756"/>
                      <a:pt x="3841221" y="853296"/>
                      <a:pt x="3691076" y="850756"/>
                    </a:cubicBezTo>
                    <a:cubicBezTo>
                      <a:pt x="3621778" y="849486"/>
                      <a:pt x="3552480" y="848216"/>
                      <a:pt x="3483183" y="846946"/>
                    </a:cubicBezTo>
                    <a:cubicBezTo>
                      <a:pt x="3440834" y="846946"/>
                      <a:pt x="3402335" y="848216"/>
                      <a:pt x="3359987" y="848216"/>
                    </a:cubicBezTo>
                    <a:cubicBezTo>
                      <a:pt x="3252190" y="846946"/>
                      <a:pt x="2955750" y="848216"/>
                      <a:pt x="2847954" y="846946"/>
                    </a:cubicBezTo>
                    <a:cubicBezTo>
                      <a:pt x="2770956" y="845676"/>
                      <a:pt x="1231007" y="854566"/>
                      <a:pt x="1154010" y="853296"/>
                    </a:cubicBezTo>
                    <a:cubicBezTo>
                      <a:pt x="1134761" y="853296"/>
                      <a:pt x="1111661" y="854566"/>
                      <a:pt x="1092412" y="854566"/>
                    </a:cubicBezTo>
                    <a:cubicBezTo>
                      <a:pt x="1046214" y="854566"/>
                      <a:pt x="1003865" y="855836"/>
                      <a:pt x="957667" y="855836"/>
                    </a:cubicBezTo>
                    <a:cubicBezTo>
                      <a:pt x="842170" y="855836"/>
                      <a:pt x="730524" y="854566"/>
                      <a:pt x="615028" y="853296"/>
                    </a:cubicBezTo>
                    <a:cubicBezTo>
                      <a:pt x="545730" y="852026"/>
                      <a:pt x="476433" y="850756"/>
                      <a:pt x="410985" y="849486"/>
                    </a:cubicBezTo>
                    <a:cubicBezTo>
                      <a:pt x="287789" y="848216"/>
                      <a:pt x="164593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346" y="30480"/>
                      <a:pt x="129944" y="29210"/>
                    </a:cubicBezTo>
                    <a:cubicBezTo>
                      <a:pt x="233891" y="25400"/>
                      <a:pt x="337837" y="22860"/>
                      <a:pt x="445634" y="20320"/>
                    </a:cubicBezTo>
                    <a:cubicBezTo>
                      <a:pt x="518781" y="17780"/>
                      <a:pt x="591929" y="16510"/>
                      <a:pt x="661227" y="13970"/>
                    </a:cubicBezTo>
                    <a:cubicBezTo>
                      <a:pt x="730524" y="11430"/>
                      <a:pt x="803672" y="8890"/>
                      <a:pt x="872969" y="8890"/>
                    </a:cubicBezTo>
                    <a:cubicBezTo>
                      <a:pt x="949967" y="7620"/>
                      <a:pt x="1026964" y="10160"/>
                      <a:pt x="1103962" y="8890"/>
                    </a:cubicBezTo>
                    <a:cubicBezTo>
                      <a:pt x="1200209" y="8890"/>
                      <a:pt x="2944200" y="6350"/>
                      <a:pt x="3040447" y="5080"/>
                    </a:cubicBezTo>
                    <a:cubicBezTo>
                      <a:pt x="3132844" y="3810"/>
                      <a:pt x="3225241" y="2540"/>
                      <a:pt x="3321488" y="2540"/>
                    </a:cubicBezTo>
                    <a:cubicBezTo>
                      <a:pt x="3479333" y="1270"/>
                      <a:pt x="3633328" y="0"/>
                      <a:pt x="3791172" y="0"/>
                    </a:cubicBezTo>
                    <a:cubicBezTo>
                      <a:pt x="3856620" y="0"/>
                      <a:pt x="3925918" y="2540"/>
                      <a:pt x="3991365" y="2540"/>
                    </a:cubicBezTo>
                    <a:cubicBezTo>
                      <a:pt x="4172309" y="3810"/>
                      <a:pt x="4357103" y="5080"/>
                      <a:pt x="4538047" y="7620"/>
                    </a:cubicBezTo>
                    <a:cubicBezTo>
                      <a:pt x="4634294" y="8890"/>
                      <a:pt x="4730541" y="12700"/>
                      <a:pt x="4826788" y="16510"/>
                    </a:cubicBezTo>
                    <a:cubicBezTo>
                      <a:pt x="4849887" y="16510"/>
                      <a:pt x="4872986" y="16510"/>
                      <a:pt x="4892236" y="16510"/>
                    </a:cubicBezTo>
                    <a:cubicBezTo>
                      <a:pt x="4914217" y="17780"/>
                      <a:pt x="4923107" y="20320"/>
                      <a:pt x="4933267" y="21590"/>
                    </a:cubicBezTo>
                    <a:close/>
                    <a:moveTo>
                      <a:pt x="4943427" y="841866"/>
                    </a:moveTo>
                    <a:cubicBezTo>
                      <a:pt x="4944697" y="825356"/>
                      <a:pt x="4945967" y="812656"/>
                      <a:pt x="4945967" y="799956"/>
                    </a:cubicBezTo>
                    <a:cubicBezTo>
                      <a:pt x="4944697" y="765203"/>
                      <a:pt x="4943427" y="734102"/>
                      <a:pt x="4943427" y="700653"/>
                    </a:cubicBezTo>
                    <a:cubicBezTo>
                      <a:pt x="4943427" y="685396"/>
                      <a:pt x="4945967" y="670139"/>
                      <a:pt x="4944697" y="654881"/>
                    </a:cubicBezTo>
                    <a:cubicBezTo>
                      <a:pt x="4944697" y="640798"/>
                      <a:pt x="4943427" y="626127"/>
                      <a:pt x="4942157" y="612044"/>
                    </a:cubicBezTo>
                    <a:cubicBezTo>
                      <a:pt x="4937077" y="590331"/>
                      <a:pt x="4925647" y="140829"/>
                      <a:pt x="4925647" y="119117"/>
                    </a:cubicBezTo>
                    <a:cubicBezTo>
                      <a:pt x="4923107" y="100926"/>
                      <a:pt x="4920567" y="82148"/>
                      <a:pt x="4918027" y="63500"/>
                    </a:cubicBezTo>
                    <a:cubicBezTo>
                      <a:pt x="4916757" y="44450"/>
                      <a:pt x="4915487" y="43180"/>
                      <a:pt x="4880686" y="41910"/>
                    </a:cubicBezTo>
                    <a:cubicBezTo>
                      <a:pt x="4869136" y="41910"/>
                      <a:pt x="4861437" y="41910"/>
                      <a:pt x="4849887" y="40640"/>
                    </a:cubicBezTo>
                    <a:cubicBezTo>
                      <a:pt x="4753640" y="36830"/>
                      <a:pt x="4653544" y="31750"/>
                      <a:pt x="4557297" y="30480"/>
                    </a:cubicBezTo>
                    <a:cubicBezTo>
                      <a:pt x="4322455" y="26670"/>
                      <a:pt x="4083763" y="25400"/>
                      <a:pt x="3848920" y="22860"/>
                    </a:cubicBezTo>
                    <a:cubicBezTo>
                      <a:pt x="3814272" y="22860"/>
                      <a:pt x="3775773" y="22860"/>
                      <a:pt x="3741124" y="22860"/>
                    </a:cubicBezTo>
                    <a:cubicBezTo>
                      <a:pt x="3683376" y="22860"/>
                      <a:pt x="3625628" y="22860"/>
                      <a:pt x="3571730" y="22860"/>
                    </a:cubicBezTo>
                    <a:cubicBezTo>
                      <a:pt x="3448534" y="22860"/>
                      <a:pt x="3325338" y="22860"/>
                      <a:pt x="3205992" y="24130"/>
                    </a:cubicBezTo>
                    <a:cubicBezTo>
                      <a:pt x="3102045" y="25400"/>
                      <a:pt x="1350353" y="29210"/>
                      <a:pt x="1246407" y="29210"/>
                    </a:cubicBezTo>
                    <a:cubicBezTo>
                      <a:pt x="1077013" y="29210"/>
                      <a:pt x="907618" y="26670"/>
                      <a:pt x="738224" y="33020"/>
                    </a:cubicBezTo>
                    <a:cubicBezTo>
                      <a:pt x="649677" y="36830"/>
                      <a:pt x="564980" y="36830"/>
                      <a:pt x="480283" y="38100"/>
                    </a:cubicBezTo>
                    <a:cubicBezTo>
                      <a:pt x="333987" y="41910"/>
                      <a:pt x="187692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6046" y="824086"/>
                      <a:pt x="129944" y="825356"/>
                      <a:pt x="179993" y="825356"/>
                    </a:cubicBezTo>
                    <a:cubicBezTo>
                      <a:pt x="253140" y="825356"/>
                      <a:pt x="330138" y="822816"/>
                      <a:pt x="403285" y="825356"/>
                    </a:cubicBezTo>
                    <a:cubicBezTo>
                      <a:pt x="522631" y="829166"/>
                      <a:pt x="641977" y="831706"/>
                      <a:pt x="761323" y="830436"/>
                    </a:cubicBezTo>
                    <a:cubicBezTo>
                      <a:pt x="838321" y="829166"/>
                      <a:pt x="911468" y="831706"/>
                      <a:pt x="988466" y="831706"/>
                    </a:cubicBezTo>
                    <a:cubicBezTo>
                      <a:pt x="1100112" y="831706"/>
                      <a:pt x="1211758" y="830436"/>
                      <a:pt x="1323405" y="831706"/>
                    </a:cubicBezTo>
                    <a:cubicBezTo>
                      <a:pt x="1488949" y="832976"/>
                      <a:pt x="3306088" y="822816"/>
                      <a:pt x="3475483" y="825356"/>
                    </a:cubicBezTo>
                    <a:cubicBezTo>
                      <a:pt x="3548630" y="826626"/>
                      <a:pt x="3621778" y="827896"/>
                      <a:pt x="3691076" y="827896"/>
                    </a:cubicBezTo>
                    <a:cubicBezTo>
                      <a:pt x="3818121" y="830436"/>
                      <a:pt x="3941317" y="826626"/>
                      <a:pt x="4068363" y="830436"/>
                    </a:cubicBezTo>
                    <a:cubicBezTo>
                      <a:pt x="4172309" y="832976"/>
                      <a:pt x="4276256" y="832976"/>
                      <a:pt x="4380203" y="835516"/>
                    </a:cubicBezTo>
                    <a:cubicBezTo>
                      <a:pt x="4534197" y="839326"/>
                      <a:pt x="4688192" y="841866"/>
                      <a:pt x="4842187" y="843136"/>
                    </a:cubicBezTo>
                    <a:cubicBezTo>
                      <a:pt x="4899936" y="843137"/>
                      <a:pt x="4923107" y="841866"/>
                      <a:pt x="4943427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2" id="22"/>
          <p:cNvGrpSpPr/>
          <p:nvPr/>
        </p:nvGrpSpPr>
        <p:grpSpPr>
          <a:xfrm rot="81918">
            <a:off x="1760306" y="1612207"/>
            <a:ext cx="15137959" cy="1328011"/>
            <a:chOff x="0" y="0"/>
            <a:chExt cx="20183945" cy="1770681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grpSp>
        <p:nvGrpSpPr>
          <p:cNvPr name="Group 25" id="25"/>
          <p:cNvGrpSpPr/>
          <p:nvPr/>
        </p:nvGrpSpPr>
        <p:grpSpPr>
          <a:xfrm rot="-130188">
            <a:off x="4412662" y="2903016"/>
            <a:ext cx="9786541" cy="5448599"/>
            <a:chOff x="0" y="0"/>
            <a:chExt cx="6537628" cy="3639786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6537628" cy="3639773"/>
            </a:xfrm>
            <a:custGeom>
              <a:avLst/>
              <a:gdLst/>
              <a:ahLst/>
              <a:cxnLst/>
              <a:rect r="r" b="b" t="t" l="l"/>
              <a:pathLst>
                <a:path h="3639773" w="6537628">
                  <a:moveTo>
                    <a:pt x="6524928" y="0"/>
                  </a:moveTo>
                  <a:lnTo>
                    <a:pt x="12700" y="0"/>
                  </a:lnTo>
                  <a:cubicBezTo>
                    <a:pt x="5690" y="0"/>
                    <a:pt x="0" y="5690"/>
                    <a:pt x="0" y="12700"/>
                  </a:cubicBezTo>
                  <a:lnTo>
                    <a:pt x="0" y="520001"/>
                  </a:lnTo>
                  <a:lnTo>
                    <a:pt x="0" y="3627073"/>
                  </a:lnTo>
                  <a:cubicBezTo>
                    <a:pt x="0" y="3634096"/>
                    <a:pt x="5690" y="3639773"/>
                    <a:pt x="12700" y="3639773"/>
                  </a:cubicBezTo>
                  <a:lnTo>
                    <a:pt x="5748869" y="3639773"/>
                  </a:lnTo>
                  <a:cubicBezTo>
                    <a:pt x="5750532" y="3639773"/>
                    <a:pt x="5752183" y="3639430"/>
                    <a:pt x="5753733" y="3638795"/>
                  </a:cubicBezTo>
                  <a:cubicBezTo>
                    <a:pt x="5755244" y="3638173"/>
                    <a:pt x="5756641" y="3637258"/>
                    <a:pt x="5757848" y="3636052"/>
                  </a:cubicBezTo>
                  <a:lnTo>
                    <a:pt x="5757860" y="3636039"/>
                  </a:lnTo>
                  <a:lnTo>
                    <a:pt x="6533881" y="2860018"/>
                  </a:lnTo>
                  <a:lnTo>
                    <a:pt x="6533894" y="2860005"/>
                  </a:lnTo>
                  <a:cubicBezTo>
                    <a:pt x="6533919" y="2859980"/>
                    <a:pt x="6533932" y="2859955"/>
                    <a:pt x="6533957" y="2859929"/>
                  </a:cubicBezTo>
                  <a:cubicBezTo>
                    <a:pt x="6534999" y="2858875"/>
                    <a:pt x="6535761" y="2857656"/>
                    <a:pt x="6536358" y="2856361"/>
                  </a:cubicBezTo>
                  <a:cubicBezTo>
                    <a:pt x="6536535" y="2855980"/>
                    <a:pt x="6536650" y="2855560"/>
                    <a:pt x="6536789" y="2855167"/>
                  </a:cubicBezTo>
                  <a:cubicBezTo>
                    <a:pt x="6537171" y="2854075"/>
                    <a:pt x="6537399" y="2852957"/>
                    <a:pt x="6537475" y="2851789"/>
                  </a:cubicBezTo>
                  <a:cubicBezTo>
                    <a:pt x="6537488" y="2851522"/>
                    <a:pt x="6537627" y="2851293"/>
                    <a:pt x="6537627" y="2851027"/>
                  </a:cubicBezTo>
                  <a:lnTo>
                    <a:pt x="6537627" y="520001"/>
                  </a:lnTo>
                  <a:lnTo>
                    <a:pt x="6537627" y="12700"/>
                  </a:lnTo>
                  <a:cubicBezTo>
                    <a:pt x="6537628" y="5690"/>
                    <a:pt x="6531939" y="0"/>
                    <a:pt x="6524928" y="0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  <p:sp>
          <p:nvSpPr>
            <p:cNvPr name="Freeform 27" id="27"/>
            <p:cNvSpPr/>
            <p:nvPr/>
          </p:nvSpPr>
          <p:spPr>
            <a:xfrm>
              <a:off x="25400" y="25400"/>
              <a:ext cx="6486828" cy="3588973"/>
            </a:xfrm>
            <a:custGeom>
              <a:avLst/>
              <a:gdLst/>
              <a:ahLst/>
              <a:cxnLst/>
              <a:rect r="r" b="b" t="t" l="l"/>
              <a:pathLst>
                <a:path h="3588973" w="6486828">
                  <a:moveTo>
                    <a:pt x="0" y="507301"/>
                  </a:moveTo>
                  <a:lnTo>
                    <a:pt x="6486828" y="507301"/>
                  </a:lnTo>
                  <a:lnTo>
                    <a:pt x="6486828" y="2812927"/>
                  </a:lnTo>
                  <a:lnTo>
                    <a:pt x="5723482" y="2812927"/>
                  </a:lnTo>
                  <a:cubicBezTo>
                    <a:pt x="5716458" y="2812927"/>
                    <a:pt x="5710782" y="2818604"/>
                    <a:pt x="5710782" y="2825627"/>
                  </a:cubicBezTo>
                  <a:lnTo>
                    <a:pt x="5710782" y="3588973"/>
                  </a:lnTo>
                  <a:lnTo>
                    <a:pt x="0" y="3588973"/>
                  </a:lnTo>
                  <a:lnTo>
                    <a:pt x="0" y="507301"/>
                  </a:lnTo>
                  <a:close/>
                  <a:moveTo>
                    <a:pt x="5736169" y="3571028"/>
                  </a:moveTo>
                  <a:lnTo>
                    <a:pt x="6468857" y="2838339"/>
                  </a:lnTo>
                  <a:lnTo>
                    <a:pt x="5736169" y="2838339"/>
                  </a:lnTo>
                  <a:lnTo>
                    <a:pt x="5736169" y="3571028"/>
                  </a:lnTo>
                  <a:close/>
                  <a:moveTo>
                    <a:pt x="0" y="0"/>
                  </a:moveTo>
                  <a:lnTo>
                    <a:pt x="0" y="481901"/>
                  </a:lnTo>
                  <a:lnTo>
                    <a:pt x="6486828" y="481901"/>
                  </a:lnTo>
                  <a:lnTo>
                    <a:pt x="64868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C3"/>
            </a:solidFill>
          </p:spPr>
        </p:sp>
        <p:sp>
          <p:nvSpPr>
            <p:cNvPr name="Freeform 28" id="28"/>
            <p:cNvSpPr/>
            <p:nvPr/>
          </p:nvSpPr>
          <p:spPr>
            <a:xfrm>
              <a:off x="0" y="0"/>
              <a:ext cx="6537628" cy="3639773"/>
            </a:xfrm>
            <a:custGeom>
              <a:avLst/>
              <a:gdLst/>
              <a:ahLst/>
              <a:cxnLst/>
              <a:rect r="r" b="b" t="t" l="l"/>
              <a:pathLst>
                <a:path h="3639773" w="6537628">
                  <a:moveTo>
                    <a:pt x="6524928" y="0"/>
                  </a:moveTo>
                  <a:lnTo>
                    <a:pt x="12700" y="0"/>
                  </a:lnTo>
                  <a:cubicBezTo>
                    <a:pt x="5690" y="0"/>
                    <a:pt x="0" y="5690"/>
                    <a:pt x="0" y="12700"/>
                  </a:cubicBezTo>
                  <a:lnTo>
                    <a:pt x="0" y="520001"/>
                  </a:lnTo>
                  <a:lnTo>
                    <a:pt x="0" y="3627073"/>
                  </a:lnTo>
                  <a:cubicBezTo>
                    <a:pt x="0" y="3634096"/>
                    <a:pt x="5690" y="3639773"/>
                    <a:pt x="12700" y="3639773"/>
                  </a:cubicBezTo>
                  <a:lnTo>
                    <a:pt x="5748869" y="3639773"/>
                  </a:lnTo>
                  <a:cubicBezTo>
                    <a:pt x="5750532" y="3639773"/>
                    <a:pt x="5752183" y="3639430"/>
                    <a:pt x="5753733" y="3638795"/>
                  </a:cubicBezTo>
                  <a:cubicBezTo>
                    <a:pt x="5755244" y="3638173"/>
                    <a:pt x="5756641" y="3637258"/>
                    <a:pt x="5757848" y="3636052"/>
                  </a:cubicBezTo>
                  <a:lnTo>
                    <a:pt x="5757860" y="3636039"/>
                  </a:lnTo>
                  <a:lnTo>
                    <a:pt x="6533881" y="2860018"/>
                  </a:lnTo>
                  <a:lnTo>
                    <a:pt x="6533894" y="2860005"/>
                  </a:lnTo>
                  <a:cubicBezTo>
                    <a:pt x="6533919" y="2859980"/>
                    <a:pt x="6533932" y="2859955"/>
                    <a:pt x="6533957" y="2859929"/>
                  </a:cubicBezTo>
                  <a:cubicBezTo>
                    <a:pt x="6534999" y="2858875"/>
                    <a:pt x="6535761" y="2857656"/>
                    <a:pt x="6536358" y="2856361"/>
                  </a:cubicBezTo>
                  <a:cubicBezTo>
                    <a:pt x="6536535" y="2855980"/>
                    <a:pt x="6536650" y="2855560"/>
                    <a:pt x="6536789" y="2855167"/>
                  </a:cubicBezTo>
                  <a:cubicBezTo>
                    <a:pt x="6537171" y="2854075"/>
                    <a:pt x="6537399" y="2852957"/>
                    <a:pt x="6537475" y="2851789"/>
                  </a:cubicBezTo>
                  <a:cubicBezTo>
                    <a:pt x="6537488" y="2851522"/>
                    <a:pt x="6537627" y="2851293"/>
                    <a:pt x="6537627" y="2851027"/>
                  </a:cubicBezTo>
                  <a:lnTo>
                    <a:pt x="6537627" y="520001"/>
                  </a:lnTo>
                  <a:lnTo>
                    <a:pt x="6537627" y="12700"/>
                  </a:lnTo>
                  <a:cubicBezTo>
                    <a:pt x="6537628" y="5690"/>
                    <a:pt x="6531939" y="0"/>
                    <a:pt x="6524928" y="0"/>
                  </a:cubicBezTo>
                  <a:close/>
                  <a:moveTo>
                    <a:pt x="25400" y="25400"/>
                  </a:moveTo>
                  <a:lnTo>
                    <a:pt x="6512228" y="25400"/>
                  </a:lnTo>
                  <a:lnTo>
                    <a:pt x="6512228" y="507301"/>
                  </a:lnTo>
                  <a:lnTo>
                    <a:pt x="25400" y="507301"/>
                  </a:lnTo>
                  <a:lnTo>
                    <a:pt x="25400" y="25400"/>
                  </a:lnTo>
                  <a:close/>
                  <a:moveTo>
                    <a:pt x="5761569" y="3596428"/>
                  </a:moveTo>
                  <a:lnTo>
                    <a:pt x="5761569" y="2863739"/>
                  </a:lnTo>
                  <a:lnTo>
                    <a:pt x="6494257" y="2863739"/>
                  </a:lnTo>
                  <a:lnTo>
                    <a:pt x="5761569" y="3596428"/>
                  </a:lnTo>
                  <a:close/>
                  <a:moveTo>
                    <a:pt x="5748869" y="2838327"/>
                  </a:moveTo>
                  <a:cubicBezTo>
                    <a:pt x="5741846" y="2838327"/>
                    <a:pt x="5736169" y="2844004"/>
                    <a:pt x="5736169" y="2851027"/>
                  </a:cubicBezTo>
                  <a:lnTo>
                    <a:pt x="5736169" y="3614373"/>
                  </a:lnTo>
                  <a:lnTo>
                    <a:pt x="25400" y="3614373"/>
                  </a:lnTo>
                  <a:lnTo>
                    <a:pt x="25400" y="532701"/>
                  </a:lnTo>
                  <a:lnTo>
                    <a:pt x="6512228" y="532701"/>
                  </a:lnTo>
                  <a:lnTo>
                    <a:pt x="6512228" y="2838327"/>
                  </a:lnTo>
                  <a:lnTo>
                    <a:pt x="5748869" y="2838327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-141340">
            <a:off x="4726436" y="4610059"/>
            <a:ext cx="9238462" cy="365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87"/>
              </a:lnSpc>
            </a:pPr>
            <a:r>
              <a:rPr lang="en-US" sz="16031">
                <a:solidFill>
                  <a:srgbClr val="1D1D1B"/>
                </a:solidFill>
                <a:latin typeface="Pagkaki"/>
              </a:rPr>
              <a:t>MUCHAS</a:t>
            </a:r>
          </a:p>
          <a:p>
            <a:pPr algn="ctr">
              <a:lnSpc>
                <a:spcPts val="13787"/>
              </a:lnSpc>
            </a:pPr>
            <a:r>
              <a:rPr lang="en-US" sz="16031">
                <a:solidFill>
                  <a:srgbClr val="1D1D1B"/>
                </a:solidFill>
                <a:latin typeface="Pagkaki"/>
              </a:rPr>
              <a:t>GRACIAS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29636"/>
          <a:stretch>
            <a:fillRect/>
          </a:stretch>
        </p:blipFill>
        <p:spPr>
          <a:xfrm flipH="false" flipV="false" rot="1356383">
            <a:off x="13214761" y="1653567"/>
            <a:ext cx="977262" cy="1602536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68434">
            <a:off x="4994233" y="2861847"/>
            <a:ext cx="2473968" cy="638734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47703">
            <a:off x="4827655" y="5714264"/>
            <a:ext cx="1014275" cy="190881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5573" t="73048" r="0" b="0"/>
          <a:stretch>
            <a:fillRect/>
          </a:stretch>
        </p:blipFill>
        <p:spPr>
          <a:xfrm flipH="false" flipV="false" rot="3722494">
            <a:off x="12617816" y="4959042"/>
            <a:ext cx="1494302" cy="73016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56783" y="9287257"/>
            <a:ext cx="4976472" cy="506695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55301">
            <a:off x="14205353" y="6800488"/>
            <a:ext cx="514267" cy="4794014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54745" y="9249947"/>
            <a:ext cx="4976472" cy="506695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264085">
            <a:off x="3300636" y="7135838"/>
            <a:ext cx="340479" cy="4161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1798450" y="4242795"/>
            <a:ext cx="4533757" cy="5345773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3809172" y="3530135"/>
            <a:ext cx="11044221" cy="8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¿QUE SIGNIFICA FIFO?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79996" y="4965869"/>
            <a:ext cx="9293948" cy="323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2"/>
              </a:lnSpc>
            </a:pPr>
            <a:r>
              <a:rPr lang="en-US" sz="3299">
                <a:solidFill>
                  <a:srgbClr val="1D1D1B"/>
                </a:solidFill>
                <a:latin typeface="Arimo"/>
              </a:rPr>
              <a:t>Significa: «Primero en entrar, primero en salir»  es un concepto utilizado en </a:t>
            </a:r>
            <a:r>
              <a:rPr lang="en-US" sz="3299">
                <a:solidFill>
                  <a:srgbClr val="1D1D1B"/>
                </a:solidFill>
                <a:latin typeface="Arimo"/>
              </a:rPr>
              <a:t>estructuras de datos</a:t>
            </a:r>
            <a:r>
              <a:rPr lang="en-US" sz="3299">
                <a:solidFill>
                  <a:srgbClr val="1D1D1B"/>
                </a:solidFill>
                <a:latin typeface="Arimo"/>
              </a:rPr>
              <a:t> y </a:t>
            </a:r>
            <a:r>
              <a:rPr lang="en-US" sz="3299">
                <a:solidFill>
                  <a:srgbClr val="1D1D1B"/>
                </a:solidFill>
                <a:latin typeface="Arimo"/>
              </a:rPr>
              <a:t>teoría de colas</a:t>
            </a:r>
            <a:r>
              <a:rPr lang="en-US" sz="3299">
                <a:solidFill>
                  <a:srgbClr val="1D1D1B"/>
                </a:solidFill>
                <a:latin typeface="Arimo"/>
              </a:rPr>
              <a:t>. Guarda analogía con las personas que esperan en una cola y van siendo atendidas en el orden en que llegaron, es decir, que "la primera persona que entra es la primera persona que sale".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14722" y="2051853"/>
            <a:ext cx="15306633" cy="7921180"/>
            <a:chOff x="0" y="0"/>
            <a:chExt cx="20408844" cy="1056157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7810" y="145737"/>
              <a:ext cx="20121033" cy="10143907"/>
              <a:chOff x="0" y="0"/>
              <a:chExt cx="4931626" cy="2486252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121033" cy="10561574"/>
              <a:chOff x="0" y="0"/>
              <a:chExt cx="4931626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82786">
            <a:off x="1378733" y="-875840"/>
            <a:ext cx="15665005" cy="3084621"/>
            <a:chOff x="0" y="0"/>
            <a:chExt cx="20886673" cy="4112828"/>
          </a:xfrm>
        </p:grpSpPr>
        <p:grpSp>
          <p:nvGrpSpPr>
            <p:cNvPr name="Group 11" id="11"/>
            <p:cNvGrpSpPr/>
            <p:nvPr/>
          </p:nvGrpSpPr>
          <p:grpSpPr>
            <a:xfrm rot="-66967">
              <a:off x="27298" y="623221"/>
              <a:ext cx="20085616" cy="2998485"/>
              <a:chOff x="0" y="0"/>
              <a:chExt cx="4922945" cy="734923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00085" cy="706983"/>
              </a:xfrm>
              <a:custGeom>
                <a:avLst/>
                <a:gdLst/>
                <a:ahLst/>
                <a:cxnLst/>
                <a:rect r="r" b="b" t="t" l="l"/>
                <a:pathLst>
                  <a:path h="706983" w="4900085">
                    <a:moveTo>
                      <a:pt x="4900085" y="706983"/>
                    </a:moveTo>
                    <a:lnTo>
                      <a:pt x="0" y="699363"/>
                    </a:lnTo>
                    <a:lnTo>
                      <a:pt x="0" y="258427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4929295" cy="733653"/>
              </a:xfrm>
              <a:custGeom>
                <a:avLst/>
                <a:gdLst/>
                <a:ahLst/>
                <a:cxnLst/>
                <a:rect r="r" b="b" t="t" l="l"/>
                <a:pathLst>
                  <a:path h="733653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743"/>
                      <a:pt x="4901355" y="87350"/>
                      <a:pt x="4903895" y="100472"/>
                    </a:cubicBezTo>
                    <a:cubicBezTo>
                      <a:pt x="4903895" y="119425"/>
                      <a:pt x="4916595" y="493140"/>
                      <a:pt x="4922945" y="512093"/>
                    </a:cubicBezTo>
                    <a:cubicBezTo>
                      <a:pt x="4929295" y="540766"/>
                      <a:pt x="4925485" y="569924"/>
                      <a:pt x="4925485" y="598597"/>
                    </a:cubicBezTo>
                    <a:cubicBezTo>
                      <a:pt x="4925485" y="623868"/>
                      <a:pt x="4926755" y="647194"/>
                      <a:pt x="4928025" y="672693"/>
                    </a:cubicBezTo>
                    <a:cubicBezTo>
                      <a:pt x="4928025" y="694283"/>
                      <a:pt x="4928025" y="708253"/>
                      <a:pt x="4928025" y="732383"/>
                    </a:cubicBezTo>
                    <a:cubicBezTo>
                      <a:pt x="4905165" y="732383"/>
                      <a:pt x="4884845" y="733653"/>
                      <a:pt x="4854098" y="732383"/>
                    </a:cubicBezTo>
                    <a:cubicBezTo>
                      <a:pt x="4605829" y="727303"/>
                      <a:pt x="4353740" y="733653"/>
                      <a:pt x="4105470" y="728573"/>
                    </a:cubicBezTo>
                    <a:cubicBezTo>
                      <a:pt x="3956509" y="724763"/>
                      <a:pt x="3811367" y="727303"/>
                      <a:pt x="3662405" y="724763"/>
                    </a:cubicBezTo>
                    <a:cubicBezTo>
                      <a:pt x="3593654" y="723493"/>
                      <a:pt x="3524902" y="722223"/>
                      <a:pt x="3456151" y="720953"/>
                    </a:cubicBezTo>
                    <a:cubicBezTo>
                      <a:pt x="3414136" y="720953"/>
                      <a:pt x="3375941" y="722223"/>
                      <a:pt x="3333926" y="722223"/>
                    </a:cubicBezTo>
                    <a:cubicBezTo>
                      <a:pt x="3226979" y="720953"/>
                      <a:pt x="2932875" y="722223"/>
                      <a:pt x="2825929" y="720953"/>
                    </a:cubicBezTo>
                    <a:cubicBezTo>
                      <a:pt x="2749538" y="719683"/>
                      <a:pt x="1221727" y="728573"/>
                      <a:pt x="1145336" y="727303"/>
                    </a:cubicBezTo>
                    <a:cubicBezTo>
                      <a:pt x="1126239" y="727303"/>
                      <a:pt x="1103322" y="728573"/>
                      <a:pt x="1084224" y="728573"/>
                    </a:cubicBezTo>
                    <a:cubicBezTo>
                      <a:pt x="1038390" y="728573"/>
                      <a:pt x="996375" y="729843"/>
                      <a:pt x="950540" y="729843"/>
                    </a:cubicBezTo>
                    <a:cubicBezTo>
                      <a:pt x="835955" y="729843"/>
                      <a:pt x="725188" y="728573"/>
                      <a:pt x="610602" y="727303"/>
                    </a:cubicBezTo>
                    <a:cubicBezTo>
                      <a:pt x="541851" y="726033"/>
                      <a:pt x="473099" y="724763"/>
                      <a:pt x="408168" y="723493"/>
                    </a:cubicBezTo>
                    <a:cubicBezTo>
                      <a:pt x="285943" y="722223"/>
                      <a:pt x="163718" y="720953"/>
                      <a:pt x="48260" y="720953"/>
                    </a:cubicBezTo>
                    <a:cubicBezTo>
                      <a:pt x="38100" y="720953"/>
                      <a:pt x="29210" y="720953"/>
                      <a:pt x="19050" y="719683"/>
                    </a:cubicBezTo>
                    <a:cubicBezTo>
                      <a:pt x="10160" y="718413"/>
                      <a:pt x="5080" y="712063"/>
                      <a:pt x="7620" y="703173"/>
                    </a:cubicBezTo>
                    <a:cubicBezTo>
                      <a:pt x="16510" y="671493"/>
                      <a:pt x="12700" y="659344"/>
                      <a:pt x="11430" y="646708"/>
                    </a:cubicBezTo>
                    <a:cubicBezTo>
                      <a:pt x="10160" y="620952"/>
                      <a:pt x="6350" y="595681"/>
                      <a:pt x="7620" y="569924"/>
                    </a:cubicBezTo>
                    <a:cubicBezTo>
                      <a:pt x="5080" y="537850"/>
                      <a:pt x="0" y="140808"/>
                      <a:pt x="7620" y="108247"/>
                    </a:cubicBezTo>
                    <a:cubicBezTo>
                      <a:pt x="8890" y="101930"/>
                      <a:pt x="7620" y="95126"/>
                      <a:pt x="8890" y="88808"/>
                    </a:cubicBezTo>
                    <a:cubicBezTo>
                      <a:pt x="10160" y="78603"/>
                      <a:pt x="12700" y="6742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715873"/>
                    </a:moveTo>
                    <a:cubicBezTo>
                      <a:pt x="4906435" y="699363"/>
                      <a:pt x="4907705" y="686663"/>
                      <a:pt x="4907705" y="673963"/>
                    </a:cubicBezTo>
                    <a:cubicBezTo>
                      <a:pt x="4906435" y="644765"/>
                      <a:pt x="4905165" y="619008"/>
                      <a:pt x="4905165" y="591307"/>
                    </a:cubicBezTo>
                    <a:cubicBezTo>
                      <a:pt x="4905165" y="578672"/>
                      <a:pt x="4907705" y="566036"/>
                      <a:pt x="4906435" y="553401"/>
                    </a:cubicBezTo>
                    <a:cubicBezTo>
                      <a:pt x="4906435" y="541738"/>
                      <a:pt x="4905165" y="529588"/>
                      <a:pt x="4903895" y="517925"/>
                    </a:cubicBezTo>
                    <a:cubicBezTo>
                      <a:pt x="4898815" y="499944"/>
                      <a:pt x="4887385" y="127686"/>
                      <a:pt x="4887385" y="109705"/>
                    </a:cubicBezTo>
                    <a:cubicBezTo>
                      <a:pt x="4884845" y="94640"/>
                      <a:pt x="4882305" y="7908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967"/>
                    </a:cubicBezTo>
                    <a:cubicBezTo>
                      <a:pt x="31750" y="74715"/>
                      <a:pt x="31750" y="83463"/>
                      <a:pt x="30480" y="92210"/>
                    </a:cubicBezTo>
                    <a:cubicBezTo>
                      <a:pt x="29210" y="106789"/>
                      <a:pt x="26670" y="120883"/>
                      <a:pt x="25400" y="135462"/>
                    </a:cubicBezTo>
                    <a:cubicBezTo>
                      <a:pt x="20320" y="151013"/>
                      <a:pt x="26670" y="531046"/>
                      <a:pt x="29210" y="546597"/>
                    </a:cubicBezTo>
                    <a:cubicBezTo>
                      <a:pt x="29210" y="563121"/>
                      <a:pt x="29210" y="580130"/>
                      <a:pt x="30480" y="596653"/>
                    </a:cubicBezTo>
                    <a:cubicBezTo>
                      <a:pt x="30480" y="608802"/>
                      <a:pt x="33020" y="620952"/>
                      <a:pt x="33020" y="633101"/>
                    </a:cubicBezTo>
                    <a:cubicBezTo>
                      <a:pt x="33020" y="646222"/>
                      <a:pt x="33020" y="659344"/>
                      <a:pt x="31750" y="673963"/>
                    </a:cubicBezTo>
                    <a:cubicBezTo>
                      <a:pt x="31750" y="677773"/>
                      <a:pt x="31750" y="680313"/>
                      <a:pt x="31750" y="684123"/>
                    </a:cubicBezTo>
                    <a:cubicBezTo>
                      <a:pt x="31750" y="694283"/>
                      <a:pt x="35560" y="698093"/>
                      <a:pt x="44450" y="698093"/>
                    </a:cubicBezTo>
                    <a:cubicBezTo>
                      <a:pt x="75869" y="698093"/>
                      <a:pt x="129342" y="699363"/>
                      <a:pt x="178996" y="699363"/>
                    </a:cubicBezTo>
                    <a:cubicBezTo>
                      <a:pt x="251567" y="699363"/>
                      <a:pt x="327957" y="696823"/>
                      <a:pt x="400528" y="699363"/>
                    </a:cubicBezTo>
                    <a:cubicBezTo>
                      <a:pt x="518934" y="703173"/>
                      <a:pt x="637339" y="705713"/>
                      <a:pt x="755745" y="704443"/>
                    </a:cubicBezTo>
                    <a:cubicBezTo>
                      <a:pt x="832135" y="703173"/>
                      <a:pt x="904706" y="705713"/>
                      <a:pt x="981097" y="705713"/>
                    </a:cubicBezTo>
                    <a:cubicBezTo>
                      <a:pt x="1091863" y="705713"/>
                      <a:pt x="1202629" y="704443"/>
                      <a:pt x="1313396" y="705713"/>
                    </a:cubicBezTo>
                    <a:cubicBezTo>
                      <a:pt x="1477635" y="706983"/>
                      <a:pt x="3280453" y="696823"/>
                      <a:pt x="3448512" y="699363"/>
                    </a:cubicBezTo>
                    <a:cubicBezTo>
                      <a:pt x="3521083" y="700633"/>
                      <a:pt x="3593654" y="701903"/>
                      <a:pt x="3662405" y="701903"/>
                    </a:cubicBezTo>
                    <a:cubicBezTo>
                      <a:pt x="3788450" y="704443"/>
                      <a:pt x="3910675" y="700633"/>
                      <a:pt x="4036719" y="704443"/>
                    </a:cubicBezTo>
                    <a:cubicBezTo>
                      <a:pt x="4139846" y="706983"/>
                      <a:pt x="4242974" y="706983"/>
                      <a:pt x="4346101" y="709523"/>
                    </a:cubicBezTo>
                    <a:cubicBezTo>
                      <a:pt x="4498882" y="713333"/>
                      <a:pt x="4651663" y="715873"/>
                      <a:pt x="4804444" y="717143"/>
                    </a:cubicBezTo>
                    <a:cubicBezTo>
                      <a:pt x="4861737" y="717143"/>
                      <a:pt x="4884845" y="715873"/>
                      <a:pt x="4905165" y="715873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500951" y="135273"/>
              <a:ext cx="20385722" cy="3256521"/>
              <a:chOff x="0" y="0"/>
              <a:chExt cx="4996500" cy="798167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10705816">
              <a:off x="509170" y="841969"/>
              <a:ext cx="20085616" cy="2825146"/>
              <a:chOff x="0" y="0"/>
              <a:chExt cx="4922945" cy="692438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-103027">
              <a:off x="281183" y="300144"/>
              <a:ext cx="20085616" cy="3512539"/>
              <a:chOff x="0" y="0"/>
              <a:chExt cx="4922945" cy="860916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8749" t="0" r="0" b="0"/>
          <a:stretch>
            <a:fillRect/>
          </a:stretch>
        </p:blipFill>
        <p:spPr>
          <a:xfrm flipH="false" flipV="false" rot="10722201">
            <a:off x="483722" y="6815110"/>
            <a:ext cx="1146217" cy="1402405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5803">
            <a:off x="3283741" y="4546469"/>
            <a:ext cx="4963620" cy="4516162"/>
            <a:chOff x="0" y="0"/>
            <a:chExt cx="2415973" cy="2198179"/>
          </a:xfrm>
        </p:grpSpPr>
        <p:sp>
          <p:nvSpPr>
            <p:cNvPr name="Freeform 28" id="28"/>
            <p:cNvSpPr/>
            <p:nvPr/>
          </p:nvSpPr>
          <p:spPr>
            <a:xfrm>
              <a:off x="10160" y="16510"/>
              <a:ext cx="2393113" cy="2170239"/>
            </a:xfrm>
            <a:custGeom>
              <a:avLst/>
              <a:gdLst/>
              <a:ahLst/>
              <a:cxnLst/>
              <a:rect r="r" b="b" t="t" l="l"/>
              <a:pathLst>
                <a:path h="2170239" w="2393113">
                  <a:moveTo>
                    <a:pt x="2393113" y="2170239"/>
                  </a:moveTo>
                  <a:lnTo>
                    <a:pt x="0" y="2162619"/>
                  </a:lnTo>
                  <a:lnTo>
                    <a:pt x="0" y="765923"/>
                  </a:lnTo>
                  <a:lnTo>
                    <a:pt x="17780" y="19050"/>
                  </a:lnTo>
                  <a:lnTo>
                    <a:pt x="1191202" y="0"/>
                  </a:lnTo>
                  <a:lnTo>
                    <a:pt x="2374063" y="5080"/>
                  </a:lnTo>
                  <a:close/>
                </a:path>
              </a:pathLst>
            </a:custGeom>
            <a:solidFill>
              <a:srgbClr val="FEC400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-3810" y="0"/>
              <a:ext cx="2422323" cy="2196909"/>
            </a:xfrm>
            <a:custGeom>
              <a:avLst/>
              <a:gdLst/>
              <a:ahLst/>
              <a:cxnLst/>
              <a:rect r="r" b="b" t="t" l="l"/>
              <a:pathLst>
                <a:path h="2196909" w="2422323">
                  <a:moveTo>
                    <a:pt x="2388033" y="21590"/>
                  </a:moveTo>
                  <a:cubicBezTo>
                    <a:pt x="2389303" y="34290"/>
                    <a:pt x="2389303" y="44450"/>
                    <a:pt x="2390573" y="54610"/>
                  </a:cubicBezTo>
                  <a:cubicBezTo>
                    <a:pt x="2393113" y="96384"/>
                    <a:pt x="2394383" y="142783"/>
                    <a:pt x="2396923" y="187526"/>
                  </a:cubicBezTo>
                  <a:cubicBezTo>
                    <a:pt x="2396923" y="252153"/>
                    <a:pt x="2409623" y="1526481"/>
                    <a:pt x="2415973" y="1591108"/>
                  </a:cubicBezTo>
                  <a:cubicBezTo>
                    <a:pt x="2422323" y="1688879"/>
                    <a:pt x="2418513" y="1788306"/>
                    <a:pt x="2418513" y="1886076"/>
                  </a:cubicBezTo>
                  <a:cubicBezTo>
                    <a:pt x="2418513" y="1972246"/>
                    <a:pt x="2419783" y="2051788"/>
                    <a:pt x="2421053" y="2135949"/>
                  </a:cubicBezTo>
                  <a:cubicBezTo>
                    <a:pt x="2421053" y="2157539"/>
                    <a:pt x="2421053" y="2171509"/>
                    <a:pt x="2421053" y="2195639"/>
                  </a:cubicBezTo>
                  <a:cubicBezTo>
                    <a:pt x="2398193" y="2195639"/>
                    <a:pt x="2377873" y="2196909"/>
                    <a:pt x="2355258" y="2195639"/>
                  </a:cubicBezTo>
                  <a:cubicBezTo>
                    <a:pt x="2236220" y="2190559"/>
                    <a:pt x="2115351" y="2196909"/>
                    <a:pt x="1996314" y="2191829"/>
                  </a:cubicBezTo>
                  <a:cubicBezTo>
                    <a:pt x="1924891" y="2188019"/>
                    <a:pt x="1855300" y="2190559"/>
                    <a:pt x="1783877" y="2188019"/>
                  </a:cubicBezTo>
                  <a:cubicBezTo>
                    <a:pt x="1750913" y="2186749"/>
                    <a:pt x="1717949" y="2185479"/>
                    <a:pt x="1684985" y="2184209"/>
                  </a:cubicBezTo>
                  <a:cubicBezTo>
                    <a:pt x="1664840" y="2184209"/>
                    <a:pt x="1646526" y="2185479"/>
                    <a:pt x="1626381" y="2185479"/>
                  </a:cubicBezTo>
                  <a:cubicBezTo>
                    <a:pt x="1575104" y="2184209"/>
                    <a:pt x="1434090" y="2185479"/>
                    <a:pt x="1382812" y="2184209"/>
                  </a:cubicBezTo>
                  <a:cubicBezTo>
                    <a:pt x="1346185" y="2182939"/>
                    <a:pt x="613647" y="2191829"/>
                    <a:pt x="577020" y="2190559"/>
                  </a:cubicBezTo>
                  <a:cubicBezTo>
                    <a:pt x="567863" y="2190559"/>
                    <a:pt x="556875" y="2191829"/>
                    <a:pt x="547718" y="2191829"/>
                  </a:cubicBezTo>
                  <a:cubicBezTo>
                    <a:pt x="525742" y="2191829"/>
                    <a:pt x="505597" y="2193099"/>
                    <a:pt x="483621" y="2193099"/>
                  </a:cubicBezTo>
                  <a:cubicBezTo>
                    <a:pt x="428681" y="2193099"/>
                    <a:pt x="375571" y="2191829"/>
                    <a:pt x="320631" y="2190559"/>
                  </a:cubicBezTo>
                  <a:cubicBezTo>
                    <a:pt x="287667" y="2189289"/>
                    <a:pt x="254703" y="2188019"/>
                    <a:pt x="223570" y="2186749"/>
                  </a:cubicBezTo>
                  <a:cubicBezTo>
                    <a:pt x="164967" y="2185479"/>
                    <a:pt x="106363" y="2184209"/>
                    <a:pt x="48260" y="2184209"/>
                  </a:cubicBezTo>
                  <a:cubicBezTo>
                    <a:pt x="38100" y="2184209"/>
                    <a:pt x="29210" y="2184209"/>
                    <a:pt x="19050" y="2182939"/>
                  </a:cubicBezTo>
                  <a:cubicBezTo>
                    <a:pt x="10160" y="2181669"/>
                    <a:pt x="5080" y="2175319"/>
                    <a:pt x="7620" y="2166429"/>
                  </a:cubicBezTo>
                  <a:cubicBezTo>
                    <a:pt x="16510" y="2134645"/>
                    <a:pt x="12700" y="2093216"/>
                    <a:pt x="11430" y="2050131"/>
                  </a:cubicBezTo>
                  <a:cubicBezTo>
                    <a:pt x="10160" y="1962304"/>
                    <a:pt x="6350" y="1876133"/>
                    <a:pt x="7620" y="1788306"/>
                  </a:cubicBezTo>
                  <a:cubicBezTo>
                    <a:pt x="5080" y="1678936"/>
                    <a:pt x="0" y="325067"/>
                    <a:pt x="7620" y="214040"/>
                  </a:cubicBezTo>
                  <a:cubicBezTo>
                    <a:pt x="8890" y="192497"/>
                    <a:pt x="7620" y="169297"/>
                    <a:pt x="8890" y="147755"/>
                  </a:cubicBezTo>
                  <a:cubicBezTo>
                    <a:pt x="10160" y="112955"/>
                    <a:pt x="12700" y="748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580" y="30480"/>
                    <a:pt x="89881" y="29210"/>
                  </a:cubicBezTo>
                  <a:cubicBezTo>
                    <a:pt x="139328" y="25400"/>
                    <a:pt x="188774" y="22860"/>
                    <a:pt x="240052" y="20320"/>
                  </a:cubicBezTo>
                  <a:cubicBezTo>
                    <a:pt x="274847" y="17780"/>
                    <a:pt x="309643" y="16510"/>
                    <a:pt x="342607" y="13970"/>
                  </a:cubicBezTo>
                  <a:cubicBezTo>
                    <a:pt x="375572" y="11430"/>
                    <a:pt x="410367" y="8890"/>
                    <a:pt x="443331" y="8890"/>
                  </a:cubicBezTo>
                  <a:cubicBezTo>
                    <a:pt x="479958" y="7620"/>
                    <a:pt x="516585" y="10160"/>
                    <a:pt x="553212" y="8890"/>
                  </a:cubicBezTo>
                  <a:cubicBezTo>
                    <a:pt x="598996" y="8890"/>
                    <a:pt x="1428596" y="6350"/>
                    <a:pt x="1474380" y="5080"/>
                  </a:cubicBezTo>
                  <a:cubicBezTo>
                    <a:pt x="1518332" y="3810"/>
                    <a:pt x="1562284" y="2540"/>
                    <a:pt x="1608068" y="2540"/>
                  </a:cubicBezTo>
                  <a:cubicBezTo>
                    <a:pt x="1683153" y="1270"/>
                    <a:pt x="1756407" y="0"/>
                    <a:pt x="1831492" y="0"/>
                  </a:cubicBezTo>
                  <a:cubicBezTo>
                    <a:pt x="1862625" y="0"/>
                    <a:pt x="1895589" y="2540"/>
                    <a:pt x="1926722" y="2540"/>
                  </a:cubicBezTo>
                  <a:cubicBezTo>
                    <a:pt x="2012796" y="3810"/>
                    <a:pt x="2100700" y="5080"/>
                    <a:pt x="2186774" y="7620"/>
                  </a:cubicBezTo>
                  <a:cubicBezTo>
                    <a:pt x="2232557" y="8890"/>
                    <a:pt x="2278341" y="12700"/>
                    <a:pt x="2324125" y="16510"/>
                  </a:cubicBezTo>
                  <a:cubicBezTo>
                    <a:pt x="2335113" y="16510"/>
                    <a:pt x="2346101" y="16510"/>
                    <a:pt x="2355258" y="16510"/>
                  </a:cubicBezTo>
                  <a:cubicBezTo>
                    <a:pt x="2368983" y="17780"/>
                    <a:pt x="2377873" y="20320"/>
                    <a:pt x="2388033" y="21590"/>
                  </a:cubicBezTo>
                  <a:close/>
                  <a:moveTo>
                    <a:pt x="2398193" y="2179129"/>
                  </a:moveTo>
                  <a:cubicBezTo>
                    <a:pt x="2399463" y="2162619"/>
                    <a:pt x="2400733" y="2149919"/>
                    <a:pt x="2400733" y="2137219"/>
                  </a:cubicBezTo>
                  <a:cubicBezTo>
                    <a:pt x="2399463" y="2043503"/>
                    <a:pt x="2398193" y="1955675"/>
                    <a:pt x="2398193" y="1861219"/>
                  </a:cubicBezTo>
                  <a:cubicBezTo>
                    <a:pt x="2398193" y="1818134"/>
                    <a:pt x="2400733" y="1775049"/>
                    <a:pt x="2399463" y="1731964"/>
                  </a:cubicBezTo>
                  <a:cubicBezTo>
                    <a:pt x="2399463" y="1692193"/>
                    <a:pt x="2398193" y="1650765"/>
                    <a:pt x="2396923" y="1610994"/>
                  </a:cubicBezTo>
                  <a:cubicBezTo>
                    <a:pt x="2391843" y="1549680"/>
                    <a:pt x="2380413" y="280324"/>
                    <a:pt x="2380413" y="219011"/>
                  </a:cubicBezTo>
                  <a:cubicBezTo>
                    <a:pt x="2377873" y="167640"/>
                    <a:pt x="2375333" y="114612"/>
                    <a:pt x="2372793" y="63500"/>
                  </a:cubicBezTo>
                  <a:cubicBezTo>
                    <a:pt x="2371523" y="44450"/>
                    <a:pt x="2370253" y="43180"/>
                    <a:pt x="2349764" y="41910"/>
                  </a:cubicBezTo>
                  <a:cubicBezTo>
                    <a:pt x="2344269" y="41910"/>
                    <a:pt x="2340607" y="41910"/>
                    <a:pt x="2335113" y="40640"/>
                  </a:cubicBezTo>
                  <a:cubicBezTo>
                    <a:pt x="2289329" y="36830"/>
                    <a:pt x="2241714" y="31750"/>
                    <a:pt x="2195930" y="30480"/>
                  </a:cubicBezTo>
                  <a:cubicBezTo>
                    <a:pt x="2084218" y="26670"/>
                    <a:pt x="1970675" y="25400"/>
                    <a:pt x="1858963" y="22860"/>
                  </a:cubicBezTo>
                  <a:cubicBezTo>
                    <a:pt x="1842481" y="22860"/>
                    <a:pt x="1824167" y="22860"/>
                    <a:pt x="1807685" y="22860"/>
                  </a:cubicBezTo>
                  <a:cubicBezTo>
                    <a:pt x="1780215" y="22860"/>
                    <a:pt x="1752745" y="22860"/>
                    <a:pt x="1727106" y="22860"/>
                  </a:cubicBezTo>
                  <a:cubicBezTo>
                    <a:pt x="1668503" y="22860"/>
                    <a:pt x="1609899" y="22860"/>
                    <a:pt x="1553128" y="24130"/>
                  </a:cubicBezTo>
                  <a:cubicBezTo>
                    <a:pt x="1503681" y="25400"/>
                    <a:pt x="670418" y="29210"/>
                    <a:pt x="620972" y="29210"/>
                  </a:cubicBezTo>
                  <a:cubicBezTo>
                    <a:pt x="540393" y="29210"/>
                    <a:pt x="459813" y="26670"/>
                    <a:pt x="379234" y="33020"/>
                  </a:cubicBezTo>
                  <a:cubicBezTo>
                    <a:pt x="337113" y="36830"/>
                    <a:pt x="296824" y="36830"/>
                    <a:pt x="256534" y="38100"/>
                  </a:cubicBezTo>
                  <a:cubicBezTo>
                    <a:pt x="186943" y="41910"/>
                    <a:pt x="117352" y="45720"/>
                    <a:pt x="49530" y="50800"/>
                  </a:cubicBezTo>
                  <a:cubicBezTo>
                    <a:pt x="36830" y="50800"/>
                    <a:pt x="34290" y="53340"/>
                    <a:pt x="33020" y="69870"/>
                  </a:cubicBezTo>
                  <a:cubicBezTo>
                    <a:pt x="31750" y="99698"/>
                    <a:pt x="31750" y="129526"/>
                    <a:pt x="30480" y="159355"/>
                  </a:cubicBezTo>
                  <a:cubicBezTo>
                    <a:pt x="29210" y="209068"/>
                    <a:pt x="26670" y="257125"/>
                    <a:pt x="25400" y="306838"/>
                  </a:cubicBezTo>
                  <a:cubicBezTo>
                    <a:pt x="20320" y="359866"/>
                    <a:pt x="26670" y="1655736"/>
                    <a:pt x="29210" y="1708764"/>
                  </a:cubicBezTo>
                  <a:cubicBezTo>
                    <a:pt x="29210" y="1765106"/>
                    <a:pt x="29210" y="1823105"/>
                    <a:pt x="30480" y="1879448"/>
                  </a:cubicBezTo>
                  <a:cubicBezTo>
                    <a:pt x="30480" y="1920876"/>
                    <a:pt x="33020" y="1962304"/>
                    <a:pt x="33020" y="2003732"/>
                  </a:cubicBezTo>
                  <a:cubicBezTo>
                    <a:pt x="33020" y="2048474"/>
                    <a:pt x="33020" y="2093216"/>
                    <a:pt x="31750" y="2137219"/>
                  </a:cubicBezTo>
                  <a:cubicBezTo>
                    <a:pt x="31750" y="2141029"/>
                    <a:pt x="31750" y="2143569"/>
                    <a:pt x="31750" y="2147379"/>
                  </a:cubicBezTo>
                  <a:cubicBezTo>
                    <a:pt x="31750" y="2157539"/>
                    <a:pt x="35560" y="2161349"/>
                    <a:pt x="44450" y="2161349"/>
                  </a:cubicBezTo>
                  <a:cubicBezTo>
                    <a:pt x="64243" y="2161349"/>
                    <a:pt x="89881" y="2162619"/>
                    <a:pt x="113689" y="2162619"/>
                  </a:cubicBezTo>
                  <a:cubicBezTo>
                    <a:pt x="148484" y="2162619"/>
                    <a:pt x="185111" y="2160079"/>
                    <a:pt x="219907" y="2162619"/>
                  </a:cubicBezTo>
                  <a:cubicBezTo>
                    <a:pt x="276679" y="2166429"/>
                    <a:pt x="333451" y="2168969"/>
                    <a:pt x="390222" y="2167699"/>
                  </a:cubicBezTo>
                  <a:cubicBezTo>
                    <a:pt x="426849" y="2166429"/>
                    <a:pt x="461645" y="2168969"/>
                    <a:pt x="498272" y="2168969"/>
                  </a:cubicBezTo>
                  <a:cubicBezTo>
                    <a:pt x="551381" y="2168969"/>
                    <a:pt x="604490" y="2167699"/>
                    <a:pt x="657599" y="2168969"/>
                  </a:cubicBezTo>
                  <a:cubicBezTo>
                    <a:pt x="736347" y="2170239"/>
                    <a:pt x="1600743" y="2160079"/>
                    <a:pt x="1681322" y="2162619"/>
                  </a:cubicBezTo>
                  <a:cubicBezTo>
                    <a:pt x="1716117" y="2163889"/>
                    <a:pt x="1750913" y="2165159"/>
                    <a:pt x="1783877" y="2165159"/>
                  </a:cubicBezTo>
                  <a:cubicBezTo>
                    <a:pt x="1844312" y="2167699"/>
                    <a:pt x="1902915" y="2163889"/>
                    <a:pt x="1963349" y="2167699"/>
                  </a:cubicBezTo>
                  <a:cubicBezTo>
                    <a:pt x="2012796" y="2170239"/>
                    <a:pt x="2062242" y="2170239"/>
                    <a:pt x="2111688" y="2172779"/>
                  </a:cubicBezTo>
                  <a:cubicBezTo>
                    <a:pt x="2184942" y="2176589"/>
                    <a:pt x="2258196" y="2179129"/>
                    <a:pt x="2331450" y="2180399"/>
                  </a:cubicBezTo>
                  <a:cubicBezTo>
                    <a:pt x="2358920" y="2180399"/>
                    <a:pt x="2377873" y="2179129"/>
                    <a:pt x="2398193" y="2179129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29636"/>
          <a:stretch>
            <a:fillRect/>
          </a:stretch>
        </p:blipFill>
        <p:spPr>
          <a:xfrm flipH="false" flipV="false" rot="0">
            <a:off x="3859390" y="4032465"/>
            <a:ext cx="594485" cy="974849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-69289">
            <a:off x="10143818" y="4546469"/>
            <a:ext cx="5042321" cy="4516162"/>
            <a:chOff x="0" y="0"/>
            <a:chExt cx="2454280" cy="2198179"/>
          </a:xfrm>
        </p:grpSpPr>
        <p:sp>
          <p:nvSpPr>
            <p:cNvPr name="Freeform 32" id="32"/>
            <p:cNvSpPr/>
            <p:nvPr/>
          </p:nvSpPr>
          <p:spPr>
            <a:xfrm>
              <a:off x="10160" y="16510"/>
              <a:ext cx="2431420" cy="2170239"/>
            </a:xfrm>
            <a:custGeom>
              <a:avLst/>
              <a:gdLst/>
              <a:ahLst/>
              <a:cxnLst/>
              <a:rect r="r" b="b" t="t" l="l"/>
              <a:pathLst>
                <a:path h="2170239" w="2431420">
                  <a:moveTo>
                    <a:pt x="2431420" y="2170239"/>
                  </a:moveTo>
                  <a:lnTo>
                    <a:pt x="0" y="2162619"/>
                  </a:lnTo>
                  <a:lnTo>
                    <a:pt x="0" y="765923"/>
                  </a:lnTo>
                  <a:lnTo>
                    <a:pt x="17780" y="19050"/>
                  </a:lnTo>
                  <a:lnTo>
                    <a:pt x="1210306" y="0"/>
                  </a:lnTo>
                  <a:lnTo>
                    <a:pt x="2412370" y="5080"/>
                  </a:lnTo>
                  <a:close/>
                </a:path>
              </a:pathLst>
            </a:custGeom>
            <a:solidFill>
              <a:srgbClr val="FCC3CA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-3810" y="0"/>
              <a:ext cx="2460630" cy="2196909"/>
            </a:xfrm>
            <a:custGeom>
              <a:avLst/>
              <a:gdLst/>
              <a:ahLst/>
              <a:cxnLst/>
              <a:rect r="r" b="b" t="t" l="l"/>
              <a:pathLst>
                <a:path h="2196909" w="2460630">
                  <a:moveTo>
                    <a:pt x="2426340" y="21590"/>
                  </a:moveTo>
                  <a:cubicBezTo>
                    <a:pt x="2427610" y="34290"/>
                    <a:pt x="2427610" y="44450"/>
                    <a:pt x="2428880" y="54610"/>
                  </a:cubicBezTo>
                  <a:cubicBezTo>
                    <a:pt x="2431420" y="96384"/>
                    <a:pt x="2432690" y="142783"/>
                    <a:pt x="2435230" y="187526"/>
                  </a:cubicBezTo>
                  <a:cubicBezTo>
                    <a:pt x="2435230" y="252153"/>
                    <a:pt x="2447930" y="1526481"/>
                    <a:pt x="2454280" y="1591108"/>
                  </a:cubicBezTo>
                  <a:cubicBezTo>
                    <a:pt x="2460630" y="1688879"/>
                    <a:pt x="2456820" y="1788306"/>
                    <a:pt x="2456820" y="1886076"/>
                  </a:cubicBezTo>
                  <a:cubicBezTo>
                    <a:pt x="2456820" y="1972246"/>
                    <a:pt x="2458090" y="2051788"/>
                    <a:pt x="2459360" y="2135949"/>
                  </a:cubicBezTo>
                  <a:cubicBezTo>
                    <a:pt x="2459360" y="2157539"/>
                    <a:pt x="2459360" y="2171509"/>
                    <a:pt x="2459360" y="2195639"/>
                  </a:cubicBezTo>
                  <a:cubicBezTo>
                    <a:pt x="2436500" y="2195639"/>
                    <a:pt x="2416180" y="2196909"/>
                    <a:pt x="2393440" y="2195639"/>
                  </a:cubicBezTo>
                  <a:cubicBezTo>
                    <a:pt x="2272428" y="2190559"/>
                    <a:pt x="2149554" y="2196909"/>
                    <a:pt x="2028541" y="2191829"/>
                  </a:cubicBezTo>
                  <a:cubicBezTo>
                    <a:pt x="1955934" y="2188019"/>
                    <a:pt x="1885189" y="2190559"/>
                    <a:pt x="1812581" y="2188019"/>
                  </a:cubicBezTo>
                  <a:cubicBezTo>
                    <a:pt x="1779070" y="2186749"/>
                    <a:pt x="1745559" y="2185479"/>
                    <a:pt x="1712048" y="2184209"/>
                  </a:cubicBezTo>
                  <a:cubicBezTo>
                    <a:pt x="1691569" y="2184209"/>
                    <a:pt x="1672952" y="2185479"/>
                    <a:pt x="1652473" y="2185479"/>
                  </a:cubicBezTo>
                  <a:cubicBezTo>
                    <a:pt x="1600344" y="2184209"/>
                    <a:pt x="1456992" y="2185479"/>
                    <a:pt x="1404863" y="2184209"/>
                  </a:cubicBezTo>
                  <a:cubicBezTo>
                    <a:pt x="1367629" y="2182939"/>
                    <a:pt x="622938" y="2191829"/>
                    <a:pt x="585704" y="2190559"/>
                  </a:cubicBezTo>
                  <a:cubicBezTo>
                    <a:pt x="576395" y="2190559"/>
                    <a:pt x="565225" y="2191829"/>
                    <a:pt x="555916" y="2191829"/>
                  </a:cubicBezTo>
                  <a:cubicBezTo>
                    <a:pt x="533575" y="2191829"/>
                    <a:pt x="513096" y="2193099"/>
                    <a:pt x="490756" y="2193099"/>
                  </a:cubicBezTo>
                  <a:cubicBezTo>
                    <a:pt x="434904" y="2193099"/>
                    <a:pt x="380914" y="2191829"/>
                    <a:pt x="325062" y="2190559"/>
                  </a:cubicBezTo>
                  <a:cubicBezTo>
                    <a:pt x="291551" y="2189289"/>
                    <a:pt x="258040" y="2188019"/>
                    <a:pt x="226390" y="2186749"/>
                  </a:cubicBezTo>
                  <a:cubicBezTo>
                    <a:pt x="166815" y="2185479"/>
                    <a:pt x="107240" y="2184209"/>
                    <a:pt x="48260" y="2184209"/>
                  </a:cubicBezTo>
                  <a:cubicBezTo>
                    <a:pt x="38100" y="2184209"/>
                    <a:pt x="29210" y="2184209"/>
                    <a:pt x="19050" y="2182939"/>
                  </a:cubicBezTo>
                  <a:cubicBezTo>
                    <a:pt x="10160" y="2181669"/>
                    <a:pt x="5080" y="2175319"/>
                    <a:pt x="7620" y="2166429"/>
                  </a:cubicBezTo>
                  <a:cubicBezTo>
                    <a:pt x="16510" y="2134645"/>
                    <a:pt x="12700" y="2093216"/>
                    <a:pt x="11430" y="2050131"/>
                  </a:cubicBezTo>
                  <a:cubicBezTo>
                    <a:pt x="10160" y="1962304"/>
                    <a:pt x="6350" y="1876133"/>
                    <a:pt x="7620" y="1788306"/>
                  </a:cubicBezTo>
                  <a:cubicBezTo>
                    <a:pt x="5080" y="1678936"/>
                    <a:pt x="0" y="325067"/>
                    <a:pt x="7620" y="214040"/>
                  </a:cubicBezTo>
                  <a:cubicBezTo>
                    <a:pt x="8890" y="192497"/>
                    <a:pt x="7620" y="169297"/>
                    <a:pt x="8890" y="147755"/>
                  </a:cubicBezTo>
                  <a:cubicBezTo>
                    <a:pt x="10160" y="112955"/>
                    <a:pt x="12700" y="748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697" y="30480"/>
                    <a:pt x="90484" y="29210"/>
                  </a:cubicBezTo>
                  <a:cubicBezTo>
                    <a:pt x="140751" y="25400"/>
                    <a:pt x="191018" y="22860"/>
                    <a:pt x="243146" y="20320"/>
                  </a:cubicBezTo>
                  <a:cubicBezTo>
                    <a:pt x="278519" y="17780"/>
                    <a:pt x="313892" y="16510"/>
                    <a:pt x="347403" y="13970"/>
                  </a:cubicBezTo>
                  <a:cubicBezTo>
                    <a:pt x="380914" y="11430"/>
                    <a:pt x="416286" y="8890"/>
                    <a:pt x="449798" y="8890"/>
                  </a:cubicBezTo>
                  <a:cubicBezTo>
                    <a:pt x="487032" y="7620"/>
                    <a:pt x="524267" y="10160"/>
                    <a:pt x="561501" y="8890"/>
                  </a:cubicBezTo>
                  <a:cubicBezTo>
                    <a:pt x="608044" y="8890"/>
                    <a:pt x="1451406" y="6350"/>
                    <a:pt x="1497950" y="5080"/>
                  </a:cubicBezTo>
                  <a:cubicBezTo>
                    <a:pt x="1542631" y="3810"/>
                    <a:pt x="1587312" y="2540"/>
                    <a:pt x="1633855" y="2540"/>
                  </a:cubicBezTo>
                  <a:cubicBezTo>
                    <a:pt x="1710186" y="1270"/>
                    <a:pt x="1784655" y="0"/>
                    <a:pt x="1860986" y="0"/>
                  </a:cubicBezTo>
                  <a:cubicBezTo>
                    <a:pt x="1892635" y="0"/>
                    <a:pt x="1926147" y="2540"/>
                    <a:pt x="1957796" y="2540"/>
                  </a:cubicBezTo>
                  <a:cubicBezTo>
                    <a:pt x="2045297" y="3810"/>
                    <a:pt x="2134660" y="5080"/>
                    <a:pt x="2222161" y="7620"/>
                  </a:cubicBezTo>
                  <a:cubicBezTo>
                    <a:pt x="2268704" y="8890"/>
                    <a:pt x="2315247" y="12700"/>
                    <a:pt x="2361790" y="16510"/>
                  </a:cubicBezTo>
                  <a:cubicBezTo>
                    <a:pt x="2372961" y="16510"/>
                    <a:pt x="2384131" y="16510"/>
                    <a:pt x="2393440" y="16510"/>
                  </a:cubicBezTo>
                  <a:cubicBezTo>
                    <a:pt x="2407290" y="17780"/>
                    <a:pt x="2416180" y="20320"/>
                    <a:pt x="2426340" y="21590"/>
                  </a:cubicBezTo>
                  <a:close/>
                  <a:moveTo>
                    <a:pt x="2436500" y="2179129"/>
                  </a:moveTo>
                  <a:cubicBezTo>
                    <a:pt x="2437770" y="2162619"/>
                    <a:pt x="2439040" y="2149919"/>
                    <a:pt x="2439040" y="2137219"/>
                  </a:cubicBezTo>
                  <a:cubicBezTo>
                    <a:pt x="2437770" y="2043503"/>
                    <a:pt x="2436500" y="1955675"/>
                    <a:pt x="2436500" y="1861219"/>
                  </a:cubicBezTo>
                  <a:cubicBezTo>
                    <a:pt x="2436500" y="1818134"/>
                    <a:pt x="2439040" y="1775049"/>
                    <a:pt x="2437770" y="1731964"/>
                  </a:cubicBezTo>
                  <a:cubicBezTo>
                    <a:pt x="2437770" y="1692193"/>
                    <a:pt x="2436500" y="1650765"/>
                    <a:pt x="2435230" y="1610994"/>
                  </a:cubicBezTo>
                  <a:cubicBezTo>
                    <a:pt x="2430150" y="1549680"/>
                    <a:pt x="2418720" y="280324"/>
                    <a:pt x="2418720" y="219011"/>
                  </a:cubicBezTo>
                  <a:cubicBezTo>
                    <a:pt x="2416180" y="167640"/>
                    <a:pt x="2413640" y="114612"/>
                    <a:pt x="2411100" y="63500"/>
                  </a:cubicBezTo>
                  <a:cubicBezTo>
                    <a:pt x="2409830" y="44450"/>
                    <a:pt x="2408560" y="43180"/>
                    <a:pt x="2387855" y="41910"/>
                  </a:cubicBezTo>
                  <a:cubicBezTo>
                    <a:pt x="2382270" y="41910"/>
                    <a:pt x="2378546" y="41910"/>
                    <a:pt x="2372961" y="40640"/>
                  </a:cubicBezTo>
                  <a:cubicBezTo>
                    <a:pt x="2326418" y="36830"/>
                    <a:pt x="2278013" y="31750"/>
                    <a:pt x="2231470" y="30480"/>
                  </a:cubicBezTo>
                  <a:cubicBezTo>
                    <a:pt x="2117904" y="26670"/>
                    <a:pt x="2002477" y="25400"/>
                    <a:pt x="1888912" y="22860"/>
                  </a:cubicBezTo>
                  <a:cubicBezTo>
                    <a:pt x="1872157" y="22860"/>
                    <a:pt x="1853539" y="22860"/>
                    <a:pt x="1836784" y="22860"/>
                  </a:cubicBezTo>
                  <a:cubicBezTo>
                    <a:pt x="1808858" y="22860"/>
                    <a:pt x="1780932" y="22860"/>
                    <a:pt x="1754868" y="22860"/>
                  </a:cubicBezTo>
                  <a:cubicBezTo>
                    <a:pt x="1695293" y="22860"/>
                    <a:pt x="1635717" y="22860"/>
                    <a:pt x="1578004" y="24130"/>
                  </a:cubicBezTo>
                  <a:cubicBezTo>
                    <a:pt x="1527737" y="25400"/>
                    <a:pt x="680652" y="29210"/>
                    <a:pt x="630385" y="29210"/>
                  </a:cubicBezTo>
                  <a:cubicBezTo>
                    <a:pt x="548469" y="29210"/>
                    <a:pt x="466553" y="26670"/>
                    <a:pt x="384637" y="33020"/>
                  </a:cubicBezTo>
                  <a:cubicBezTo>
                    <a:pt x="341817" y="36830"/>
                    <a:pt x="300859" y="36830"/>
                    <a:pt x="259901" y="38100"/>
                  </a:cubicBezTo>
                  <a:cubicBezTo>
                    <a:pt x="189156" y="41910"/>
                    <a:pt x="118410" y="45720"/>
                    <a:pt x="49530" y="50800"/>
                  </a:cubicBezTo>
                  <a:cubicBezTo>
                    <a:pt x="36830" y="50800"/>
                    <a:pt x="34290" y="53340"/>
                    <a:pt x="33020" y="69870"/>
                  </a:cubicBezTo>
                  <a:cubicBezTo>
                    <a:pt x="31750" y="99698"/>
                    <a:pt x="31750" y="129526"/>
                    <a:pt x="30480" y="159355"/>
                  </a:cubicBezTo>
                  <a:cubicBezTo>
                    <a:pt x="29210" y="209068"/>
                    <a:pt x="26670" y="257125"/>
                    <a:pt x="25400" y="306838"/>
                  </a:cubicBezTo>
                  <a:cubicBezTo>
                    <a:pt x="20320" y="359866"/>
                    <a:pt x="26670" y="1655736"/>
                    <a:pt x="29210" y="1708764"/>
                  </a:cubicBezTo>
                  <a:cubicBezTo>
                    <a:pt x="29210" y="1765106"/>
                    <a:pt x="29210" y="1823105"/>
                    <a:pt x="30480" y="1879448"/>
                  </a:cubicBezTo>
                  <a:cubicBezTo>
                    <a:pt x="30480" y="1920876"/>
                    <a:pt x="33020" y="1962304"/>
                    <a:pt x="33020" y="2003732"/>
                  </a:cubicBezTo>
                  <a:cubicBezTo>
                    <a:pt x="33020" y="2048474"/>
                    <a:pt x="33020" y="2093216"/>
                    <a:pt x="31750" y="2137219"/>
                  </a:cubicBezTo>
                  <a:cubicBezTo>
                    <a:pt x="31750" y="2141029"/>
                    <a:pt x="31750" y="2143569"/>
                    <a:pt x="31750" y="2147379"/>
                  </a:cubicBezTo>
                  <a:cubicBezTo>
                    <a:pt x="31750" y="2157539"/>
                    <a:pt x="35560" y="2161349"/>
                    <a:pt x="44450" y="2161349"/>
                  </a:cubicBezTo>
                  <a:cubicBezTo>
                    <a:pt x="64420" y="2161349"/>
                    <a:pt x="90484" y="2162619"/>
                    <a:pt x="114687" y="2162619"/>
                  </a:cubicBezTo>
                  <a:cubicBezTo>
                    <a:pt x="150060" y="2162619"/>
                    <a:pt x="187294" y="2160079"/>
                    <a:pt x="222667" y="2162619"/>
                  </a:cubicBezTo>
                  <a:cubicBezTo>
                    <a:pt x="280380" y="2166429"/>
                    <a:pt x="338094" y="2168969"/>
                    <a:pt x="395807" y="2167699"/>
                  </a:cubicBezTo>
                  <a:cubicBezTo>
                    <a:pt x="433042" y="2166429"/>
                    <a:pt x="468415" y="2168969"/>
                    <a:pt x="505649" y="2168969"/>
                  </a:cubicBezTo>
                  <a:cubicBezTo>
                    <a:pt x="559639" y="2168969"/>
                    <a:pt x="613629" y="2167699"/>
                    <a:pt x="667620" y="2168969"/>
                  </a:cubicBezTo>
                  <a:cubicBezTo>
                    <a:pt x="747674" y="2170239"/>
                    <a:pt x="1626409" y="2160079"/>
                    <a:pt x="1708325" y="2162619"/>
                  </a:cubicBezTo>
                  <a:cubicBezTo>
                    <a:pt x="1743697" y="2163889"/>
                    <a:pt x="1779070" y="2165159"/>
                    <a:pt x="1812581" y="2165159"/>
                  </a:cubicBezTo>
                  <a:cubicBezTo>
                    <a:pt x="1874018" y="2167699"/>
                    <a:pt x="1933594" y="2163889"/>
                    <a:pt x="1995031" y="2167699"/>
                  </a:cubicBezTo>
                  <a:cubicBezTo>
                    <a:pt x="2045297" y="2170239"/>
                    <a:pt x="2095564" y="2170239"/>
                    <a:pt x="2145830" y="2172779"/>
                  </a:cubicBezTo>
                  <a:cubicBezTo>
                    <a:pt x="2220299" y="2176589"/>
                    <a:pt x="2294768" y="2179129"/>
                    <a:pt x="2369238" y="2180399"/>
                  </a:cubicBezTo>
                  <a:cubicBezTo>
                    <a:pt x="2397163" y="2180399"/>
                    <a:pt x="2416180" y="2179129"/>
                    <a:pt x="2436500" y="2179129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29636"/>
          <a:stretch>
            <a:fillRect/>
          </a:stretch>
        </p:blipFill>
        <p:spPr>
          <a:xfrm flipH="false" flipV="false" rot="1356383">
            <a:off x="14427127" y="3994365"/>
            <a:ext cx="594485" cy="974849"/>
          </a:xfrm>
          <a:prstGeom prst="rect">
            <a:avLst/>
          </a:prstGeom>
        </p:spPr>
      </p:pic>
      <p:sp>
        <p:nvSpPr>
          <p:cNvPr name="AutoShape 35" id="35"/>
          <p:cNvSpPr/>
          <p:nvPr/>
        </p:nvSpPr>
        <p:spPr>
          <a:xfrm rot="5400000">
            <a:off x="6708575" y="6775403"/>
            <a:ext cx="5003586" cy="0"/>
          </a:xfrm>
          <a:prstGeom prst="line">
            <a:avLst/>
          </a:prstGeom>
          <a:ln cap="flat" w="28575">
            <a:solidFill>
              <a:srgbClr val="1D1D1B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186139" y="3573206"/>
            <a:ext cx="397696" cy="1116338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3859390" y="2702499"/>
            <a:ext cx="11044221" cy="1457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3"/>
              </a:lnSpc>
            </a:pPr>
            <a:r>
              <a:rPr lang="en-US" sz="6399">
                <a:solidFill>
                  <a:srgbClr val="1D1D1B"/>
                </a:solidFill>
                <a:latin typeface="Pagkaki"/>
              </a:rPr>
              <a:t>¿MUESTRA LA DIFERENCIA ENTRE LIFO Y FIFO?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31316" t="0" r="0" b="25437"/>
          <a:stretch>
            <a:fillRect/>
          </a:stretch>
        </p:blipFill>
        <p:spPr>
          <a:xfrm flipH="false" flipV="false" rot="0">
            <a:off x="1614722" y="8587119"/>
            <a:ext cx="1074650" cy="1342363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9289">
            <a:off x="10598116" y="8428289"/>
            <a:ext cx="502914" cy="444393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 rot="5803">
            <a:off x="3653575" y="5533555"/>
            <a:ext cx="4320872" cy="2886067"/>
            <a:chOff x="0" y="0"/>
            <a:chExt cx="5761163" cy="3848089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18261" y="1283960"/>
              <a:ext cx="5742902" cy="2564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4"/>
                </a:lnSpc>
              </a:pPr>
              <a:r>
                <a:rPr lang="en-US" sz="4499">
                  <a:solidFill>
                    <a:srgbClr val="1D1D1B"/>
                  </a:solidFill>
                  <a:latin typeface="Arimo"/>
                </a:rPr>
                <a:t> Primero en entrar, primero en salir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-95250"/>
              <a:ext cx="5730202" cy="987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9"/>
                </a:lnSpc>
              </a:pPr>
              <a:r>
                <a:rPr lang="en-US" sz="4399">
                  <a:solidFill>
                    <a:srgbClr val="1D1D1B"/>
                  </a:solidFill>
                  <a:latin typeface="29LT Azer Bold"/>
                </a:rPr>
                <a:t>FIFO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-69289">
            <a:off x="10480045" y="5177206"/>
            <a:ext cx="4320872" cy="3538212"/>
            <a:chOff x="0" y="0"/>
            <a:chExt cx="5761163" cy="4717616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18261" y="1315287"/>
              <a:ext cx="5742902" cy="34023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4"/>
                </a:lnSpc>
              </a:pPr>
              <a:r>
                <a:rPr lang="en-US" sz="4499">
                  <a:solidFill>
                    <a:srgbClr val="1D1D1B"/>
                  </a:solidFill>
                  <a:latin typeface="Arimo"/>
                </a:rPr>
                <a:t>Último En Entrar, Primero En Salir</a:t>
              </a:r>
            </a:p>
            <a:p>
              <a:pPr algn="ctr">
                <a:lnSpc>
                  <a:spcPts val="4994"/>
                </a:lnSpc>
              </a:pP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-104775"/>
              <a:ext cx="5730202" cy="1028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39"/>
                </a:lnSpc>
              </a:pPr>
              <a:r>
                <a:rPr lang="en-US" sz="4599">
                  <a:solidFill>
                    <a:srgbClr val="1D1D1B"/>
                  </a:solidFill>
                  <a:latin typeface="29LT Azer Bold"/>
                </a:rPr>
                <a:t>LIFO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23185" y="2352412"/>
            <a:ext cx="15412834" cy="7607931"/>
            <a:chOff x="0" y="0"/>
            <a:chExt cx="20550446" cy="1014390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29413" y="0"/>
              <a:ext cx="20121033" cy="10143907"/>
              <a:chOff x="0" y="0"/>
              <a:chExt cx="4931626" cy="2486252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121033" cy="10143907"/>
              <a:chOff x="0" y="0"/>
              <a:chExt cx="4931626" cy="2486252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2999925" y="3810157"/>
            <a:ext cx="5347790" cy="5546926"/>
            <a:chOff x="0" y="0"/>
            <a:chExt cx="7130387" cy="7395901"/>
          </a:xfrm>
        </p:grpSpPr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430552"/>
              <a:ext cx="7130387" cy="6965349"/>
              <a:chOff x="0" y="0"/>
              <a:chExt cx="4828540" cy="471678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7620"/>
                <a:ext cx="4833620" cy="4726940"/>
              </a:xfrm>
              <a:custGeom>
                <a:avLst/>
                <a:gdLst/>
                <a:ahLst/>
                <a:cxnLst/>
                <a:rect r="r" b="b" t="t" l="l"/>
                <a:pathLst>
                  <a:path h="4726940" w="4833620">
                    <a:moveTo>
                      <a:pt x="3416300" y="4662170"/>
                    </a:moveTo>
                    <a:cubicBezTo>
                      <a:pt x="3388360" y="4669790"/>
                      <a:pt x="3366770" y="4679950"/>
                      <a:pt x="3345180" y="4682490"/>
                    </a:cubicBezTo>
                    <a:cubicBezTo>
                      <a:pt x="3223260" y="4692650"/>
                      <a:pt x="3102610" y="4702810"/>
                      <a:pt x="2980690" y="4711700"/>
                    </a:cubicBezTo>
                    <a:cubicBezTo>
                      <a:pt x="2918460" y="4715510"/>
                      <a:pt x="2856230" y="4719320"/>
                      <a:pt x="2794000" y="4720590"/>
                    </a:cubicBezTo>
                    <a:cubicBezTo>
                      <a:pt x="2726690" y="4723130"/>
                      <a:pt x="2659380" y="4726940"/>
                      <a:pt x="2593340" y="4724400"/>
                    </a:cubicBezTo>
                    <a:cubicBezTo>
                      <a:pt x="2529840" y="4723130"/>
                      <a:pt x="2466340" y="4719320"/>
                      <a:pt x="2405380" y="4707890"/>
                    </a:cubicBezTo>
                    <a:cubicBezTo>
                      <a:pt x="2326640" y="4693920"/>
                      <a:pt x="2246630" y="4693920"/>
                      <a:pt x="2169160" y="4681220"/>
                    </a:cubicBezTo>
                    <a:cubicBezTo>
                      <a:pt x="1967230" y="4648200"/>
                      <a:pt x="1761490" y="4657090"/>
                      <a:pt x="1558290" y="4643120"/>
                    </a:cubicBezTo>
                    <a:cubicBezTo>
                      <a:pt x="1443990" y="4635500"/>
                      <a:pt x="1329690" y="4617720"/>
                      <a:pt x="1215390" y="4602480"/>
                    </a:cubicBezTo>
                    <a:cubicBezTo>
                      <a:pt x="1085850" y="4585970"/>
                      <a:pt x="956310" y="4566920"/>
                      <a:pt x="825500" y="4549140"/>
                    </a:cubicBezTo>
                    <a:cubicBezTo>
                      <a:pt x="730250" y="4536440"/>
                      <a:pt x="633730" y="4523740"/>
                      <a:pt x="538480" y="4511040"/>
                    </a:cubicBezTo>
                    <a:cubicBezTo>
                      <a:pt x="535940" y="4511040"/>
                      <a:pt x="533400" y="4509770"/>
                      <a:pt x="530860" y="4509770"/>
                    </a:cubicBezTo>
                    <a:cubicBezTo>
                      <a:pt x="450850" y="4475479"/>
                      <a:pt x="365760" y="4448810"/>
                      <a:pt x="292100" y="4404360"/>
                    </a:cubicBezTo>
                    <a:cubicBezTo>
                      <a:pt x="167640" y="4328160"/>
                      <a:pt x="114300" y="4206240"/>
                      <a:pt x="109220" y="4062730"/>
                    </a:cubicBezTo>
                    <a:cubicBezTo>
                      <a:pt x="107950" y="4013200"/>
                      <a:pt x="101600" y="3964940"/>
                      <a:pt x="101600" y="3915410"/>
                    </a:cubicBezTo>
                    <a:cubicBezTo>
                      <a:pt x="102870" y="3846830"/>
                      <a:pt x="107950" y="3779520"/>
                      <a:pt x="111760" y="3712210"/>
                    </a:cubicBezTo>
                    <a:cubicBezTo>
                      <a:pt x="121920" y="3511550"/>
                      <a:pt x="127000" y="3310890"/>
                      <a:pt x="111760" y="3110230"/>
                    </a:cubicBezTo>
                    <a:cubicBezTo>
                      <a:pt x="97790" y="2929890"/>
                      <a:pt x="85090" y="2750820"/>
                      <a:pt x="71120" y="2570480"/>
                    </a:cubicBezTo>
                    <a:cubicBezTo>
                      <a:pt x="62230" y="2454910"/>
                      <a:pt x="50800" y="2340610"/>
                      <a:pt x="43180" y="2225040"/>
                    </a:cubicBezTo>
                    <a:cubicBezTo>
                      <a:pt x="38100" y="2148840"/>
                      <a:pt x="39370" y="2071370"/>
                      <a:pt x="34290" y="1995170"/>
                    </a:cubicBezTo>
                    <a:cubicBezTo>
                      <a:pt x="31750" y="1951990"/>
                      <a:pt x="17780" y="1910080"/>
                      <a:pt x="16510" y="1866900"/>
                    </a:cubicBezTo>
                    <a:cubicBezTo>
                      <a:pt x="11430" y="1762760"/>
                      <a:pt x="10160" y="1657350"/>
                      <a:pt x="7620" y="1551940"/>
                    </a:cubicBezTo>
                    <a:cubicBezTo>
                      <a:pt x="6350" y="1511300"/>
                      <a:pt x="0" y="1470660"/>
                      <a:pt x="1270" y="1430020"/>
                    </a:cubicBezTo>
                    <a:cubicBezTo>
                      <a:pt x="2540" y="1366520"/>
                      <a:pt x="10160" y="1303020"/>
                      <a:pt x="11430" y="1239520"/>
                    </a:cubicBezTo>
                    <a:cubicBezTo>
                      <a:pt x="12700" y="1165860"/>
                      <a:pt x="5080" y="1092200"/>
                      <a:pt x="7620" y="1019810"/>
                    </a:cubicBezTo>
                    <a:cubicBezTo>
                      <a:pt x="7620" y="949960"/>
                      <a:pt x="16510" y="881380"/>
                      <a:pt x="25400" y="811530"/>
                    </a:cubicBezTo>
                    <a:cubicBezTo>
                      <a:pt x="27940" y="787400"/>
                      <a:pt x="45720" y="765810"/>
                      <a:pt x="50800" y="741680"/>
                    </a:cubicBezTo>
                    <a:cubicBezTo>
                      <a:pt x="72390" y="622300"/>
                      <a:pt x="95250" y="502920"/>
                      <a:pt x="151130" y="392430"/>
                    </a:cubicBezTo>
                    <a:cubicBezTo>
                      <a:pt x="163830" y="368300"/>
                      <a:pt x="184150" y="346710"/>
                      <a:pt x="203200" y="327660"/>
                    </a:cubicBezTo>
                    <a:cubicBezTo>
                      <a:pt x="209550" y="321310"/>
                      <a:pt x="224790" y="325120"/>
                      <a:pt x="228600" y="325120"/>
                    </a:cubicBezTo>
                    <a:cubicBezTo>
                      <a:pt x="237490" y="308610"/>
                      <a:pt x="242570" y="292100"/>
                      <a:pt x="252730" y="284480"/>
                    </a:cubicBezTo>
                    <a:cubicBezTo>
                      <a:pt x="307340" y="242570"/>
                      <a:pt x="364490" y="212090"/>
                      <a:pt x="435610" y="204470"/>
                    </a:cubicBezTo>
                    <a:cubicBezTo>
                      <a:pt x="488950" y="198120"/>
                      <a:pt x="541020" y="175260"/>
                      <a:pt x="594360" y="162560"/>
                    </a:cubicBezTo>
                    <a:cubicBezTo>
                      <a:pt x="659130" y="147320"/>
                      <a:pt x="723900" y="129540"/>
                      <a:pt x="791210" y="120650"/>
                    </a:cubicBezTo>
                    <a:cubicBezTo>
                      <a:pt x="852170" y="113030"/>
                      <a:pt x="910590" y="96520"/>
                      <a:pt x="972820" y="91440"/>
                    </a:cubicBezTo>
                    <a:cubicBezTo>
                      <a:pt x="1036320" y="86360"/>
                      <a:pt x="1099820" y="71120"/>
                      <a:pt x="1164590" y="66040"/>
                    </a:cubicBezTo>
                    <a:cubicBezTo>
                      <a:pt x="1339850" y="53340"/>
                      <a:pt x="1516380" y="44450"/>
                      <a:pt x="1691640" y="34290"/>
                    </a:cubicBezTo>
                    <a:cubicBezTo>
                      <a:pt x="1734820" y="31750"/>
                      <a:pt x="1778000" y="34290"/>
                      <a:pt x="1821180" y="35560"/>
                    </a:cubicBezTo>
                    <a:cubicBezTo>
                      <a:pt x="1842770" y="36830"/>
                      <a:pt x="1864360" y="41910"/>
                      <a:pt x="1887220" y="44450"/>
                    </a:cubicBezTo>
                    <a:cubicBezTo>
                      <a:pt x="1897380" y="45720"/>
                      <a:pt x="1907540" y="41910"/>
                      <a:pt x="1917700" y="41910"/>
                    </a:cubicBezTo>
                    <a:cubicBezTo>
                      <a:pt x="1948180" y="41910"/>
                      <a:pt x="1979930" y="41910"/>
                      <a:pt x="2010410" y="40640"/>
                    </a:cubicBezTo>
                    <a:cubicBezTo>
                      <a:pt x="2068830" y="38100"/>
                      <a:pt x="2128520" y="31750"/>
                      <a:pt x="2186940" y="31750"/>
                    </a:cubicBezTo>
                    <a:cubicBezTo>
                      <a:pt x="2244090" y="31750"/>
                      <a:pt x="2301240" y="35560"/>
                      <a:pt x="2358390" y="38100"/>
                    </a:cubicBezTo>
                    <a:lnTo>
                      <a:pt x="2404110" y="38100"/>
                    </a:lnTo>
                    <a:cubicBezTo>
                      <a:pt x="2473960" y="35560"/>
                      <a:pt x="2542540" y="35560"/>
                      <a:pt x="2612390" y="31750"/>
                    </a:cubicBezTo>
                    <a:cubicBezTo>
                      <a:pt x="2679700" y="27940"/>
                      <a:pt x="2745740" y="19050"/>
                      <a:pt x="2813050" y="15240"/>
                    </a:cubicBezTo>
                    <a:cubicBezTo>
                      <a:pt x="2844800" y="12700"/>
                      <a:pt x="2877820" y="12700"/>
                      <a:pt x="2909570" y="19050"/>
                    </a:cubicBezTo>
                    <a:cubicBezTo>
                      <a:pt x="2957830" y="27940"/>
                      <a:pt x="3003550" y="33020"/>
                      <a:pt x="3051810" y="19050"/>
                    </a:cubicBezTo>
                    <a:cubicBezTo>
                      <a:pt x="3069590" y="13970"/>
                      <a:pt x="3092450" y="22860"/>
                      <a:pt x="3112770" y="25400"/>
                    </a:cubicBezTo>
                    <a:cubicBezTo>
                      <a:pt x="3121660" y="26670"/>
                      <a:pt x="3131820" y="29210"/>
                      <a:pt x="3136900" y="25400"/>
                    </a:cubicBezTo>
                    <a:cubicBezTo>
                      <a:pt x="3171190" y="0"/>
                      <a:pt x="3202940" y="6350"/>
                      <a:pt x="3235960" y="27940"/>
                    </a:cubicBezTo>
                    <a:cubicBezTo>
                      <a:pt x="3239770" y="30480"/>
                      <a:pt x="3249930" y="24130"/>
                      <a:pt x="3257550" y="24130"/>
                    </a:cubicBezTo>
                    <a:cubicBezTo>
                      <a:pt x="3288030" y="24130"/>
                      <a:pt x="3318510" y="24130"/>
                      <a:pt x="3350260" y="25400"/>
                    </a:cubicBezTo>
                    <a:cubicBezTo>
                      <a:pt x="3373120" y="26670"/>
                      <a:pt x="3394710" y="34290"/>
                      <a:pt x="3417570" y="36830"/>
                    </a:cubicBezTo>
                    <a:cubicBezTo>
                      <a:pt x="3467100" y="43180"/>
                      <a:pt x="3517900" y="53340"/>
                      <a:pt x="3568700" y="53340"/>
                    </a:cubicBezTo>
                    <a:cubicBezTo>
                      <a:pt x="3663950" y="54610"/>
                      <a:pt x="3759200" y="58420"/>
                      <a:pt x="3853180" y="78740"/>
                    </a:cubicBezTo>
                    <a:cubicBezTo>
                      <a:pt x="3940809" y="97790"/>
                      <a:pt x="4030980" y="97790"/>
                      <a:pt x="4119880" y="113030"/>
                    </a:cubicBezTo>
                    <a:cubicBezTo>
                      <a:pt x="4173220" y="121920"/>
                      <a:pt x="4227830" y="138430"/>
                      <a:pt x="4273550" y="165100"/>
                    </a:cubicBezTo>
                    <a:cubicBezTo>
                      <a:pt x="4323080" y="193040"/>
                      <a:pt x="4361180" y="238760"/>
                      <a:pt x="4405630" y="276860"/>
                    </a:cubicBezTo>
                    <a:cubicBezTo>
                      <a:pt x="4422139" y="290830"/>
                      <a:pt x="4446270" y="300990"/>
                      <a:pt x="4457700" y="318770"/>
                    </a:cubicBezTo>
                    <a:cubicBezTo>
                      <a:pt x="4490720" y="367030"/>
                      <a:pt x="4519930" y="417830"/>
                      <a:pt x="4549140" y="468630"/>
                    </a:cubicBezTo>
                    <a:cubicBezTo>
                      <a:pt x="4570730" y="505460"/>
                      <a:pt x="4592320" y="543560"/>
                      <a:pt x="4608830" y="581660"/>
                    </a:cubicBezTo>
                    <a:cubicBezTo>
                      <a:pt x="4626610" y="626110"/>
                      <a:pt x="4640580" y="671830"/>
                      <a:pt x="4654550" y="718820"/>
                    </a:cubicBezTo>
                    <a:cubicBezTo>
                      <a:pt x="4676140" y="792480"/>
                      <a:pt x="4701540" y="866140"/>
                      <a:pt x="4715510" y="942340"/>
                    </a:cubicBezTo>
                    <a:cubicBezTo>
                      <a:pt x="4735830" y="1049020"/>
                      <a:pt x="4745990" y="1158240"/>
                      <a:pt x="4761230" y="1266190"/>
                    </a:cubicBezTo>
                    <a:cubicBezTo>
                      <a:pt x="4766310" y="1301750"/>
                      <a:pt x="4772660" y="1337310"/>
                      <a:pt x="4775200" y="1372870"/>
                    </a:cubicBezTo>
                    <a:cubicBezTo>
                      <a:pt x="4782820" y="1474470"/>
                      <a:pt x="4787900" y="1574800"/>
                      <a:pt x="4794250" y="1676400"/>
                    </a:cubicBezTo>
                    <a:cubicBezTo>
                      <a:pt x="4803140" y="1802130"/>
                      <a:pt x="4815840" y="1926590"/>
                      <a:pt x="4822190" y="2052320"/>
                    </a:cubicBezTo>
                    <a:cubicBezTo>
                      <a:pt x="4828540" y="2172970"/>
                      <a:pt x="4833620" y="2294890"/>
                      <a:pt x="4831080" y="2416810"/>
                    </a:cubicBezTo>
                    <a:cubicBezTo>
                      <a:pt x="4827270" y="2620010"/>
                      <a:pt x="4817110" y="2821940"/>
                      <a:pt x="4806950" y="3025140"/>
                    </a:cubicBezTo>
                    <a:cubicBezTo>
                      <a:pt x="4800600" y="3150870"/>
                      <a:pt x="4791710" y="3275330"/>
                      <a:pt x="4779010" y="3399790"/>
                    </a:cubicBezTo>
                    <a:cubicBezTo>
                      <a:pt x="4766310" y="3524250"/>
                      <a:pt x="4747260" y="3647440"/>
                      <a:pt x="4733290" y="3771900"/>
                    </a:cubicBezTo>
                    <a:cubicBezTo>
                      <a:pt x="4723130" y="3858260"/>
                      <a:pt x="4720590" y="3944620"/>
                      <a:pt x="4709160" y="4029710"/>
                    </a:cubicBezTo>
                    <a:cubicBezTo>
                      <a:pt x="4699000" y="4107180"/>
                      <a:pt x="4660900" y="4175760"/>
                      <a:pt x="4610100" y="4232910"/>
                    </a:cubicBezTo>
                    <a:cubicBezTo>
                      <a:pt x="4568191" y="4281170"/>
                      <a:pt x="4535170" y="4335780"/>
                      <a:pt x="4491991" y="4382770"/>
                    </a:cubicBezTo>
                    <a:cubicBezTo>
                      <a:pt x="4453891" y="4424679"/>
                      <a:pt x="4411981" y="4466590"/>
                      <a:pt x="4345941" y="4467860"/>
                    </a:cubicBezTo>
                    <a:cubicBezTo>
                      <a:pt x="4330700" y="4467860"/>
                      <a:pt x="4316731" y="4483100"/>
                      <a:pt x="4301491" y="4490720"/>
                    </a:cubicBezTo>
                    <a:cubicBezTo>
                      <a:pt x="4236720" y="4518660"/>
                      <a:pt x="4169411" y="4542790"/>
                      <a:pt x="4105911" y="4573270"/>
                    </a:cubicBezTo>
                    <a:cubicBezTo>
                      <a:pt x="3989070" y="4629150"/>
                      <a:pt x="3863341" y="4638040"/>
                      <a:pt x="3737611" y="4643120"/>
                    </a:cubicBezTo>
                    <a:cubicBezTo>
                      <a:pt x="3689351" y="4645660"/>
                      <a:pt x="3639820" y="4641850"/>
                      <a:pt x="3591561" y="4645660"/>
                    </a:cubicBezTo>
                    <a:cubicBezTo>
                      <a:pt x="3567431" y="4646930"/>
                      <a:pt x="3544570" y="4658360"/>
                      <a:pt x="3521711" y="4663440"/>
                    </a:cubicBezTo>
                    <a:cubicBezTo>
                      <a:pt x="3511551" y="4665980"/>
                      <a:pt x="3501391" y="4664710"/>
                      <a:pt x="3489961" y="4665980"/>
                    </a:cubicBezTo>
                    <a:cubicBezTo>
                      <a:pt x="3474720" y="4667250"/>
                      <a:pt x="3459481" y="4671060"/>
                      <a:pt x="3444241" y="4669790"/>
                    </a:cubicBezTo>
                    <a:cubicBezTo>
                      <a:pt x="3429000" y="4667250"/>
                      <a:pt x="3418841" y="4662170"/>
                      <a:pt x="3416300" y="466217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4838" r="-14838" t="0" b="0"/>
                </a:stretch>
              </a:blipFill>
            </p:spPr>
          </p:sp>
        </p:grpSp>
        <p:grpSp>
          <p:nvGrpSpPr>
            <p:cNvPr name="Group 13" id="13"/>
            <p:cNvGrpSpPr/>
            <p:nvPr/>
          </p:nvGrpSpPr>
          <p:grpSpPr>
            <a:xfrm rot="-10591006">
              <a:off x="2247766" y="79393"/>
              <a:ext cx="2634856" cy="702317"/>
              <a:chOff x="0" y="0"/>
              <a:chExt cx="1756416" cy="46817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0160" y="16510"/>
                <a:ext cx="1733556" cy="440230"/>
              </a:xfrm>
              <a:custGeom>
                <a:avLst/>
                <a:gdLst/>
                <a:ahLst/>
                <a:cxnLst/>
                <a:rect r="r" b="b" t="t" l="l"/>
                <a:pathLst>
                  <a:path h="440230" w="1733556">
                    <a:moveTo>
                      <a:pt x="1733556" y="440230"/>
                    </a:moveTo>
                    <a:lnTo>
                      <a:pt x="0" y="432610"/>
                    </a:lnTo>
                    <a:lnTo>
                      <a:pt x="0" y="165910"/>
                    </a:lnTo>
                    <a:lnTo>
                      <a:pt x="17780" y="19050"/>
                    </a:lnTo>
                    <a:lnTo>
                      <a:pt x="862271" y="0"/>
                    </a:lnTo>
                    <a:lnTo>
                      <a:pt x="1714506" y="5080"/>
                    </a:lnTo>
                    <a:close/>
                  </a:path>
                </a:pathLst>
              </a:custGeom>
              <a:solidFill>
                <a:srgbClr val="FCC3CA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>
                <a:off x="-3810" y="0"/>
                <a:ext cx="1762766" cy="466900"/>
              </a:xfrm>
              <a:custGeom>
                <a:avLst/>
                <a:gdLst/>
                <a:ahLst/>
                <a:cxnLst/>
                <a:rect r="r" b="b" t="t" l="l"/>
                <a:pathLst>
                  <a:path h="466900" w="1762766">
                    <a:moveTo>
                      <a:pt x="1728476" y="21590"/>
                    </a:moveTo>
                    <a:cubicBezTo>
                      <a:pt x="1729746" y="34290"/>
                      <a:pt x="1729746" y="44450"/>
                      <a:pt x="1731016" y="54610"/>
                    </a:cubicBezTo>
                    <a:cubicBezTo>
                      <a:pt x="1733556" y="69616"/>
                      <a:pt x="1734826" y="77245"/>
                      <a:pt x="1737366" y="84602"/>
                    </a:cubicBezTo>
                    <a:cubicBezTo>
                      <a:pt x="1737366" y="95228"/>
                      <a:pt x="1750066" y="304762"/>
                      <a:pt x="1756416" y="315388"/>
                    </a:cubicBezTo>
                    <a:cubicBezTo>
                      <a:pt x="1762766" y="331464"/>
                      <a:pt x="1758956" y="347813"/>
                      <a:pt x="1758956" y="363889"/>
                    </a:cubicBezTo>
                    <a:cubicBezTo>
                      <a:pt x="1758956" y="378057"/>
                      <a:pt x="1760226" y="391136"/>
                      <a:pt x="1761496" y="405940"/>
                    </a:cubicBezTo>
                    <a:cubicBezTo>
                      <a:pt x="1761496" y="427530"/>
                      <a:pt x="1761496" y="441500"/>
                      <a:pt x="1761496" y="465630"/>
                    </a:cubicBezTo>
                    <a:cubicBezTo>
                      <a:pt x="1738636" y="465630"/>
                      <a:pt x="1718316" y="466900"/>
                      <a:pt x="1697840" y="465630"/>
                    </a:cubicBezTo>
                    <a:cubicBezTo>
                      <a:pt x="1612802" y="460550"/>
                      <a:pt x="1526455" y="466900"/>
                      <a:pt x="1441417" y="461820"/>
                    </a:cubicBezTo>
                    <a:cubicBezTo>
                      <a:pt x="1390394" y="458010"/>
                      <a:pt x="1340680" y="460550"/>
                      <a:pt x="1289657" y="458010"/>
                    </a:cubicBezTo>
                    <a:cubicBezTo>
                      <a:pt x="1266108" y="456740"/>
                      <a:pt x="1242559" y="455470"/>
                      <a:pt x="1219010" y="454200"/>
                    </a:cubicBezTo>
                    <a:cubicBezTo>
                      <a:pt x="1204619" y="454200"/>
                      <a:pt x="1191536" y="455470"/>
                      <a:pt x="1177145" y="455470"/>
                    </a:cubicBezTo>
                    <a:cubicBezTo>
                      <a:pt x="1140513" y="454200"/>
                      <a:pt x="1039776" y="455470"/>
                      <a:pt x="1003144" y="454200"/>
                    </a:cubicBezTo>
                    <a:cubicBezTo>
                      <a:pt x="976979" y="452930"/>
                      <a:pt x="453667" y="461820"/>
                      <a:pt x="427502" y="460550"/>
                    </a:cubicBezTo>
                    <a:cubicBezTo>
                      <a:pt x="420960" y="460550"/>
                      <a:pt x="413111" y="461820"/>
                      <a:pt x="406569" y="461820"/>
                    </a:cubicBezTo>
                    <a:cubicBezTo>
                      <a:pt x="390870" y="461820"/>
                      <a:pt x="376479" y="463090"/>
                      <a:pt x="360780" y="463090"/>
                    </a:cubicBezTo>
                    <a:cubicBezTo>
                      <a:pt x="321531" y="463090"/>
                      <a:pt x="283591" y="461820"/>
                      <a:pt x="244343" y="460550"/>
                    </a:cubicBezTo>
                    <a:cubicBezTo>
                      <a:pt x="220794" y="459280"/>
                      <a:pt x="197245" y="458010"/>
                      <a:pt x="175004" y="456740"/>
                    </a:cubicBezTo>
                    <a:cubicBezTo>
                      <a:pt x="133139" y="455470"/>
                      <a:pt x="91274" y="454200"/>
                      <a:pt x="48260" y="454200"/>
                    </a:cubicBezTo>
                    <a:cubicBezTo>
                      <a:pt x="38100" y="454200"/>
                      <a:pt x="29210" y="454200"/>
                      <a:pt x="19050" y="452930"/>
                    </a:cubicBezTo>
                    <a:cubicBezTo>
                      <a:pt x="10160" y="451660"/>
                      <a:pt x="5080" y="445310"/>
                      <a:pt x="7620" y="436420"/>
                    </a:cubicBezTo>
                    <a:cubicBezTo>
                      <a:pt x="16510" y="404760"/>
                      <a:pt x="12700" y="397948"/>
                      <a:pt x="11430" y="390864"/>
                    </a:cubicBezTo>
                    <a:cubicBezTo>
                      <a:pt x="10160" y="376422"/>
                      <a:pt x="6350" y="362254"/>
                      <a:pt x="7620" y="347813"/>
                    </a:cubicBezTo>
                    <a:cubicBezTo>
                      <a:pt x="5080" y="329829"/>
                      <a:pt x="0" y="107217"/>
                      <a:pt x="7620" y="88961"/>
                    </a:cubicBezTo>
                    <a:cubicBezTo>
                      <a:pt x="8890" y="85419"/>
                      <a:pt x="7620" y="81605"/>
                      <a:pt x="8890" y="78062"/>
                    </a:cubicBezTo>
                    <a:cubicBezTo>
                      <a:pt x="10160" y="72340"/>
                      <a:pt x="12700" y="66073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567" y="30480"/>
                      <a:pt x="79500" y="29210"/>
                    </a:cubicBezTo>
                    <a:cubicBezTo>
                      <a:pt x="114823" y="25400"/>
                      <a:pt x="150147" y="22860"/>
                      <a:pt x="186779" y="20320"/>
                    </a:cubicBezTo>
                    <a:cubicBezTo>
                      <a:pt x="211636" y="17780"/>
                      <a:pt x="236493" y="16510"/>
                      <a:pt x="260042" y="13970"/>
                    </a:cubicBezTo>
                    <a:cubicBezTo>
                      <a:pt x="283591" y="11430"/>
                      <a:pt x="308448" y="8890"/>
                      <a:pt x="331997" y="8890"/>
                    </a:cubicBezTo>
                    <a:cubicBezTo>
                      <a:pt x="358163" y="7620"/>
                      <a:pt x="384329" y="10160"/>
                      <a:pt x="410494" y="8890"/>
                    </a:cubicBezTo>
                    <a:cubicBezTo>
                      <a:pt x="443201" y="8890"/>
                      <a:pt x="1035851" y="6350"/>
                      <a:pt x="1068558" y="5080"/>
                    </a:cubicBezTo>
                    <a:cubicBezTo>
                      <a:pt x="1099957" y="3810"/>
                      <a:pt x="1131355" y="2540"/>
                      <a:pt x="1164062" y="2540"/>
                    </a:cubicBezTo>
                    <a:cubicBezTo>
                      <a:pt x="1217702" y="1270"/>
                      <a:pt x="1270033" y="0"/>
                      <a:pt x="1323672" y="0"/>
                    </a:cubicBezTo>
                    <a:cubicBezTo>
                      <a:pt x="1345913" y="0"/>
                      <a:pt x="1369462" y="2540"/>
                      <a:pt x="1391703" y="2540"/>
                    </a:cubicBezTo>
                    <a:cubicBezTo>
                      <a:pt x="1453192" y="3810"/>
                      <a:pt x="1515989" y="5080"/>
                      <a:pt x="1577478" y="7620"/>
                    </a:cubicBezTo>
                    <a:cubicBezTo>
                      <a:pt x="1610185" y="8890"/>
                      <a:pt x="1642892" y="12700"/>
                      <a:pt x="1675599" y="16510"/>
                    </a:cubicBezTo>
                    <a:cubicBezTo>
                      <a:pt x="1683449" y="16510"/>
                      <a:pt x="1691298" y="16510"/>
                      <a:pt x="1697840" y="16510"/>
                    </a:cubicBezTo>
                    <a:cubicBezTo>
                      <a:pt x="1709426" y="17780"/>
                      <a:pt x="1718316" y="20320"/>
                      <a:pt x="1728476" y="21590"/>
                    </a:cubicBezTo>
                    <a:close/>
                    <a:moveTo>
                      <a:pt x="1738636" y="449120"/>
                    </a:moveTo>
                    <a:cubicBezTo>
                      <a:pt x="1739906" y="432610"/>
                      <a:pt x="1741176" y="419910"/>
                      <a:pt x="1741176" y="407210"/>
                    </a:cubicBezTo>
                    <a:cubicBezTo>
                      <a:pt x="1739906" y="389774"/>
                      <a:pt x="1738636" y="375333"/>
                      <a:pt x="1738636" y="359802"/>
                    </a:cubicBezTo>
                    <a:cubicBezTo>
                      <a:pt x="1738636" y="352717"/>
                      <a:pt x="1741176" y="345633"/>
                      <a:pt x="1739906" y="338548"/>
                    </a:cubicBezTo>
                    <a:cubicBezTo>
                      <a:pt x="1739906" y="332009"/>
                      <a:pt x="1738636" y="325197"/>
                      <a:pt x="1737366" y="318658"/>
                    </a:cubicBezTo>
                    <a:cubicBezTo>
                      <a:pt x="1732286" y="308576"/>
                      <a:pt x="1720856" y="99860"/>
                      <a:pt x="1720856" y="89779"/>
                    </a:cubicBezTo>
                    <a:cubicBezTo>
                      <a:pt x="1718316" y="81332"/>
                      <a:pt x="1715776" y="72613"/>
                      <a:pt x="1713236" y="63500"/>
                    </a:cubicBezTo>
                    <a:cubicBezTo>
                      <a:pt x="1711966" y="44450"/>
                      <a:pt x="1710696" y="43180"/>
                      <a:pt x="1693915" y="41910"/>
                    </a:cubicBezTo>
                    <a:cubicBezTo>
                      <a:pt x="1689990" y="41910"/>
                      <a:pt x="1687374" y="41910"/>
                      <a:pt x="1683449" y="40640"/>
                    </a:cubicBezTo>
                    <a:cubicBezTo>
                      <a:pt x="1650742" y="36830"/>
                      <a:pt x="1616727" y="31750"/>
                      <a:pt x="1584020" y="30480"/>
                    </a:cubicBezTo>
                    <a:cubicBezTo>
                      <a:pt x="1504215" y="26670"/>
                      <a:pt x="1423101" y="25400"/>
                      <a:pt x="1343296" y="22860"/>
                    </a:cubicBezTo>
                    <a:cubicBezTo>
                      <a:pt x="1331522" y="22860"/>
                      <a:pt x="1318439" y="22860"/>
                      <a:pt x="1306665" y="22860"/>
                    </a:cubicBezTo>
                    <a:cubicBezTo>
                      <a:pt x="1287040" y="22860"/>
                      <a:pt x="1267416" y="22860"/>
                      <a:pt x="1249100" y="22860"/>
                    </a:cubicBezTo>
                    <a:cubicBezTo>
                      <a:pt x="1207235" y="22860"/>
                      <a:pt x="1165371" y="22860"/>
                      <a:pt x="1124814" y="24130"/>
                    </a:cubicBezTo>
                    <a:cubicBezTo>
                      <a:pt x="1089490" y="25400"/>
                      <a:pt x="494224" y="29210"/>
                      <a:pt x="458900" y="29210"/>
                    </a:cubicBezTo>
                    <a:cubicBezTo>
                      <a:pt x="401336" y="29210"/>
                      <a:pt x="343772" y="26670"/>
                      <a:pt x="286208" y="33020"/>
                    </a:cubicBezTo>
                    <a:cubicBezTo>
                      <a:pt x="256117" y="36830"/>
                      <a:pt x="227335" y="36830"/>
                      <a:pt x="198553" y="38100"/>
                    </a:cubicBezTo>
                    <a:cubicBezTo>
                      <a:pt x="148838" y="41910"/>
                      <a:pt x="99124" y="45720"/>
                      <a:pt x="49530" y="50800"/>
                    </a:cubicBezTo>
                    <a:cubicBezTo>
                      <a:pt x="36830" y="50800"/>
                      <a:pt x="34290" y="53340"/>
                      <a:pt x="33020" y="65256"/>
                    </a:cubicBezTo>
                    <a:cubicBezTo>
                      <a:pt x="31750" y="70161"/>
                      <a:pt x="31750" y="75065"/>
                      <a:pt x="30480" y="79970"/>
                    </a:cubicBezTo>
                    <a:cubicBezTo>
                      <a:pt x="29210" y="88144"/>
                      <a:pt x="26670" y="96046"/>
                      <a:pt x="25400" y="104220"/>
                    </a:cubicBezTo>
                    <a:cubicBezTo>
                      <a:pt x="20320" y="112939"/>
                      <a:pt x="26670" y="326015"/>
                      <a:pt x="29210" y="334734"/>
                    </a:cubicBezTo>
                    <a:cubicBezTo>
                      <a:pt x="29210" y="343998"/>
                      <a:pt x="29210" y="353535"/>
                      <a:pt x="30480" y="362799"/>
                    </a:cubicBezTo>
                    <a:cubicBezTo>
                      <a:pt x="30480" y="369611"/>
                      <a:pt x="33020" y="376423"/>
                      <a:pt x="33020" y="383234"/>
                    </a:cubicBezTo>
                    <a:cubicBezTo>
                      <a:pt x="33020" y="390591"/>
                      <a:pt x="33020" y="397948"/>
                      <a:pt x="31750" y="407210"/>
                    </a:cubicBezTo>
                    <a:cubicBezTo>
                      <a:pt x="31750" y="411020"/>
                      <a:pt x="31750" y="413560"/>
                      <a:pt x="31750" y="417370"/>
                    </a:cubicBezTo>
                    <a:cubicBezTo>
                      <a:pt x="31750" y="427530"/>
                      <a:pt x="35560" y="431340"/>
                      <a:pt x="44450" y="431340"/>
                    </a:cubicBezTo>
                    <a:cubicBezTo>
                      <a:pt x="61184" y="431340"/>
                      <a:pt x="79500" y="432610"/>
                      <a:pt x="96507" y="432610"/>
                    </a:cubicBezTo>
                    <a:cubicBezTo>
                      <a:pt x="121365" y="432610"/>
                      <a:pt x="147530" y="430070"/>
                      <a:pt x="172387" y="432610"/>
                    </a:cubicBezTo>
                    <a:cubicBezTo>
                      <a:pt x="212944" y="436420"/>
                      <a:pt x="253501" y="438960"/>
                      <a:pt x="294057" y="437690"/>
                    </a:cubicBezTo>
                    <a:cubicBezTo>
                      <a:pt x="320223" y="436420"/>
                      <a:pt x="345080" y="438960"/>
                      <a:pt x="371246" y="438960"/>
                    </a:cubicBezTo>
                    <a:cubicBezTo>
                      <a:pt x="409186" y="438960"/>
                      <a:pt x="447126" y="437690"/>
                      <a:pt x="485066" y="438960"/>
                    </a:cubicBezTo>
                    <a:cubicBezTo>
                      <a:pt x="541322" y="440230"/>
                      <a:pt x="1158829" y="430070"/>
                      <a:pt x="1216393" y="432610"/>
                    </a:cubicBezTo>
                    <a:cubicBezTo>
                      <a:pt x="1241251" y="433880"/>
                      <a:pt x="1266108" y="435150"/>
                      <a:pt x="1289657" y="435150"/>
                    </a:cubicBezTo>
                    <a:cubicBezTo>
                      <a:pt x="1332830" y="437690"/>
                      <a:pt x="1374695" y="433880"/>
                      <a:pt x="1417868" y="437690"/>
                    </a:cubicBezTo>
                    <a:cubicBezTo>
                      <a:pt x="1453192" y="440230"/>
                      <a:pt x="1488515" y="440230"/>
                      <a:pt x="1523839" y="442770"/>
                    </a:cubicBezTo>
                    <a:cubicBezTo>
                      <a:pt x="1576170" y="446580"/>
                      <a:pt x="1628501" y="449120"/>
                      <a:pt x="1680832" y="450390"/>
                    </a:cubicBezTo>
                    <a:cubicBezTo>
                      <a:pt x="1700456" y="450390"/>
                      <a:pt x="1718316" y="449120"/>
                      <a:pt x="1738636" y="449120"/>
                    </a:cubicBezTo>
                    <a:close/>
                  </a:path>
                </a:pathLst>
              </a:custGeom>
              <a:solidFill>
                <a:srgbClr val="1D1D1B"/>
              </a:solidFill>
            </p:spPr>
          </p:sp>
        </p:grp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90188" y="3476236"/>
            <a:ext cx="1115056" cy="1117087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9564656" y="4807018"/>
            <a:ext cx="6236163" cy="357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1"/>
              </a:lnSpc>
            </a:pPr>
            <a:r>
              <a:rPr lang="en-US" sz="4199">
                <a:solidFill>
                  <a:srgbClr val="1D1D1B"/>
                </a:solidFill>
                <a:latin typeface="Arimo"/>
              </a:rPr>
              <a:t>una cola es una lista lineal en la que los elementos solo pueden ser añadidos por un extremo y eliminados por el otro.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92691" y="-597204"/>
            <a:ext cx="15681251" cy="3006767"/>
            <a:chOff x="0" y="0"/>
            <a:chExt cx="20908335" cy="4009022"/>
          </a:xfrm>
        </p:grpSpPr>
        <p:grpSp>
          <p:nvGrpSpPr>
            <p:cNvPr name="Group 19" id="19"/>
            <p:cNvGrpSpPr/>
            <p:nvPr/>
          </p:nvGrpSpPr>
          <p:grpSpPr>
            <a:xfrm rot="62623">
              <a:off x="27933" y="333075"/>
              <a:ext cx="20811021" cy="3256521"/>
              <a:chOff x="0" y="0"/>
              <a:chExt cx="5100740" cy="798167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0160" y="16510"/>
                <a:ext cx="5077881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5077881">
                    <a:moveTo>
                      <a:pt x="5077881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530134" y="0"/>
                    </a:lnTo>
                    <a:lnTo>
                      <a:pt x="5058831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-3810" y="0"/>
                <a:ext cx="510709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107090">
                    <a:moveTo>
                      <a:pt x="5072801" y="21590"/>
                    </a:moveTo>
                    <a:cubicBezTo>
                      <a:pt x="5074070" y="34290"/>
                      <a:pt x="5074070" y="44450"/>
                      <a:pt x="5075340" y="54610"/>
                    </a:cubicBezTo>
                    <a:cubicBezTo>
                      <a:pt x="5077881" y="74722"/>
                      <a:pt x="5079151" y="89746"/>
                      <a:pt x="5081690" y="104234"/>
                    </a:cubicBezTo>
                    <a:cubicBezTo>
                      <a:pt x="5081690" y="125162"/>
                      <a:pt x="5094390" y="537803"/>
                      <a:pt x="5100740" y="558730"/>
                    </a:cubicBezTo>
                    <a:cubicBezTo>
                      <a:pt x="5107090" y="590389"/>
                      <a:pt x="5103281" y="622584"/>
                      <a:pt x="5103281" y="654244"/>
                    </a:cubicBezTo>
                    <a:cubicBezTo>
                      <a:pt x="5103281" y="682146"/>
                      <a:pt x="5104551" y="707903"/>
                      <a:pt x="5105820" y="735937"/>
                    </a:cubicBezTo>
                    <a:cubicBezTo>
                      <a:pt x="5105820" y="757527"/>
                      <a:pt x="5105820" y="771497"/>
                      <a:pt x="5105820" y="795627"/>
                    </a:cubicBezTo>
                    <a:cubicBezTo>
                      <a:pt x="5082960" y="795627"/>
                      <a:pt x="5062640" y="796897"/>
                      <a:pt x="5031316" y="795627"/>
                    </a:cubicBezTo>
                    <a:cubicBezTo>
                      <a:pt x="4773882" y="790547"/>
                      <a:pt x="4512487" y="796897"/>
                      <a:pt x="4255052" y="791817"/>
                    </a:cubicBezTo>
                    <a:cubicBezTo>
                      <a:pt x="4100592" y="788007"/>
                      <a:pt x="3950092" y="790547"/>
                      <a:pt x="3795631" y="788007"/>
                    </a:cubicBezTo>
                    <a:cubicBezTo>
                      <a:pt x="3724341" y="786737"/>
                      <a:pt x="3653052" y="785467"/>
                      <a:pt x="3581763" y="784197"/>
                    </a:cubicBezTo>
                    <a:cubicBezTo>
                      <a:pt x="3538197" y="784197"/>
                      <a:pt x="3498591" y="785467"/>
                      <a:pt x="3455025" y="785467"/>
                    </a:cubicBezTo>
                    <a:cubicBezTo>
                      <a:pt x="3344131" y="784197"/>
                      <a:pt x="3039170" y="785467"/>
                      <a:pt x="2928275" y="784197"/>
                    </a:cubicBezTo>
                    <a:cubicBezTo>
                      <a:pt x="2849064" y="782927"/>
                      <a:pt x="1264852" y="791817"/>
                      <a:pt x="1185642" y="790547"/>
                    </a:cubicBezTo>
                    <a:cubicBezTo>
                      <a:pt x="1165839" y="790547"/>
                      <a:pt x="1142076" y="791817"/>
                      <a:pt x="1122273" y="791817"/>
                    </a:cubicBezTo>
                    <a:cubicBezTo>
                      <a:pt x="1074747" y="791817"/>
                      <a:pt x="1031181" y="793087"/>
                      <a:pt x="983655" y="793087"/>
                    </a:cubicBezTo>
                    <a:cubicBezTo>
                      <a:pt x="864839" y="793087"/>
                      <a:pt x="749983" y="791817"/>
                      <a:pt x="631167" y="790547"/>
                    </a:cubicBezTo>
                    <a:cubicBezTo>
                      <a:pt x="559878" y="789277"/>
                      <a:pt x="488588" y="788007"/>
                      <a:pt x="421259" y="786737"/>
                    </a:cubicBezTo>
                    <a:cubicBezTo>
                      <a:pt x="294522" y="785467"/>
                      <a:pt x="167785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772" y="30480"/>
                      <a:pt x="132141" y="29210"/>
                    </a:cubicBezTo>
                    <a:cubicBezTo>
                      <a:pt x="239075" y="25400"/>
                      <a:pt x="346009" y="22860"/>
                      <a:pt x="456904" y="20320"/>
                    </a:cubicBezTo>
                    <a:cubicBezTo>
                      <a:pt x="532154" y="17780"/>
                      <a:pt x="607404" y="16510"/>
                      <a:pt x="678694" y="13970"/>
                    </a:cubicBezTo>
                    <a:cubicBezTo>
                      <a:pt x="749983" y="11430"/>
                      <a:pt x="825233" y="8890"/>
                      <a:pt x="896523" y="8890"/>
                    </a:cubicBezTo>
                    <a:cubicBezTo>
                      <a:pt x="975734" y="7620"/>
                      <a:pt x="1054944" y="10160"/>
                      <a:pt x="1134155" y="8890"/>
                    </a:cubicBezTo>
                    <a:cubicBezTo>
                      <a:pt x="1233168" y="8890"/>
                      <a:pt x="3027288" y="6350"/>
                      <a:pt x="3126301" y="5080"/>
                    </a:cubicBezTo>
                    <a:cubicBezTo>
                      <a:pt x="3221354" y="3810"/>
                      <a:pt x="3316407" y="2540"/>
                      <a:pt x="3415420" y="2540"/>
                    </a:cubicBezTo>
                    <a:cubicBezTo>
                      <a:pt x="3577802" y="1270"/>
                      <a:pt x="3736223" y="0"/>
                      <a:pt x="3898605" y="0"/>
                    </a:cubicBezTo>
                    <a:cubicBezTo>
                      <a:pt x="3965934" y="0"/>
                      <a:pt x="4037223" y="2540"/>
                      <a:pt x="4104552" y="2540"/>
                    </a:cubicBezTo>
                    <a:cubicBezTo>
                      <a:pt x="4290697" y="3810"/>
                      <a:pt x="4480803" y="5080"/>
                      <a:pt x="4666948" y="7620"/>
                    </a:cubicBezTo>
                    <a:cubicBezTo>
                      <a:pt x="4765961" y="8890"/>
                      <a:pt x="4864974" y="12700"/>
                      <a:pt x="4963987" y="16510"/>
                    </a:cubicBezTo>
                    <a:cubicBezTo>
                      <a:pt x="4987751" y="16510"/>
                      <a:pt x="5011514" y="16510"/>
                      <a:pt x="5031316" y="16510"/>
                    </a:cubicBezTo>
                    <a:cubicBezTo>
                      <a:pt x="5053751" y="17780"/>
                      <a:pt x="5062640" y="20320"/>
                      <a:pt x="5072801" y="21590"/>
                    </a:cubicBezTo>
                    <a:close/>
                    <a:moveTo>
                      <a:pt x="5082960" y="779117"/>
                    </a:moveTo>
                    <a:cubicBezTo>
                      <a:pt x="5084231" y="762607"/>
                      <a:pt x="5085501" y="749907"/>
                      <a:pt x="5085501" y="737207"/>
                    </a:cubicBezTo>
                    <a:cubicBezTo>
                      <a:pt x="5084231" y="705220"/>
                      <a:pt x="5082960" y="676781"/>
                      <a:pt x="5082960" y="646195"/>
                    </a:cubicBezTo>
                    <a:cubicBezTo>
                      <a:pt x="5082960" y="632243"/>
                      <a:pt x="5085501" y="618292"/>
                      <a:pt x="5084231" y="604340"/>
                    </a:cubicBezTo>
                    <a:cubicBezTo>
                      <a:pt x="5084231" y="591462"/>
                      <a:pt x="5082960" y="578047"/>
                      <a:pt x="5081690" y="565169"/>
                    </a:cubicBezTo>
                    <a:cubicBezTo>
                      <a:pt x="5076610" y="545315"/>
                      <a:pt x="5065181" y="134284"/>
                      <a:pt x="5065181" y="114430"/>
                    </a:cubicBezTo>
                    <a:cubicBezTo>
                      <a:pt x="5062640" y="97795"/>
                      <a:pt x="5060101" y="80624"/>
                      <a:pt x="5057560" y="63500"/>
                    </a:cubicBezTo>
                    <a:cubicBezTo>
                      <a:pt x="5056290" y="44450"/>
                      <a:pt x="5055021" y="43180"/>
                      <a:pt x="5019435" y="41910"/>
                    </a:cubicBezTo>
                    <a:cubicBezTo>
                      <a:pt x="5007553" y="41910"/>
                      <a:pt x="4999632" y="41910"/>
                      <a:pt x="4987751" y="40640"/>
                    </a:cubicBezTo>
                    <a:cubicBezTo>
                      <a:pt x="4888737" y="36830"/>
                      <a:pt x="4785764" y="31750"/>
                      <a:pt x="4686751" y="30480"/>
                    </a:cubicBezTo>
                    <a:cubicBezTo>
                      <a:pt x="4445158" y="26670"/>
                      <a:pt x="4199605" y="25400"/>
                      <a:pt x="3958013" y="22860"/>
                    </a:cubicBezTo>
                    <a:cubicBezTo>
                      <a:pt x="3922368" y="22860"/>
                      <a:pt x="3882763" y="22860"/>
                      <a:pt x="3847118" y="22860"/>
                    </a:cubicBezTo>
                    <a:cubicBezTo>
                      <a:pt x="3787710" y="22860"/>
                      <a:pt x="3728302" y="22860"/>
                      <a:pt x="3672855" y="22860"/>
                    </a:cubicBezTo>
                    <a:cubicBezTo>
                      <a:pt x="3546118" y="22860"/>
                      <a:pt x="3419381" y="22860"/>
                      <a:pt x="3296604" y="24130"/>
                    </a:cubicBezTo>
                    <a:cubicBezTo>
                      <a:pt x="3189670" y="25400"/>
                      <a:pt x="1387629" y="29210"/>
                      <a:pt x="1280694" y="29210"/>
                    </a:cubicBezTo>
                    <a:cubicBezTo>
                      <a:pt x="1106431" y="29210"/>
                      <a:pt x="932168" y="26670"/>
                      <a:pt x="757904" y="33020"/>
                    </a:cubicBezTo>
                    <a:cubicBezTo>
                      <a:pt x="666812" y="36830"/>
                      <a:pt x="579681" y="36830"/>
                      <a:pt x="492549" y="38100"/>
                    </a:cubicBezTo>
                    <a:cubicBezTo>
                      <a:pt x="342049" y="41910"/>
                      <a:pt x="191549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693" y="761337"/>
                      <a:pt x="132141" y="762607"/>
                      <a:pt x="183627" y="762607"/>
                    </a:cubicBezTo>
                    <a:cubicBezTo>
                      <a:pt x="258878" y="762607"/>
                      <a:pt x="338088" y="760067"/>
                      <a:pt x="413338" y="762607"/>
                    </a:cubicBezTo>
                    <a:cubicBezTo>
                      <a:pt x="536115" y="766417"/>
                      <a:pt x="658891" y="768957"/>
                      <a:pt x="781668" y="767687"/>
                    </a:cubicBezTo>
                    <a:cubicBezTo>
                      <a:pt x="860878" y="766417"/>
                      <a:pt x="936128" y="768957"/>
                      <a:pt x="1015339" y="768957"/>
                    </a:cubicBezTo>
                    <a:cubicBezTo>
                      <a:pt x="1130194" y="768957"/>
                      <a:pt x="1245050" y="767687"/>
                      <a:pt x="1359905" y="768957"/>
                    </a:cubicBezTo>
                    <a:cubicBezTo>
                      <a:pt x="1530208" y="770227"/>
                      <a:pt x="3399578" y="760067"/>
                      <a:pt x="3573841" y="762607"/>
                    </a:cubicBezTo>
                    <a:cubicBezTo>
                      <a:pt x="3649091" y="763877"/>
                      <a:pt x="3724341" y="765147"/>
                      <a:pt x="3795631" y="765147"/>
                    </a:cubicBezTo>
                    <a:cubicBezTo>
                      <a:pt x="3926329" y="767687"/>
                      <a:pt x="4053066" y="763877"/>
                      <a:pt x="4183763" y="767687"/>
                    </a:cubicBezTo>
                    <a:cubicBezTo>
                      <a:pt x="4290698" y="770227"/>
                      <a:pt x="4397632" y="770227"/>
                      <a:pt x="4504566" y="772767"/>
                    </a:cubicBezTo>
                    <a:cubicBezTo>
                      <a:pt x="4662987" y="776577"/>
                      <a:pt x="4821409" y="779117"/>
                      <a:pt x="4979830" y="780387"/>
                    </a:cubicBezTo>
                    <a:cubicBezTo>
                      <a:pt x="5039238" y="780387"/>
                      <a:pt x="5062640" y="779117"/>
                      <a:pt x="508296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-40404">
              <a:off x="802771" y="117910"/>
              <a:ext cx="20085616" cy="3512539"/>
              <a:chOff x="0" y="0"/>
              <a:chExt cx="4922945" cy="860916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-4344">
              <a:off x="166021" y="759943"/>
              <a:ext cx="20085616" cy="2998485"/>
              <a:chOff x="0" y="0"/>
              <a:chExt cx="4922945" cy="734923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10160" y="16510"/>
                <a:ext cx="4900085" cy="706983"/>
              </a:xfrm>
              <a:custGeom>
                <a:avLst/>
                <a:gdLst/>
                <a:ahLst/>
                <a:cxnLst/>
                <a:rect r="r" b="b" t="t" l="l"/>
                <a:pathLst>
                  <a:path h="706983" w="4900085">
                    <a:moveTo>
                      <a:pt x="4900085" y="706983"/>
                    </a:moveTo>
                    <a:lnTo>
                      <a:pt x="0" y="699363"/>
                    </a:lnTo>
                    <a:lnTo>
                      <a:pt x="0" y="258427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-3810" y="0"/>
                <a:ext cx="4929295" cy="733653"/>
              </a:xfrm>
              <a:custGeom>
                <a:avLst/>
                <a:gdLst/>
                <a:ahLst/>
                <a:cxnLst/>
                <a:rect r="r" b="b" t="t" l="l"/>
                <a:pathLst>
                  <a:path h="733653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743"/>
                      <a:pt x="4901355" y="87350"/>
                      <a:pt x="4903895" y="100472"/>
                    </a:cubicBezTo>
                    <a:cubicBezTo>
                      <a:pt x="4903895" y="119425"/>
                      <a:pt x="4916595" y="493140"/>
                      <a:pt x="4922945" y="512093"/>
                    </a:cubicBezTo>
                    <a:cubicBezTo>
                      <a:pt x="4929295" y="540766"/>
                      <a:pt x="4925485" y="569924"/>
                      <a:pt x="4925485" y="598597"/>
                    </a:cubicBezTo>
                    <a:cubicBezTo>
                      <a:pt x="4925485" y="623868"/>
                      <a:pt x="4926755" y="647194"/>
                      <a:pt x="4928025" y="672693"/>
                    </a:cubicBezTo>
                    <a:cubicBezTo>
                      <a:pt x="4928025" y="694283"/>
                      <a:pt x="4928025" y="708253"/>
                      <a:pt x="4928025" y="732383"/>
                    </a:cubicBezTo>
                    <a:cubicBezTo>
                      <a:pt x="4905165" y="732383"/>
                      <a:pt x="4884845" y="733653"/>
                      <a:pt x="4854098" y="732383"/>
                    </a:cubicBezTo>
                    <a:cubicBezTo>
                      <a:pt x="4605829" y="727303"/>
                      <a:pt x="4353740" y="733653"/>
                      <a:pt x="4105470" y="728573"/>
                    </a:cubicBezTo>
                    <a:cubicBezTo>
                      <a:pt x="3956509" y="724763"/>
                      <a:pt x="3811367" y="727303"/>
                      <a:pt x="3662405" y="724763"/>
                    </a:cubicBezTo>
                    <a:cubicBezTo>
                      <a:pt x="3593654" y="723493"/>
                      <a:pt x="3524902" y="722223"/>
                      <a:pt x="3456151" y="720953"/>
                    </a:cubicBezTo>
                    <a:cubicBezTo>
                      <a:pt x="3414136" y="720953"/>
                      <a:pt x="3375941" y="722223"/>
                      <a:pt x="3333926" y="722223"/>
                    </a:cubicBezTo>
                    <a:cubicBezTo>
                      <a:pt x="3226979" y="720953"/>
                      <a:pt x="2932875" y="722223"/>
                      <a:pt x="2825929" y="720953"/>
                    </a:cubicBezTo>
                    <a:cubicBezTo>
                      <a:pt x="2749538" y="719683"/>
                      <a:pt x="1221727" y="728573"/>
                      <a:pt x="1145336" y="727303"/>
                    </a:cubicBezTo>
                    <a:cubicBezTo>
                      <a:pt x="1126239" y="727303"/>
                      <a:pt x="1103322" y="728573"/>
                      <a:pt x="1084224" y="728573"/>
                    </a:cubicBezTo>
                    <a:cubicBezTo>
                      <a:pt x="1038390" y="728573"/>
                      <a:pt x="996375" y="729843"/>
                      <a:pt x="950540" y="729843"/>
                    </a:cubicBezTo>
                    <a:cubicBezTo>
                      <a:pt x="835955" y="729843"/>
                      <a:pt x="725188" y="728573"/>
                      <a:pt x="610602" y="727303"/>
                    </a:cubicBezTo>
                    <a:cubicBezTo>
                      <a:pt x="541851" y="726033"/>
                      <a:pt x="473099" y="724763"/>
                      <a:pt x="408168" y="723493"/>
                    </a:cubicBezTo>
                    <a:cubicBezTo>
                      <a:pt x="285943" y="722223"/>
                      <a:pt x="163718" y="720953"/>
                      <a:pt x="48260" y="720953"/>
                    </a:cubicBezTo>
                    <a:cubicBezTo>
                      <a:pt x="38100" y="720953"/>
                      <a:pt x="29210" y="720953"/>
                      <a:pt x="19050" y="719683"/>
                    </a:cubicBezTo>
                    <a:cubicBezTo>
                      <a:pt x="10160" y="718413"/>
                      <a:pt x="5080" y="712063"/>
                      <a:pt x="7620" y="703173"/>
                    </a:cubicBezTo>
                    <a:cubicBezTo>
                      <a:pt x="16510" y="671493"/>
                      <a:pt x="12700" y="659344"/>
                      <a:pt x="11430" y="646708"/>
                    </a:cubicBezTo>
                    <a:cubicBezTo>
                      <a:pt x="10160" y="620952"/>
                      <a:pt x="6350" y="595681"/>
                      <a:pt x="7620" y="569924"/>
                    </a:cubicBezTo>
                    <a:cubicBezTo>
                      <a:pt x="5080" y="537850"/>
                      <a:pt x="0" y="140808"/>
                      <a:pt x="7620" y="108247"/>
                    </a:cubicBezTo>
                    <a:cubicBezTo>
                      <a:pt x="8890" y="101930"/>
                      <a:pt x="7620" y="95126"/>
                      <a:pt x="8890" y="88808"/>
                    </a:cubicBezTo>
                    <a:cubicBezTo>
                      <a:pt x="10160" y="78603"/>
                      <a:pt x="12700" y="6742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715873"/>
                    </a:moveTo>
                    <a:cubicBezTo>
                      <a:pt x="4906435" y="699363"/>
                      <a:pt x="4907705" y="686663"/>
                      <a:pt x="4907705" y="673963"/>
                    </a:cubicBezTo>
                    <a:cubicBezTo>
                      <a:pt x="4906435" y="644765"/>
                      <a:pt x="4905165" y="619008"/>
                      <a:pt x="4905165" y="591307"/>
                    </a:cubicBezTo>
                    <a:cubicBezTo>
                      <a:pt x="4905165" y="578672"/>
                      <a:pt x="4907705" y="566036"/>
                      <a:pt x="4906435" y="553401"/>
                    </a:cubicBezTo>
                    <a:cubicBezTo>
                      <a:pt x="4906435" y="541738"/>
                      <a:pt x="4905165" y="529588"/>
                      <a:pt x="4903895" y="517925"/>
                    </a:cubicBezTo>
                    <a:cubicBezTo>
                      <a:pt x="4898815" y="499944"/>
                      <a:pt x="4887385" y="127686"/>
                      <a:pt x="4887385" y="109705"/>
                    </a:cubicBezTo>
                    <a:cubicBezTo>
                      <a:pt x="4884845" y="94640"/>
                      <a:pt x="4882305" y="7908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967"/>
                    </a:cubicBezTo>
                    <a:cubicBezTo>
                      <a:pt x="31750" y="74715"/>
                      <a:pt x="31750" y="83463"/>
                      <a:pt x="30480" y="92210"/>
                    </a:cubicBezTo>
                    <a:cubicBezTo>
                      <a:pt x="29210" y="106789"/>
                      <a:pt x="26670" y="120883"/>
                      <a:pt x="25400" y="135462"/>
                    </a:cubicBezTo>
                    <a:cubicBezTo>
                      <a:pt x="20320" y="151013"/>
                      <a:pt x="26670" y="531046"/>
                      <a:pt x="29210" y="546597"/>
                    </a:cubicBezTo>
                    <a:cubicBezTo>
                      <a:pt x="29210" y="563121"/>
                      <a:pt x="29210" y="580130"/>
                      <a:pt x="30480" y="596653"/>
                    </a:cubicBezTo>
                    <a:cubicBezTo>
                      <a:pt x="30480" y="608802"/>
                      <a:pt x="33020" y="620952"/>
                      <a:pt x="33020" y="633101"/>
                    </a:cubicBezTo>
                    <a:cubicBezTo>
                      <a:pt x="33020" y="646222"/>
                      <a:pt x="33020" y="659344"/>
                      <a:pt x="31750" y="673963"/>
                    </a:cubicBezTo>
                    <a:cubicBezTo>
                      <a:pt x="31750" y="677773"/>
                      <a:pt x="31750" y="680313"/>
                      <a:pt x="31750" y="684123"/>
                    </a:cubicBezTo>
                    <a:cubicBezTo>
                      <a:pt x="31750" y="694283"/>
                      <a:pt x="35560" y="698093"/>
                      <a:pt x="44450" y="698093"/>
                    </a:cubicBezTo>
                    <a:cubicBezTo>
                      <a:pt x="75869" y="698093"/>
                      <a:pt x="129342" y="699363"/>
                      <a:pt x="178996" y="699363"/>
                    </a:cubicBezTo>
                    <a:cubicBezTo>
                      <a:pt x="251567" y="699363"/>
                      <a:pt x="327957" y="696823"/>
                      <a:pt x="400528" y="699363"/>
                    </a:cubicBezTo>
                    <a:cubicBezTo>
                      <a:pt x="518934" y="703173"/>
                      <a:pt x="637339" y="705713"/>
                      <a:pt x="755745" y="704443"/>
                    </a:cubicBezTo>
                    <a:cubicBezTo>
                      <a:pt x="832135" y="703173"/>
                      <a:pt x="904706" y="705713"/>
                      <a:pt x="981097" y="705713"/>
                    </a:cubicBezTo>
                    <a:cubicBezTo>
                      <a:pt x="1091863" y="705713"/>
                      <a:pt x="1202629" y="704443"/>
                      <a:pt x="1313396" y="705713"/>
                    </a:cubicBezTo>
                    <a:cubicBezTo>
                      <a:pt x="1477635" y="706983"/>
                      <a:pt x="3280453" y="696823"/>
                      <a:pt x="3448512" y="699363"/>
                    </a:cubicBezTo>
                    <a:cubicBezTo>
                      <a:pt x="3521083" y="700633"/>
                      <a:pt x="3593654" y="701903"/>
                      <a:pt x="3662405" y="701903"/>
                    </a:cubicBezTo>
                    <a:cubicBezTo>
                      <a:pt x="3788450" y="704443"/>
                      <a:pt x="3910675" y="700633"/>
                      <a:pt x="4036719" y="704443"/>
                    </a:cubicBezTo>
                    <a:cubicBezTo>
                      <a:pt x="4139846" y="706983"/>
                      <a:pt x="4242974" y="706983"/>
                      <a:pt x="4346101" y="709523"/>
                    </a:cubicBezTo>
                    <a:cubicBezTo>
                      <a:pt x="4498882" y="713333"/>
                      <a:pt x="4651663" y="715873"/>
                      <a:pt x="4804444" y="717143"/>
                    </a:cubicBezTo>
                    <a:cubicBezTo>
                      <a:pt x="4861737" y="717143"/>
                      <a:pt x="4884845" y="715873"/>
                      <a:pt x="4905165" y="715873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10768440">
              <a:off x="217512" y="237404"/>
              <a:ext cx="20406462" cy="3249828"/>
              <a:chOff x="0" y="0"/>
              <a:chExt cx="5001584" cy="796526"/>
            </a:xfrm>
          </p:grpSpPr>
          <p:sp>
            <p:nvSpPr>
              <p:cNvPr name="Freeform 29" id="29"/>
              <p:cNvSpPr/>
              <p:nvPr/>
            </p:nvSpPr>
            <p:spPr>
              <a:xfrm>
                <a:off x="10160" y="16510"/>
                <a:ext cx="4978724" cy="768587"/>
              </a:xfrm>
              <a:custGeom>
                <a:avLst/>
                <a:gdLst/>
                <a:ahLst/>
                <a:cxnLst/>
                <a:rect r="r" b="b" t="t" l="l"/>
                <a:pathLst>
                  <a:path h="768587" w="4978724">
                    <a:moveTo>
                      <a:pt x="4978724" y="768587"/>
                    </a:moveTo>
                    <a:lnTo>
                      <a:pt x="0" y="760966"/>
                    </a:lnTo>
                    <a:lnTo>
                      <a:pt x="0" y="279793"/>
                    </a:lnTo>
                    <a:lnTo>
                      <a:pt x="17780" y="19050"/>
                    </a:lnTo>
                    <a:lnTo>
                      <a:pt x="2480683" y="0"/>
                    </a:lnTo>
                    <a:lnTo>
                      <a:pt x="4959674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>
                <a:off x="-3810" y="0"/>
                <a:ext cx="5007934" cy="795256"/>
              </a:xfrm>
              <a:custGeom>
                <a:avLst/>
                <a:gdLst/>
                <a:ahLst/>
                <a:cxnLst/>
                <a:rect r="r" b="b" t="t" l="l"/>
                <a:pathLst>
                  <a:path h="795256" w="5007934">
                    <a:moveTo>
                      <a:pt x="4973644" y="21590"/>
                    </a:moveTo>
                    <a:cubicBezTo>
                      <a:pt x="4974914" y="34290"/>
                      <a:pt x="4974914" y="44450"/>
                      <a:pt x="4976184" y="54610"/>
                    </a:cubicBezTo>
                    <a:cubicBezTo>
                      <a:pt x="4978724" y="74696"/>
                      <a:pt x="4979994" y="89684"/>
                      <a:pt x="4982534" y="104137"/>
                    </a:cubicBezTo>
                    <a:cubicBezTo>
                      <a:pt x="4982534" y="125013"/>
                      <a:pt x="4995234" y="536644"/>
                      <a:pt x="5001584" y="557520"/>
                    </a:cubicBezTo>
                    <a:cubicBezTo>
                      <a:pt x="5007934" y="589102"/>
                      <a:pt x="5004124" y="621219"/>
                      <a:pt x="5004124" y="652800"/>
                    </a:cubicBezTo>
                    <a:cubicBezTo>
                      <a:pt x="5004124" y="680635"/>
                      <a:pt x="5005394" y="706328"/>
                      <a:pt x="5006664" y="734296"/>
                    </a:cubicBezTo>
                    <a:cubicBezTo>
                      <a:pt x="5006664" y="755886"/>
                      <a:pt x="5006664" y="769856"/>
                      <a:pt x="5006664" y="793986"/>
                    </a:cubicBezTo>
                    <a:cubicBezTo>
                      <a:pt x="4983804" y="793986"/>
                      <a:pt x="4963484" y="795256"/>
                      <a:pt x="4932482" y="793986"/>
                    </a:cubicBezTo>
                    <a:cubicBezTo>
                      <a:pt x="4680159" y="788906"/>
                      <a:pt x="4423953" y="795256"/>
                      <a:pt x="4171630" y="790176"/>
                    </a:cubicBezTo>
                    <a:cubicBezTo>
                      <a:pt x="4020237" y="786366"/>
                      <a:pt x="3872725" y="788906"/>
                      <a:pt x="3721331" y="786366"/>
                    </a:cubicBezTo>
                    <a:cubicBezTo>
                      <a:pt x="3651457" y="785096"/>
                      <a:pt x="3581583" y="783826"/>
                      <a:pt x="3511709" y="782556"/>
                    </a:cubicBezTo>
                    <a:cubicBezTo>
                      <a:pt x="3469008" y="782556"/>
                      <a:pt x="3430189" y="783826"/>
                      <a:pt x="3387488" y="783826"/>
                    </a:cubicBezTo>
                    <a:cubicBezTo>
                      <a:pt x="3278795" y="782556"/>
                      <a:pt x="2979889" y="783826"/>
                      <a:pt x="2871196" y="782556"/>
                    </a:cubicBezTo>
                    <a:cubicBezTo>
                      <a:pt x="2793559" y="781286"/>
                      <a:pt x="1240801" y="790176"/>
                      <a:pt x="1163163" y="788906"/>
                    </a:cubicBezTo>
                    <a:cubicBezTo>
                      <a:pt x="1143754" y="788906"/>
                      <a:pt x="1120462" y="790176"/>
                      <a:pt x="1101053" y="790176"/>
                    </a:cubicBezTo>
                    <a:cubicBezTo>
                      <a:pt x="1054470" y="790176"/>
                      <a:pt x="1011770" y="791446"/>
                      <a:pt x="965187" y="791446"/>
                    </a:cubicBezTo>
                    <a:cubicBezTo>
                      <a:pt x="848730" y="791446"/>
                      <a:pt x="736155" y="790176"/>
                      <a:pt x="619698" y="788906"/>
                    </a:cubicBezTo>
                    <a:cubicBezTo>
                      <a:pt x="549824" y="787636"/>
                      <a:pt x="479950" y="786366"/>
                      <a:pt x="413958" y="785096"/>
                    </a:cubicBezTo>
                    <a:cubicBezTo>
                      <a:pt x="289737" y="783826"/>
                      <a:pt x="165517" y="782556"/>
                      <a:pt x="48260" y="782556"/>
                    </a:cubicBezTo>
                    <a:cubicBezTo>
                      <a:pt x="38100" y="782556"/>
                      <a:pt x="29210" y="782556"/>
                      <a:pt x="19050" y="781286"/>
                    </a:cubicBezTo>
                    <a:cubicBezTo>
                      <a:pt x="10160" y="780016"/>
                      <a:pt x="5080" y="773666"/>
                      <a:pt x="7620" y="764776"/>
                    </a:cubicBezTo>
                    <a:cubicBezTo>
                      <a:pt x="16510" y="733092"/>
                      <a:pt x="12700" y="719710"/>
                      <a:pt x="11430" y="705793"/>
                    </a:cubicBezTo>
                    <a:cubicBezTo>
                      <a:pt x="10160" y="677423"/>
                      <a:pt x="6350" y="649589"/>
                      <a:pt x="7620" y="621219"/>
                    </a:cubicBezTo>
                    <a:cubicBezTo>
                      <a:pt x="5080" y="585890"/>
                      <a:pt x="0" y="148565"/>
                      <a:pt x="7620" y="112701"/>
                    </a:cubicBezTo>
                    <a:cubicBezTo>
                      <a:pt x="8890" y="105743"/>
                      <a:pt x="7620" y="98249"/>
                      <a:pt x="8890" y="91290"/>
                    </a:cubicBezTo>
                    <a:cubicBezTo>
                      <a:pt x="10160" y="80049"/>
                      <a:pt x="12700" y="6773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70" y="30480"/>
                      <a:pt x="130580" y="29210"/>
                    </a:cubicBezTo>
                    <a:cubicBezTo>
                      <a:pt x="235391" y="25400"/>
                      <a:pt x="340202" y="22860"/>
                      <a:pt x="448895" y="20320"/>
                    </a:cubicBezTo>
                    <a:cubicBezTo>
                      <a:pt x="522651" y="17780"/>
                      <a:pt x="596407" y="16510"/>
                      <a:pt x="666281" y="13970"/>
                    </a:cubicBezTo>
                    <a:cubicBezTo>
                      <a:pt x="736155" y="11430"/>
                      <a:pt x="809911" y="8890"/>
                      <a:pt x="879785" y="8890"/>
                    </a:cubicBezTo>
                    <a:cubicBezTo>
                      <a:pt x="957423" y="7620"/>
                      <a:pt x="1035061" y="10160"/>
                      <a:pt x="1112699" y="8890"/>
                    </a:cubicBezTo>
                    <a:cubicBezTo>
                      <a:pt x="1209746" y="8890"/>
                      <a:pt x="2968244" y="6350"/>
                      <a:pt x="3065291" y="5080"/>
                    </a:cubicBezTo>
                    <a:cubicBezTo>
                      <a:pt x="3158456" y="3810"/>
                      <a:pt x="3251622" y="2540"/>
                      <a:pt x="3348669" y="2540"/>
                    </a:cubicBezTo>
                    <a:cubicBezTo>
                      <a:pt x="3507827" y="1270"/>
                      <a:pt x="3663103" y="0"/>
                      <a:pt x="3822260" y="0"/>
                    </a:cubicBezTo>
                    <a:cubicBezTo>
                      <a:pt x="3888252" y="0"/>
                      <a:pt x="3958126" y="2540"/>
                      <a:pt x="4024118" y="2540"/>
                    </a:cubicBezTo>
                    <a:cubicBezTo>
                      <a:pt x="4206567" y="3810"/>
                      <a:pt x="4392898" y="5080"/>
                      <a:pt x="4575347" y="7620"/>
                    </a:cubicBezTo>
                    <a:cubicBezTo>
                      <a:pt x="4672395" y="8890"/>
                      <a:pt x="4769442" y="12700"/>
                      <a:pt x="4866489" y="16510"/>
                    </a:cubicBezTo>
                    <a:cubicBezTo>
                      <a:pt x="4889781" y="16510"/>
                      <a:pt x="4913072" y="16510"/>
                      <a:pt x="4932482" y="16510"/>
                    </a:cubicBezTo>
                    <a:cubicBezTo>
                      <a:pt x="4954594" y="17780"/>
                      <a:pt x="4963484" y="20320"/>
                      <a:pt x="4973644" y="21590"/>
                    </a:cubicBezTo>
                    <a:close/>
                    <a:moveTo>
                      <a:pt x="4983804" y="777476"/>
                    </a:moveTo>
                    <a:cubicBezTo>
                      <a:pt x="4985074" y="760966"/>
                      <a:pt x="4986344" y="748266"/>
                      <a:pt x="4986344" y="735566"/>
                    </a:cubicBezTo>
                    <a:cubicBezTo>
                      <a:pt x="4985074" y="703652"/>
                      <a:pt x="4983804" y="675282"/>
                      <a:pt x="4983804" y="644771"/>
                    </a:cubicBezTo>
                    <a:cubicBezTo>
                      <a:pt x="4983804" y="630854"/>
                      <a:pt x="4986344" y="616936"/>
                      <a:pt x="4985074" y="603019"/>
                    </a:cubicBezTo>
                    <a:cubicBezTo>
                      <a:pt x="4985074" y="590172"/>
                      <a:pt x="4983804" y="576790"/>
                      <a:pt x="4982534" y="563944"/>
                    </a:cubicBezTo>
                    <a:cubicBezTo>
                      <a:pt x="4977454" y="544138"/>
                      <a:pt x="4966024" y="134113"/>
                      <a:pt x="4966024" y="114307"/>
                    </a:cubicBezTo>
                    <a:cubicBezTo>
                      <a:pt x="4963484" y="97713"/>
                      <a:pt x="4960944" y="80584"/>
                      <a:pt x="4958404" y="63500"/>
                    </a:cubicBezTo>
                    <a:cubicBezTo>
                      <a:pt x="4957134" y="44450"/>
                      <a:pt x="4955864" y="43180"/>
                      <a:pt x="4920836" y="41910"/>
                    </a:cubicBezTo>
                    <a:cubicBezTo>
                      <a:pt x="4909190" y="41910"/>
                      <a:pt x="4901427" y="41910"/>
                      <a:pt x="4889781" y="40640"/>
                    </a:cubicBezTo>
                    <a:cubicBezTo>
                      <a:pt x="4792734" y="36830"/>
                      <a:pt x="4691804" y="31750"/>
                      <a:pt x="4594757" y="30480"/>
                    </a:cubicBezTo>
                    <a:cubicBezTo>
                      <a:pt x="4357962" y="26670"/>
                      <a:pt x="4117284" y="25400"/>
                      <a:pt x="3880488" y="22860"/>
                    </a:cubicBezTo>
                    <a:cubicBezTo>
                      <a:pt x="3845551" y="22860"/>
                      <a:pt x="3806733" y="22860"/>
                      <a:pt x="3771796" y="22860"/>
                    </a:cubicBezTo>
                    <a:cubicBezTo>
                      <a:pt x="3713567" y="22860"/>
                      <a:pt x="3655339" y="22860"/>
                      <a:pt x="3600992" y="22860"/>
                    </a:cubicBezTo>
                    <a:cubicBezTo>
                      <a:pt x="3476772" y="22860"/>
                      <a:pt x="3352551" y="22860"/>
                      <a:pt x="3232213" y="24130"/>
                    </a:cubicBezTo>
                    <a:cubicBezTo>
                      <a:pt x="3127401" y="25400"/>
                      <a:pt x="1361140" y="29210"/>
                      <a:pt x="1256329" y="29210"/>
                    </a:cubicBezTo>
                    <a:cubicBezTo>
                      <a:pt x="1085526" y="29210"/>
                      <a:pt x="914722" y="26670"/>
                      <a:pt x="743919" y="33020"/>
                    </a:cubicBezTo>
                    <a:cubicBezTo>
                      <a:pt x="654635" y="36830"/>
                      <a:pt x="569234" y="36830"/>
                      <a:pt x="483832" y="38100"/>
                    </a:cubicBezTo>
                    <a:cubicBezTo>
                      <a:pt x="336320" y="41910"/>
                      <a:pt x="18880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2"/>
                    </a:cubicBezTo>
                    <a:cubicBezTo>
                      <a:pt x="31750" y="75767"/>
                      <a:pt x="31750" y="85402"/>
                      <a:pt x="30480" y="95037"/>
                    </a:cubicBezTo>
                    <a:cubicBezTo>
                      <a:pt x="29210" y="111095"/>
                      <a:pt x="26670" y="126619"/>
                      <a:pt x="25400" y="142677"/>
                    </a:cubicBezTo>
                    <a:cubicBezTo>
                      <a:pt x="20320" y="159806"/>
                      <a:pt x="26670" y="578396"/>
                      <a:pt x="29210" y="595525"/>
                    </a:cubicBezTo>
                    <a:cubicBezTo>
                      <a:pt x="29210" y="613725"/>
                      <a:pt x="29210" y="632460"/>
                      <a:pt x="30480" y="650659"/>
                    </a:cubicBezTo>
                    <a:cubicBezTo>
                      <a:pt x="30480" y="664041"/>
                      <a:pt x="33020" y="677423"/>
                      <a:pt x="33020" y="690805"/>
                    </a:cubicBezTo>
                    <a:cubicBezTo>
                      <a:pt x="33020" y="705258"/>
                      <a:pt x="33020" y="719710"/>
                      <a:pt x="31750" y="735566"/>
                    </a:cubicBezTo>
                    <a:cubicBezTo>
                      <a:pt x="31750" y="739376"/>
                      <a:pt x="31750" y="741916"/>
                      <a:pt x="31750" y="745726"/>
                    </a:cubicBezTo>
                    <a:cubicBezTo>
                      <a:pt x="31750" y="755886"/>
                      <a:pt x="35560" y="759696"/>
                      <a:pt x="44450" y="759696"/>
                    </a:cubicBezTo>
                    <a:cubicBezTo>
                      <a:pt x="76233" y="759696"/>
                      <a:pt x="130580" y="760966"/>
                      <a:pt x="181044" y="760966"/>
                    </a:cubicBezTo>
                    <a:cubicBezTo>
                      <a:pt x="254800" y="760966"/>
                      <a:pt x="332438" y="758426"/>
                      <a:pt x="406194" y="760966"/>
                    </a:cubicBezTo>
                    <a:cubicBezTo>
                      <a:pt x="526533" y="764776"/>
                      <a:pt x="646872" y="767316"/>
                      <a:pt x="767210" y="766046"/>
                    </a:cubicBezTo>
                    <a:cubicBezTo>
                      <a:pt x="844848" y="764776"/>
                      <a:pt x="918604" y="767316"/>
                      <a:pt x="996242" y="767316"/>
                    </a:cubicBezTo>
                    <a:cubicBezTo>
                      <a:pt x="1108817" y="767316"/>
                      <a:pt x="1221392" y="766046"/>
                      <a:pt x="1333967" y="767316"/>
                    </a:cubicBezTo>
                    <a:cubicBezTo>
                      <a:pt x="1500888" y="768586"/>
                      <a:pt x="3333142" y="758426"/>
                      <a:pt x="3503945" y="760966"/>
                    </a:cubicBezTo>
                    <a:cubicBezTo>
                      <a:pt x="3577701" y="762236"/>
                      <a:pt x="3651457" y="763506"/>
                      <a:pt x="3721331" y="763506"/>
                    </a:cubicBezTo>
                    <a:cubicBezTo>
                      <a:pt x="3849433" y="766046"/>
                      <a:pt x="3973654" y="762236"/>
                      <a:pt x="4101756" y="766046"/>
                    </a:cubicBezTo>
                    <a:cubicBezTo>
                      <a:pt x="4206567" y="768586"/>
                      <a:pt x="4311379" y="768586"/>
                      <a:pt x="4416190" y="771126"/>
                    </a:cubicBezTo>
                    <a:cubicBezTo>
                      <a:pt x="4571466" y="774936"/>
                      <a:pt x="4726741" y="777476"/>
                      <a:pt x="4882017" y="778746"/>
                    </a:cubicBezTo>
                    <a:cubicBezTo>
                      <a:pt x="4940246" y="778747"/>
                      <a:pt x="4963484" y="777476"/>
                      <a:pt x="4983804" y="7774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31" id="31"/>
            <p:cNvGrpSpPr/>
            <p:nvPr/>
          </p:nvGrpSpPr>
          <p:grpSpPr>
            <a:xfrm rot="-40404">
              <a:off x="390635" y="378573"/>
              <a:ext cx="20085616" cy="3512539"/>
              <a:chOff x="0" y="0"/>
              <a:chExt cx="4922945" cy="860916"/>
            </a:xfrm>
          </p:grpSpPr>
          <p:sp>
            <p:nvSpPr>
              <p:cNvPr name="Freeform 32" id="32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34" id="34"/>
          <p:cNvGrpSpPr/>
          <p:nvPr/>
        </p:nvGrpSpPr>
        <p:grpSpPr>
          <a:xfrm rot="82483">
            <a:off x="1599593" y="1688407"/>
            <a:ext cx="15137959" cy="1328011"/>
            <a:chOff x="0" y="0"/>
            <a:chExt cx="20183945" cy="1770681"/>
          </a:xfrm>
        </p:grpSpPr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6337151">
            <a:off x="15309190" y="6469370"/>
            <a:ext cx="514267" cy="4794014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61359" b="67921"/>
          <a:stretch>
            <a:fillRect/>
          </a:stretch>
        </p:blipFill>
        <p:spPr>
          <a:xfrm flipH="false" flipV="false" rot="7388786">
            <a:off x="2391945" y="3225545"/>
            <a:ext cx="1215960" cy="1169226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9233316" y="3748139"/>
            <a:ext cx="6898843" cy="8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¿QUÉ ES UNA COLA?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9060">
            <a:off x="15542339" y="6573219"/>
            <a:ext cx="514267" cy="47940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2335373" y="3332445"/>
            <a:ext cx="13991819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¿QUÉ ES QUEUE EN JAVA, UNA QUEUE SERÁ LO MISMO QUE UNA COLA?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615793" y="5318294"/>
            <a:ext cx="12183679" cy="303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2"/>
              </a:lnSpc>
            </a:pPr>
            <a:r>
              <a:rPr lang="en-US" sz="4299">
                <a:solidFill>
                  <a:srgbClr val="1D1D1B"/>
                </a:solidFill>
                <a:latin typeface="Arimo"/>
              </a:rPr>
              <a:t>Un objeto de la clase </a:t>
            </a:r>
            <a:r>
              <a:rPr lang="en-US" sz="4299">
                <a:solidFill>
                  <a:srgbClr val="1D1D1B"/>
                </a:solidFill>
                <a:latin typeface="Arimo"/>
              </a:rPr>
              <a:t>Queue es una cola. Permite almacenar objetos y luego recuperarlos en el orden en el cual se insertaron.</a:t>
            </a:r>
          </a:p>
          <a:p>
            <a:pPr algn="just">
              <a:lnSpc>
                <a:spcPts val="4772"/>
              </a:lnSpc>
            </a:pPr>
            <a:r>
              <a:rPr lang="en-US" sz="4299">
                <a:solidFill>
                  <a:srgbClr val="1D1D1B"/>
                </a:solidFill>
                <a:latin typeface="Arimo"/>
              </a:rPr>
              <a:t>por lo cual una Queue es lo mismo que una cola ya que siguen la misma filosofia de FIFO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14722" y="2051853"/>
            <a:ext cx="15306633" cy="7921180"/>
            <a:chOff x="0" y="0"/>
            <a:chExt cx="20408844" cy="1056157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7810" y="145737"/>
              <a:ext cx="20121033" cy="10143907"/>
              <a:chOff x="0" y="0"/>
              <a:chExt cx="4931626" cy="2486252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121033" cy="10561574"/>
              <a:chOff x="0" y="0"/>
              <a:chExt cx="4931626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82786">
            <a:off x="1378733" y="-875840"/>
            <a:ext cx="15665005" cy="3084621"/>
            <a:chOff x="0" y="0"/>
            <a:chExt cx="20886673" cy="4112828"/>
          </a:xfrm>
        </p:grpSpPr>
        <p:grpSp>
          <p:nvGrpSpPr>
            <p:cNvPr name="Group 11" id="11"/>
            <p:cNvGrpSpPr/>
            <p:nvPr/>
          </p:nvGrpSpPr>
          <p:grpSpPr>
            <a:xfrm rot="-66967">
              <a:off x="27298" y="623221"/>
              <a:ext cx="20085616" cy="2998485"/>
              <a:chOff x="0" y="0"/>
              <a:chExt cx="4922945" cy="734923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00085" cy="706983"/>
              </a:xfrm>
              <a:custGeom>
                <a:avLst/>
                <a:gdLst/>
                <a:ahLst/>
                <a:cxnLst/>
                <a:rect r="r" b="b" t="t" l="l"/>
                <a:pathLst>
                  <a:path h="706983" w="4900085">
                    <a:moveTo>
                      <a:pt x="4900085" y="706983"/>
                    </a:moveTo>
                    <a:lnTo>
                      <a:pt x="0" y="699363"/>
                    </a:lnTo>
                    <a:lnTo>
                      <a:pt x="0" y="258427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4929295" cy="733653"/>
              </a:xfrm>
              <a:custGeom>
                <a:avLst/>
                <a:gdLst/>
                <a:ahLst/>
                <a:cxnLst/>
                <a:rect r="r" b="b" t="t" l="l"/>
                <a:pathLst>
                  <a:path h="733653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743"/>
                      <a:pt x="4901355" y="87350"/>
                      <a:pt x="4903895" y="100472"/>
                    </a:cubicBezTo>
                    <a:cubicBezTo>
                      <a:pt x="4903895" y="119425"/>
                      <a:pt x="4916595" y="493140"/>
                      <a:pt x="4922945" y="512093"/>
                    </a:cubicBezTo>
                    <a:cubicBezTo>
                      <a:pt x="4929295" y="540766"/>
                      <a:pt x="4925485" y="569924"/>
                      <a:pt x="4925485" y="598597"/>
                    </a:cubicBezTo>
                    <a:cubicBezTo>
                      <a:pt x="4925485" y="623868"/>
                      <a:pt x="4926755" y="647194"/>
                      <a:pt x="4928025" y="672693"/>
                    </a:cubicBezTo>
                    <a:cubicBezTo>
                      <a:pt x="4928025" y="694283"/>
                      <a:pt x="4928025" y="708253"/>
                      <a:pt x="4928025" y="732383"/>
                    </a:cubicBezTo>
                    <a:cubicBezTo>
                      <a:pt x="4905165" y="732383"/>
                      <a:pt x="4884845" y="733653"/>
                      <a:pt x="4854098" y="732383"/>
                    </a:cubicBezTo>
                    <a:cubicBezTo>
                      <a:pt x="4605829" y="727303"/>
                      <a:pt x="4353740" y="733653"/>
                      <a:pt x="4105470" y="728573"/>
                    </a:cubicBezTo>
                    <a:cubicBezTo>
                      <a:pt x="3956509" y="724763"/>
                      <a:pt x="3811367" y="727303"/>
                      <a:pt x="3662405" y="724763"/>
                    </a:cubicBezTo>
                    <a:cubicBezTo>
                      <a:pt x="3593654" y="723493"/>
                      <a:pt x="3524902" y="722223"/>
                      <a:pt x="3456151" y="720953"/>
                    </a:cubicBezTo>
                    <a:cubicBezTo>
                      <a:pt x="3414136" y="720953"/>
                      <a:pt x="3375941" y="722223"/>
                      <a:pt x="3333926" y="722223"/>
                    </a:cubicBezTo>
                    <a:cubicBezTo>
                      <a:pt x="3226979" y="720953"/>
                      <a:pt x="2932875" y="722223"/>
                      <a:pt x="2825929" y="720953"/>
                    </a:cubicBezTo>
                    <a:cubicBezTo>
                      <a:pt x="2749538" y="719683"/>
                      <a:pt x="1221727" y="728573"/>
                      <a:pt x="1145336" y="727303"/>
                    </a:cubicBezTo>
                    <a:cubicBezTo>
                      <a:pt x="1126239" y="727303"/>
                      <a:pt x="1103322" y="728573"/>
                      <a:pt x="1084224" y="728573"/>
                    </a:cubicBezTo>
                    <a:cubicBezTo>
                      <a:pt x="1038390" y="728573"/>
                      <a:pt x="996375" y="729843"/>
                      <a:pt x="950540" y="729843"/>
                    </a:cubicBezTo>
                    <a:cubicBezTo>
                      <a:pt x="835955" y="729843"/>
                      <a:pt x="725188" y="728573"/>
                      <a:pt x="610602" y="727303"/>
                    </a:cubicBezTo>
                    <a:cubicBezTo>
                      <a:pt x="541851" y="726033"/>
                      <a:pt x="473099" y="724763"/>
                      <a:pt x="408168" y="723493"/>
                    </a:cubicBezTo>
                    <a:cubicBezTo>
                      <a:pt x="285943" y="722223"/>
                      <a:pt x="163718" y="720953"/>
                      <a:pt x="48260" y="720953"/>
                    </a:cubicBezTo>
                    <a:cubicBezTo>
                      <a:pt x="38100" y="720953"/>
                      <a:pt x="29210" y="720953"/>
                      <a:pt x="19050" y="719683"/>
                    </a:cubicBezTo>
                    <a:cubicBezTo>
                      <a:pt x="10160" y="718413"/>
                      <a:pt x="5080" y="712063"/>
                      <a:pt x="7620" y="703173"/>
                    </a:cubicBezTo>
                    <a:cubicBezTo>
                      <a:pt x="16510" y="671493"/>
                      <a:pt x="12700" y="659344"/>
                      <a:pt x="11430" y="646708"/>
                    </a:cubicBezTo>
                    <a:cubicBezTo>
                      <a:pt x="10160" y="620952"/>
                      <a:pt x="6350" y="595681"/>
                      <a:pt x="7620" y="569924"/>
                    </a:cubicBezTo>
                    <a:cubicBezTo>
                      <a:pt x="5080" y="537850"/>
                      <a:pt x="0" y="140808"/>
                      <a:pt x="7620" y="108247"/>
                    </a:cubicBezTo>
                    <a:cubicBezTo>
                      <a:pt x="8890" y="101930"/>
                      <a:pt x="7620" y="95126"/>
                      <a:pt x="8890" y="88808"/>
                    </a:cubicBezTo>
                    <a:cubicBezTo>
                      <a:pt x="10160" y="78603"/>
                      <a:pt x="12700" y="6742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715873"/>
                    </a:moveTo>
                    <a:cubicBezTo>
                      <a:pt x="4906435" y="699363"/>
                      <a:pt x="4907705" y="686663"/>
                      <a:pt x="4907705" y="673963"/>
                    </a:cubicBezTo>
                    <a:cubicBezTo>
                      <a:pt x="4906435" y="644765"/>
                      <a:pt x="4905165" y="619008"/>
                      <a:pt x="4905165" y="591307"/>
                    </a:cubicBezTo>
                    <a:cubicBezTo>
                      <a:pt x="4905165" y="578672"/>
                      <a:pt x="4907705" y="566036"/>
                      <a:pt x="4906435" y="553401"/>
                    </a:cubicBezTo>
                    <a:cubicBezTo>
                      <a:pt x="4906435" y="541738"/>
                      <a:pt x="4905165" y="529588"/>
                      <a:pt x="4903895" y="517925"/>
                    </a:cubicBezTo>
                    <a:cubicBezTo>
                      <a:pt x="4898815" y="499944"/>
                      <a:pt x="4887385" y="127686"/>
                      <a:pt x="4887385" y="109705"/>
                    </a:cubicBezTo>
                    <a:cubicBezTo>
                      <a:pt x="4884845" y="94640"/>
                      <a:pt x="4882305" y="7908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967"/>
                    </a:cubicBezTo>
                    <a:cubicBezTo>
                      <a:pt x="31750" y="74715"/>
                      <a:pt x="31750" y="83463"/>
                      <a:pt x="30480" y="92210"/>
                    </a:cubicBezTo>
                    <a:cubicBezTo>
                      <a:pt x="29210" y="106789"/>
                      <a:pt x="26670" y="120883"/>
                      <a:pt x="25400" y="135462"/>
                    </a:cubicBezTo>
                    <a:cubicBezTo>
                      <a:pt x="20320" y="151013"/>
                      <a:pt x="26670" y="531046"/>
                      <a:pt x="29210" y="546597"/>
                    </a:cubicBezTo>
                    <a:cubicBezTo>
                      <a:pt x="29210" y="563121"/>
                      <a:pt x="29210" y="580130"/>
                      <a:pt x="30480" y="596653"/>
                    </a:cubicBezTo>
                    <a:cubicBezTo>
                      <a:pt x="30480" y="608802"/>
                      <a:pt x="33020" y="620952"/>
                      <a:pt x="33020" y="633101"/>
                    </a:cubicBezTo>
                    <a:cubicBezTo>
                      <a:pt x="33020" y="646222"/>
                      <a:pt x="33020" y="659344"/>
                      <a:pt x="31750" y="673963"/>
                    </a:cubicBezTo>
                    <a:cubicBezTo>
                      <a:pt x="31750" y="677773"/>
                      <a:pt x="31750" y="680313"/>
                      <a:pt x="31750" y="684123"/>
                    </a:cubicBezTo>
                    <a:cubicBezTo>
                      <a:pt x="31750" y="694283"/>
                      <a:pt x="35560" y="698093"/>
                      <a:pt x="44450" y="698093"/>
                    </a:cubicBezTo>
                    <a:cubicBezTo>
                      <a:pt x="75869" y="698093"/>
                      <a:pt x="129342" y="699363"/>
                      <a:pt x="178996" y="699363"/>
                    </a:cubicBezTo>
                    <a:cubicBezTo>
                      <a:pt x="251567" y="699363"/>
                      <a:pt x="327957" y="696823"/>
                      <a:pt x="400528" y="699363"/>
                    </a:cubicBezTo>
                    <a:cubicBezTo>
                      <a:pt x="518934" y="703173"/>
                      <a:pt x="637339" y="705713"/>
                      <a:pt x="755745" y="704443"/>
                    </a:cubicBezTo>
                    <a:cubicBezTo>
                      <a:pt x="832135" y="703173"/>
                      <a:pt x="904706" y="705713"/>
                      <a:pt x="981097" y="705713"/>
                    </a:cubicBezTo>
                    <a:cubicBezTo>
                      <a:pt x="1091863" y="705713"/>
                      <a:pt x="1202629" y="704443"/>
                      <a:pt x="1313396" y="705713"/>
                    </a:cubicBezTo>
                    <a:cubicBezTo>
                      <a:pt x="1477635" y="706983"/>
                      <a:pt x="3280453" y="696823"/>
                      <a:pt x="3448512" y="699363"/>
                    </a:cubicBezTo>
                    <a:cubicBezTo>
                      <a:pt x="3521083" y="700633"/>
                      <a:pt x="3593654" y="701903"/>
                      <a:pt x="3662405" y="701903"/>
                    </a:cubicBezTo>
                    <a:cubicBezTo>
                      <a:pt x="3788450" y="704443"/>
                      <a:pt x="3910675" y="700633"/>
                      <a:pt x="4036719" y="704443"/>
                    </a:cubicBezTo>
                    <a:cubicBezTo>
                      <a:pt x="4139846" y="706983"/>
                      <a:pt x="4242974" y="706983"/>
                      <a:pt x="4346101" y="709523"/>
                    </a:cubicBezTo>
                    <a:cubicBezTo>
                      <a:pt x="4498882" y="713333"/>
                      <a:pt x="4651663" y="715873"/>
                      <a:pt x="4804444" y="717143"/>
                    </a:cubicBezTo>
                    <a:cubicBezTo>
                      <a:pt x="4861737" y="717143"/>
                      <a:pt x="4884845" y="715873"/>
                      <a:pt x="4905165" y="715873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500951" y="135273"/>
              <a:ext cx="20385722" cy="3256521"/>
              <a:chOff x="0" y="0"/>
              <a:chExt cx="4996500" cy="798167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10705816">
              <a:off x="509170" y="841969"/>
              <a:ext cx="20085616" cy="2825146"/>
              <a:chOff x="0" y="0"/>
              <a:chExt cx="4922945" cy="692438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-103027">
              <a:off x="281183" y="300144"/>
              <a:ext cx="20085616" cy="3512539"/>
              <a:chOff x="0" y="0"/>
              <a:chExt cx="4922945" cy="860916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8749" t="0" r="0" b="0"/>
          <a:stretch>
            <a:fillRect/>
          </a:stretch>
        </p:blipFill>
        <p:spPr>
          <a:xfrm flipH="false" flipV="false" rot="10722201">
            <a:off x="483722" y="6815110"/>
            <a:ext cx="1146217" cy="1402405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5803">
            <a:off x="3277370" y="4640387"/>
            <a:ext cx="4963620" cy="4516162"/>
            <a:chOff x="0" y="0"/>
            <a:chExt cx="2415973" cy="2198179"/>
          </a:xfrm>
        </p:grpSpPr>
        <p:sp>
          <p:nvSpPr>
            <p:cNvPr name="Freeform 28" id="28"/>
            <p:cNvSpPr/>
            <p:nvPr/>
          </p:nvSpPr>
          <p:spPr>
            <a:xfrm>
              <a:off x="10160" y="16510"/>
              <a:ext cx="2393113" cy="2170239"/>
            </a:xfrm>
            <a:custGeom>
              <a:avLst/>
              <a:gdLst/>
              <a:ahLst/>
              <a:cxnLst/>
              <a:rect r="r" b="b" t="t" l="l"/>
              <a:pathLst>
                <a:path h="2170239" w="2393113">
                  <a:moveTo>
                    <a:pt x="2393113" y="2170239"/>
                  </a:moveTo>
                  <a:lnTo>
                    <a:pt x="0" y="2162619"/>
                  </a:lnTo>
                  <a:lnTo>
                    <a:pt x="0" y="765923"/>
                  </a:lnTo>
                  <a:lnTo>
                    <a:pt x="17780" y="19050"/>
                  </a:lnTo>
                  <a:lnTo>
                    <a:pt x="1191202" y="0"/>
                  </a:lnTo>
                  <a:lnTo>
                    <a:pt x="2374063" y="5080"/>
                  </a:lnTo>
                  <a:close/>
                </a:path>
              </a:pathLst>
            </a:custGeom>
            <a:solidFill>
              <a:srgbClr val="FEC400"/>
            </a:solidFill>
          </p:spPr>
        </p:sp>
        <p:sp>
          <p:nvSpPr>
            <p:cNvPr name="Freeform 29" id="29"/>
            <p:cNvSpPr/>
            <p:nvPr/>
          </p:nvSpPr>
          <p:spPr>
            <a:xfrm>
              <a:off x="-3810" y="0"/>
              <a:ext cx="2422323" cy="2196909"/>
            </a:xfrm>
            <a:custGeom>
              <a:avLst/>
              <a:gdLst/>
              <a:ahLst/>
              <a:cxnLst/>
              <a:rect r="r" b="b" t="t" l="l"/>
              <a:pathLst>
                <a:path h="2196909" w="2422323">
                  <a:moveTo>
                    <a:pt x="2388033" y="21590"/>
                  </a:moveTo>
                  <a:cubicBezTo>
                    <a:pt x="2389303" y="34290"/>
                    <a:pt x="2389303" y="44450"/>
                    <a:pt x="2390573" y="54610"/>
                  </a:cubicBezTo>
                  <a:cubicBezTo>
                    <a:pt x="2393113" y="96384"/>
                    <a:pt x="2394383" y="142783"/>
                    <a:pt x="2396923" y="187526"/>
                  </a:cubicBezTo>
                  <a:cubicBezTo>
                    <a:pt x="2396923" y="252153"/>
                    <a:pt x="2409623" y="1526481"/>
                    <a:pt x="2415973" y="1591108"/>
                  </a:cubicBezTo>
                  <a:cubicBezTo>
                    <a:pt x="2422323" y="1688879"/>
                    <a:pt x="2418513" y="1788306"/>
                    <a:pt x="2418513" y="1886076"/>
                  </a:cubicBezTo>
                  <a:cubicBezTo>
                    <a:pt x="2418513" y="1972246"/>
                    <a:pt x="2419783" y="2051788"/>
                    <a:pt x="2421053" y="2135949"/>
                  </a:cubicBezTo>
                  <a:cubicBezTo>
                    <a:pt x="2421053" y="2157539"/>
                    <a:pt x="2421053" y="2171509"/>
                    <a:pt x="2421053" y="2195639"/>
                  </a:cubicBezTo>
                  <a:cubicBezTo>
                    <a:pt x="2398193" y="2195639"/>
                    <a:pt x="2377873" y="2196909"/>
                    <a:pt x="2355258" y="2195639"/>
                  </a:cubicBezTo>
                  <a:cubicBezTo>
                    <a:pt x="2236220" y="2190559"/>
                    <a:pt x="2115351" y="2196909"/>
                    <a:pt x="1996314" y="2191829"/>
                  </a:cubicBezTo>
                  <a:cubicBezTo>
                    <a:pt x="1924891" y="2188019"/>
                    <a:pt x="1855300" y="2190559"/>
                    <a:pt x="1783877" y="2188019"/>
                  </a:cubicBezTo>
                  <a:cubicBezTo>
                    <a:pt x="1750913" y="2186749"/>
                    <a:pt x="1717949" y="2185479"/>
                    <a:pt x="1684985" y="2184209"/>
                  </a:cubicBezTo>
                  <a:cubicBezTo>
                    <a:pt x="1664840" y="2184209"/>
                    <a:pt x="1646526" y="2185479"/>
                    <a:pt x="1626381" y="2185479"/>
                  </a:cubicBezTo>
                  <a:cubicBezTo>
                    <a:pt x="1575104" y="2184209"/>
                    <a:pt x="1434090" y="2185479"/>
                    <a:pt x="1382812" y="2184209"/>
                  </a:cubicBezTo>
                  <a:cubicBezTo>
                    <a:pt x="1346185" y="2182939"/>
                    <a:pt x="613647" y="2191829"/>
                    <a:pt x="577020" y="2190559"/>
                  </a:cubicBezTo>
                  <a:cubicBezTo>
                    <a:pt x="567863" y="2190559"/>
                    <a:pt x="556875" y="2191829"/>
                    <a:pt x="547718" y="2191829"/>
                  </a:cubicBezTo>
                  <a:cubicBezTo>
                    <a:pt x="525742" y="2191829"/>
                    <a:pt x="505597" y="2193099"/>
                    <a:pt x="483621" y="2193099"/>
                  </a:cubicBezTo>
                  <a:cubicBezTo>
                    <a:pt x="428681" y="2193099"/>
                    <a:pt x="375571" y="2191829"/>
                    <a:pt x="320631" y="2190559"/>
                  </a:cubicBezTo>
                  <a:cubicBezTo>
                    <a:pt x="287667" y="2189289"/>
                    <a:pt x="254703" y="2188019"/>
                    <a:pt x="223570" y="2186749"/>
                  </a:cubicBezTo>
                  <a:cubicBezTo>
                    <a:pt x="164967" y="2185479"/>
                    <a:pt x="106363" y="2184209"/>
                    <a:pt x="48260" y="2184209"/>
                  </a:cubicBezTo>
                  <a:cubicBezTo>
                    <a:pt x="38100" y="2184209"/>
                    <a:pt x="29210" y="2184209"/>
                    <a:pt x="19050" y="2182939"/>
                  </a:cubicBezTo>
                  <a:cubicBezTo>
                    <a:pt x="10160" y="2181669"/>
                    <a:pt x="5080" y="2175319"/>
                    <a:pt x="7620" y="2166429"/>
                  </a:cubicBezTo>
                  <a:cubicBezTo>
                    <a:pt x="16510" y="2134645"/>
                    <a:pt x="12700" y="2093216"/>
                    <a:pt x="11430" y="2050131"/>
                  </a:cubicBezTo>
                  <a:cubicBezTo>
                    <a:pt x="10160" y="1962304"/>
                    <a:pt x="6350" y="1876133"/>
                    <a:pt x="7620" y="1788306"/>
                  </a:cubicBezTo>
                  <a:cubicBezTo>
                    <a:pt x="5080" y="1678936"/>
                    <a:pt x="0" y="325067"/>
                    <a:pt x="7620" y="214040"/>
                  </a:cubicBezTo>
                  <a:cubicBezTo>
                    <a:pt x="8890" y="192497"/>
                    <a:pt x="7620" y="169297"/>
                    <a:pt x="8890" y="147755"/>
                  </a:cubicBezTo>
                  <a:cubicBezTo>
                    <a:pt x="10160" y="112955"/>
                    <a:pt x="12700" y="748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580" y="30480"/>
                    <a:pt x="89881" y="29210"/>
                  </a:cubicBezTo>
                  <a:cubicBezTo>
                    <a:pt x="139328" y="25400"/>
                    <a:pt x="188774" y="22860"/>
                    <a:pt x="240052" y="20320"/>
                  </a:cubicBezTo>
                  <a:cubicBezTo>
                    <a:pt x="274847" y="17780"/>
                    <a:pt x="309643" y="16510"/>
                    <a:pt x="342607" y="13970"/>
                  </a:cubicBezTo>
                  <a:cubicBezTo>
                    <a:pt x="375572" y="11430"/>
                    <a:pt x="410367" y="8890"/>
                    <a:pt x="443331" y="8890"/>
                  </a:cubicBezTo>
                  <a:cubicBezTo>
                    <a:pt x="479958" y="7620"/>
                    <a:pt x="516585" y="10160"/>
                    <a:pt x="553212" y="8890"/>
                  </a:cubicBezTo>
                  <a:cubicBezTo>
                    <a:pt x="598996" y="8890"/>
                    <a:pt x="1428596" y="6350"/>
                    <a:pt x="1474380" y="5080"/>
                  </a:cubicBezTo>
                  <a:cubicBezTo>
                    <a:pt x="1518332" y="3810"/>
                    <a:pt x="1562284" y="2540"/>
                    <a:pt x="1608068" y="2540"/>
                  </a:cubicBezTo>
                  <a:cubicBezTo>
                    <a:pt x="1683153" y="1270"/>
                    <a:pt x="1756407" y="0"/>
                    <a:pt x="1831492" y="0"/>
                  </a:cubicBezTo>
                  <a:cubicBezTo>
                    <a:pt x="1862625" y="0"/>
                    <a:pt x="1895589" y="2540"/>
                    <a:pt x="1926722" y="2540"/>
                  </a:cubicBezTo>
                  <a:cubicBezTo>
                    <a:pt x="2012796" y="3810"/>
                    <a:pt x="2100700" y="5080"/>
                    <a:pt x="2186774" y="7620"/>
                  </a:cubicBezTo>
                  <a:cubicBezTo>
                    <a:pt x="2232557" y="8890"/>
                    <a:pt x="2278341" y="12700"/>
                    <a:pt x="2324125" y="16510"/>
                  </a:cubicBezTo>
                  <a:cubicBezTo>
                    <a:pt x="2335113" y="16510"/>
                    <a:pt x="2346101" y="16510"/>
                    <a:pt x="2355258" y="16510"/>
                  </a:cubicBezTo>
                  <a:cubicBezTo>
                    <a:pt x="2368983" y="17780"/>
                    <a:pt x="2377873" y="20320"/>
                    <a:pt x="2388033" y="21590"/>
                  </a:cubicBezTo>
                  <a:close/>
                  <a:moveTo>
                    <a:pt x="2398193" y="2179129"/>
                  </a:moveTo>
                  <a:cubicBezTo>
                    <a:pt x="2399463" y="2162619"/>
                    <a:pt x="2400733" y="2149919"/>
                    <a:pt x="2400733" y="2137219"/>
                  </a:cubicBezTo>
                  <a:cubicBezTo>
                    <a:pt x="2399463" y="2043503"/>
                    <a:pt x="2398193" y="1955675"/>
                    <a:pt x="2398193" y="1861219"/>
                  </a:cubicBezTo>
                  <a:cubicBezTo>
                    <a:pt x="2398193" y="1818134"/>
                    <a:pt x="2400733" y="1775049"/>
                    <a:pt x="2399463" y="1731964"/>
                  </a:cubicBezTo>
                  <a:cubicBezTo>
                    <a:pt x="2399463" y="1692193"/>
                    <a:pt x="2398193" y="1650765"/>
                    <a:pt x="2396923" y="1610994"/>
                  </a:cubicBezTo>
                  <a:cubicBezTo>
                    <a:pt x="2391843" y="1549680"/>
                    <a:pt x="2380413" y="280324"/>
                    <a:pt x="2380413" y="219011"/>
                  </a:cubicBezTo>
                  <a:cubicBezTo>
                    <a:pt x="2377873" y="167640"/>
                    <a:pt x="2375333" y="114612"/>
                    <a:pt x="2372793" y="63500"/>
                  </a:cubicBezTo>
                  <a:cubicBezTo>
                    <a:pt x="2371523" y="44450"/>
                    <a:pt x="2370253" y="43180"/>
                    <a:pt x="2349764" y="41910"/>
                  </a:cubicBezTo>
                  <a:cubicBezTo>
                    <a:pt x="2344269" y="41910"/>
                    <a:pt x="2340607" y="41910"/>
                    <a:pt x="2335113" y="40640"/>
                  </a:cubicBezTo>
                  <a:cubicBezTo>
                    <a:pt x="2289329" y="36830"/>
                    <a:pt x="2241714" y="31750"/>
                    <a:pt x="2195930" y="30480"/>
                  </a:cubicBezTo>
                  <a:cubicBezTo>
                    <a:pt x="2084218" y="26670"/>
                    <a:pt x="1970675" y="25400"/>
                    <a:pt x="1858963" y="22860"/>
                  </a:cubicBezTo>
                  <a:cubicBezTo>
                    <a:pt x="1842481" y="22860"/>
                    <a:pt x="1824167" y="22860"/>
                    <a:pt x="1807685" y="22860"/>
                  </a:cubicBezTo>
                  <a:cubicBezTo>
                    <a:pt x="1780215" y="22860"/>
                    <a:pt x="1752745" y="22860"/>
                    <a:pt x="1727106" y="22860"/>
                  </a:cubicBezTo>
                  <a:cubicBezTo>
                    <a:pt x="1668503" y="22860"/>
                    <a:pt x="1609899" y="22860"/>
                    <a:pt x="1553128" y="24130"/>
                  </a:cubicBezTo>
                  <a:cubicBezTo>
                    <a:pt x="1503681" y="25400"/>
                    <a:pt x="670418" y="29210"/>
                    <a:pt x="620972" y="29210"/>
                  </a:cubicBezTo>
                  <a:cubicBezTo>
                    <a:pt x="540393" y="29210"/>
                    <a:pt x="459813" y="26670"/>
                    <a:pt x="379234" y="33020"/>
                  </a:cubicBezTo>
                  <a:cubicBezTo>
                    <a:pt x="337113" y="36830"/>
                    <a:pt x="296824" y="36830"/>
                    <a:pt x="256534" y="38100"/>
                  </a:cubicBezTo>
                  <a:cubicBezTo>
                    <a:pt x="186943" y="41910"/>
                    <a:pt x="117352" y="45720"/>
                    <a:pt x="49530" y="50800"/>
                  </a:cubicBezTo>
                  <a:cubicBezTo>
                    <a:pt x="36830" y="50800"/>
                    <a:pt x="34290" y="53340"/>
                    <a:pt x="33020" y="69870"/>
                  </a:cubicBezTo>
                  <a:cubicBezTo>
                    <a:pt x="31750" y="99698"/>
                    <a:pt x="31750" y="129526"/>
                    <a:pt x="30480" y="159355"/>
                  </a:cubicBezTo>
                  <a:cubicBezTo>
                    <a:pt x="29210" y="209068"/>
                    <a:pt x="26670" y="257125"/>
                    <a:pt x="25400" y="306838"/>
                  </a:cubicBezTo>
                  <a:cubicBezTo>
                    <a:pt x="20320" y="359866"/>
                    <a:pt x="26670" y="1655736"/>
                    <a:pt x="29210" y="1708764"/>
                  </a:cubicBezTo>
                  <a:cubicBezTo>
                    <a:pt x="29210" y="1765106"/>
                    <a:pt x="29210" y="1823105"/>
                    <a:pt x="30480" y="1879448"/>
                  </a:cubicBezTo>
                  <a:cubicBezTo>
                    <a:pt x="30480" y="1920876"/>
                    <a:pt x="33020" y="1962304"/>
                    <a:pt x="33020" y="2003732"/>
                  </a:cubicBezTo>
                  <a:cubicBezTo>
                    <a:pt x="33020" y="2048474"/>
                    <a:pt x="33020" y="2093216"/>
                    <a:pt x="31750" y="2137219"/>
                  </a:cubicBezTo>
                  <a:cubicBezTo>
                    <a:pt x="31750" y="2141029"/>
                    <a:pt x="31750" y="2143569"/>
                    <a:pt x="31750" y="2147379"/>
                  </a:cubicBezTo>
                  <a:cubicBezTo>
                    <a:pt x="31750" y="2157539"/>
                    <a:pt x="35560" y="2161349"/>
                    <a:pt x="44450" y="2161349"/>
                  </a:cubicBezTo>
                  <a:cubicBezTo>
                    <a:pt x="64243" y="2161349"/>
                    <a:pt x="89881" y="2162619"/>
                    <a:pt x="113689" y="2162619"/>
                  </a:cubicBezTo>
                  <a:cubicBezTo>
                    <a:pt x="148484" y="2162619"/>
                    <a:pt x="185111" y="2160079"/>
                    <a:pt x="219907" y="2162619"/>
                  </a:cubicBezTo>
                  <a:cubicBezTo>
                    <a:pt x="276679" y="2166429"/>
                    <a:pt x="333451" y="2168969"/>
                    <a:pt x="390222" y="2167699"/>
                  </a:cubicBezTo>
                  <a:cubicBezTo>
                    <a:pt x="426849" y="2166429"/>
                    <a:pt x="461645" y="2168969"/>
                    <a:pt x="498272" y="2168969"/>
                  </a:cubicBezTo>
                  <a:cubicBezTo>
                    <a:pt x="551381" y="2168969"/>
                    <a:pt x="604490" y="2167699"/>
                    <a:pt x="657599" y="2168969"/>
                  </a:cubicBezTo>
                  <a:cubicBezTo>
                    <a:pt x="736347" y="2170239"/>
                    <a:pt x="1600743" y="2160079"/>
                    <a:pt x="1681322" y="2162619"/>
                  </a:cubicBezTo>
                  <a:cubicBezTo>
                    <a:pt x="1716117" y="2163889"/>
                    <a:pt x="1750913" y="2165159"/>
                    <a:pt x="1783877" y="2165159"/>
                  </a:cubicBezTo>
                  <a:cubicBezTo>
                    <a:pt x="1844312" y="2167699"/>
                    <a:pt x="1902915" y="2163889"/>
                    <a:pt x="1963349" y="2167699"/>
                  </a:cubicBezTo>
                  <a:cubicBezTo>
                    <a:pt x="2012796" y="2170239"/>
                    <a:pt x="2062242" y="2170239"/>
                    <a:pt x="2111688" y="2172779"/>
                  </a:cubicBezTo>
                  <a:cubicBezTo>
                    <a:pt x="2184942" y="2176589"/>
                    <a:pt x="2258196" y="2179129"/>
                    <a:pt x="2331450" y="2180399"/>
                  </a:cubicBezTo>
                  <a:cubicBezTo>
                    <a:pt x="2358920" y="2180399"/>
                    <a:pt x="2377873" y="2179129"/>
                    <a:pt x="2398193" y="2179129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29636"/>
          <a:stretch>
            <a:fillRect/>
          </a:stretch>
        </p:blipFill>
        <p:spPr>
          <a:xfrm flipH="false" flipV="false" rot="0">
            <a:off x="3859390" y="4032465"/>
            <a:ext cx="594485" cy="974849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 rot="-69289">
            <a:off x="10143818" y="4546469"/>
            <a:ext cx="5042321" cy="4516162"/>
            <a:chOff x="0" y="0"/>
            <a:chExt cx="2454280" cy="2198179"/>
          </a:xfrm>
        </p:grpSpPr>
        <p:sp>
          <p:nvSpPr>
            <p:cNvPr name="Freeform 32" id="32"/>
            <p:cNvSpPr/>
            <p:nvPr/>
          </p:nvSpPr>
          <p:spPr>
            <a:xfrm>
              <a:off x="10160" y="16510"/>
              <a:ext cx="2431420" cy="2170239"/>
            </a:xfrm>
            <a:custGeom>
              <a:avLst/>
              <a:gdLst/>
              <a:ahLst/>
              <a:cxnLst/>
              <a:rect r="r" b="b" t="t" l="l"/>
              <a:pathLst>
                <a:path h="2170239" w="2431420">
                  <a:moveTo>
                    <a:pt x="2431420" y="2170239"/>
                  </a:moveTo>
                  <a:lnTo>
                    <a:pt x="0" y="2162619"/>
                  </a:lnTo>
                  <a:lnTo>
                    <a:pt x="0" y="765923"/>
                  </a:lnTo>
                  <a:lnTo>
                    <a:pt x="17780" y="19050"/>
                  </a:lnTo>
                  <a:lnTo>
                    <a:pt x="1210306" y="0"/>
                  </a:lnTo>
                  <a:lnTo>
                    <a:pt x="2412370" y="5080"/>
                  </a:lnTo>
                  <a:close/>
                </a:path>
              </a:pathLst>
            </a:custGeom>
            <a:solidFill>
              <a:srgbClr val="FCC3CA"/>
            </a:solidFill>
          </p:spPr>
        </p:sp>
        <p:sp>
          <p:nvSpPr>
            <p:cNvPr name="Freeform 33" id="33"/>
            <p:cNvSpPr/>
            <p:nvPr/>
          </p:nvSpPr>
          <p:spPr>
            <a:xfrm>
              <a:off x="-3810" y="0"/>
              <a:ext cx="2460630" cy="2196909"/>
            </a:xfrm>
            <a:custGeom>
              <a:avLst/>
              <a:gdLst/>
              <a:ahLst/>
              <a:cxnLst/>
              <a:rect r="r" b="b" t="t" l="l"/>
              <a:pathLst>
                <a:path h="2196909" w="2460630">
                  <a:moveTo>
                    <a:pt x="2426340" y="21590"/>
                  </a:moveTo>
                  <a:cubicBezTo>
                    <a:pt x="2427610" y="34290"/>
                    <a:pt x="2427610" y="44450"/>
                    <a:pt x="2428880" y="54610"/>
                  </a:cubicBezTo>
                  <a:cubicBezTo>
                    <a:pt x="2431420" y="96384"/>
                    <a:pt x="2432690" y="142783"/>
                    <a:pt x="2435230" y="187526"/>
                  </a:cubicBezTo>
                  <a:cubicBezTo>
                    <a:pt x="2435230" y="252153"/>
                    <a:pt x="2447930" y="1526481"/>
                    <a:pt x="2454280" y="1591108"/>
                  </a:cubicBezTo>
                  <a:cubicBezTo>
                    <a:pt x="2460630" y="1688879"/>
                    <a:pt x="2456820" y="1788306"/>
                    <a:pt x="2456820" y="1886076"/>
                  </a:cubicBezTo>
                  <a:cubicBezTo>
                    <a:pt x="2456820" y="1972246"/>
                    <a:pt x="2458090" y="2051788"/>
                    <a:pt x="2459360" y="2135949"/>
                  </a:cubicBezTo>
                  <a:cubicBezTo>
                    <a:pt x="2459360" y="2157539"/>
                    <a:pt x="2459360" y="2171509"/>
                    <a:pt x="2459360" y="2195639"/>
                  </a:cubicBezTo>
                  <a:cubicBezTo>
                    <a:pt x="2436500" y="2195639"/>
                    <a:pt x="2416180" y="2196909"/>
                    <a:pt x="2393440" y="2195639"/>
                  </a:cubicBezTo>
                  <a:cubicBezTo>
                    <a:pt x="2272428" y="2190559"/>
                    <a:pt x="2149554" y="2196909"/>
                    <a:pt x="2028541" y="2191829"/>
                  </a:cubicBezTo>
                  <a:cubicBezTo>
                    <a:pt x="1955934" y="2188019"/>
                    <a:pt x="1885189" y="2190559"/>
                    <a:pt x="1812581" y="2188019"/>
                  </a:cubicBezTo>
                  <a:cubicBezTo>
                    <a:pt x="1779070" y="2186749"/>
                    <a:pt x="1745559" y="2185479"/>
                    <a:pt x="1712048" y="2184209"/>
                  </a:cubicBezTo>
                  <a:cubicBezTo>
                    <a:pt x="1691569" y="2184209"/>
                    <a:pt x="1672952" y="2185479"/>
                    <a:pt x="1652473" y="2185479"/>
                  </a:cubicBezTo>
                  <a:cubicBezTo>
                    <a:pt x="1600344" y="2184209"/>
                    <a:pt x="1456992" y="2185479"/>
                    <a:pt x="1404863" y="2184209"/>
                  </a:cubicBezTo>
                  <a:cubicBezTo>
                    <a:pt x="1367629" y="2182939"/>
                    <a:pt x="622938" y="2191829"/>
                    <a:pt x="585704" y="2190559"/>
                  </a:cubicBezTo>
                  <a:cubicBezTo>
                    <a:pt x="576395" y="2190559"/>
                    <a:pt x="565225" y="2191829"/>
                    <a:pt x="555916" y="2191829"/>
                  </a:cubicBezTo>
                  <a:cubicBezTo>
                    <a:pt x="533575" y="2191829"/>
                    <a:pt x="513096" y="2193099"/>
                    <a:pt x="490756" y="2193099"/>
                  </a:cubicBezTo>
                  <a:cubicBezTo>
                    <a:pt x="434904" y="2193099"/>
                    <a:pt x="380914" y="2191829"/>
                    <a:pt x="325062" y="2190559"/>
                  </a:cubicBezTo>
                  <a:cubicBezTo>
                    <a:pt x="291551" y="2189289"/>
                    <a:pt x="258040" y="2188019"/>
                    <a:pt x="226390" y="2186749"/>
                  </a:cubicBezTo>
                  <a:cubicBezTo>
                    <a:pt x="166815" y="2185479"/>
                    <a:pt x="107240" y="2184209"/>
                    <a:pt x="48260" y="2184209"/>
                  </a:cubicBezTo>
                  <a:cubicBezTo>
                    <a:pt x="38100" y="2184209"/>
                    <a:pt x="29210" y="2184209"/>
                    <a:pt x="19050" y="2182939"/>
                  </a:cubicBezTo>
                  <a:cubicBezTo>
                    <a:pt x="10160" y="2181669"/>
                    <a:pt x="5080" y="2175319"/>
                    <a:pt x="7620" y="2166429"/>
                  </a:cubicBezTo>
                  <a:cubicBezTo>
                    <a:pt x="16510" y="2134645"/>
                    <a:pt x="12700" y="2093216"/>
                    <a:pt x="11430" y="2050131"/>
                  </a:cubicBezTo>
                  <a:cubicBezTo>
                    <a:pt x="10160" y="1962304"/>
                    <a:pt x="6350" y="1876133"/>
                    <a:pt x="7620" y="1788306"/>
                  </a:cubicBezTo>
                  <a:cubicBezTo>
                    <a:pt x="5080" y="1678936"/>
                    <a:pt x="0" y="325067"/>
                    <a:pt x="7620" y="214040"/>
                  </a:cubicBezTo>
                  <a:cubicBezTo>
                    <a:pt x="8890" y="192497"/>
                    <a:pt x="7620" y="169297"/>
                    <a:pt x="8890" y="147755"/>
                  </a:cubicBezTo>
                  <a:cubicBezTo>
                    <a:pt x="10160" y="112955"/>
                    <a:pt x="12700" y="74841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697" y="30480"/>
                    <a:pt x="90484" y="29210"/>
                  </a:cubicBezTo>
                  <a:cubicBezTo>
                    <a:pt x="140751" y="25400"/>
                    <a:pt x="191018" y="22860"/>
                    <a:pt x="243146" y="20320"/>
                  </a:cubicBezTo>
                  <a:cubicBezTo>
                    <a:pt x="278519" y="17780"/>
                    <a:pt x="313892" y="16510"/>
                    <a:pt x="347403" y="13970"/>
                  </a:cubicBezTo>
                  <a:cubicBezTo>
                    <a:pt x="380914" y="11430"/>
                    <a:pt x="416286" y="8890"/>
                    <a:pt x="449798" y="8890"/>
                  </a:cubicBezTo>
                  <a:cubicBezTo>
                    <a:pt x="487032" y="7620"/>
                    <a:pt x="524267" y="10160"/>
                    <a:pt x="561501" y="8890"/>
                  </a:cubicBezTo>
                  <a:cubicBezTo>
                    <a:pt x="608044" y="8890"/>
                    <a:pt x="1451406" y="6350"/>
                    <a:pt x="1497950" y="5080"/>
                  </a:cubicBezTo>
                  <a:cubicBezTo>
                    <a:pt x="1542631" y="3810"/>
                    <a:pt x="1587312" y="2540"/>
                    <a:pt x="1633855" y="2540"/>
                  </a:cubicBezTo>
                  <a:cubicBezTo>
                    <a:pt x="1710186" y="1270"/>
                    <a:pt x="1784655" y="0"/>
                    <a:pt x="1860986" y="0"/>
                  </a:cubicBezTo>
                  <a:cubicBezTo>
                    <a:pt x="1892635" y="0"/>
                    <a:pt x="1926147" y="2540"/>
                    <a:pt x="1957796" y="2540"/>
                  </a:cubicBezTo>
                  <a:cubicBezTo>
                    <a:pt x="2045297" y="3810"/>
                    <a:pt x="2134660" y="5080"/>
                    <a:pt x="2222161" y="7620"/>
                  </a:cubicBezTo>
                  <a:cubicBezTo>
                    <a:pt x="2268704" y="8890"/>
                    <a:pt x="2315247" y="12700"/>
                    <a:pt x="2361790" y="16510"/>
                  </a:cubicBezTo>
                  <a:cubicBezTo>
                    <a:pt x="2372961" y="16510"/>
                    <a:pt x="2384131" y="16510"/>
                    <a:pt x="2393440" y="16510"/>
                  </a:cubicBezTo>
                  <a:cubicBezTo>
                    <a:pt x="2407290" y="17780"/>
                    <a:pt x="2416180" y="20320"/>
                    <a:pt x="2426340" y="21590"/>
                  </a:cubicBezTo>
                  <a:close/>
                  <a:moveTo>
                    <a:pt x="2436500" y="2179129"/>
                  </a:moveTo>
                  <a:cubicBezTo>
                    <a:pt x="2437770" y="2162619"/>
                    <a:pt x="2439040" y="2149919"/>
                    <a:pt x="2439040" y="2137219"/>
                  </a:cubicBezTo>
                  <a:cubicBezTo>
                    <a:pt x="2437770" y="2043503"/>
                    <a:pt x="2436500" y="1955675"/>
                    <a:pt x="2436500" y="1861219"/>
                  </a:cubicBezTo>
                  <a:cubicBezTo>
                    <a:pt x="2436500" y="1818134"/>
                    <a:pt x="2439040" y="1775049"/>
                    <a:pt x="2437770" y="1731964"/>
                  </a:cubicBezTo>
                  <a:cubicBezTo>
                    <a:pt x="2437770" y="1692193"/>
                    <a:pt x="2436500" y="1650765"/>
                    <a:pt x="2435230" y="1610994"/>
                  </a:cubicBezTo>
                  <a:cubicBezTo>
                    <a:pt x="2430150" y="1549680"/>
                    <a:pt x="2418720" y="280324"/>
                    <a:pt x="2418720" y="219011"/>
                  </a:cubicBezTo>
                  <a:cubicBezTo>
                    <a:pt x="2416180" y="167640"/>
                    <a:pt x="2413640" y="114612"/>
                    <a:pt x="2411100" y="63500"/>
                  </a:cubicBezTo>
                  <a:cubicBezTo>
                    <a:pt x="2409830" y="44450"/>
                    <a:pt x="2408560" y="43180"/>
                    <a:pt x="2387855" y="41910"/>
                  </a:cubicBezTo>
                  <a:cubicBezTo>
                    <a:pt x="2382270" y="41910"/>
                    <a:pt x="2378546" y="41910"/>
                    <a:pt x="2372961" y="40640"/>
                  </a:cubicBezTo>
                  <a:cubicBezTo>
                    <a:pt x="2326418" y="36830"/>
                    <a:pt x="2278013" y="31750"/>
                    <a:pt x="2231470" y="30480"/>
                  </a:cubicBezTo>
                  <a:cubicBezTo>
                    <a:pt x="2117904" y="26670"/>
                    <a:pt x="2002477" y="25400"/>
                    <a:pt x="1888912" y="22860"/>
                  </a:cubicBezTo>
                  <a:cubicBezTo>
                    <a:pt x="1872157" y="22860"/>
                    <a:pt x="1853539" y="22860"/>
                    <a:pt x="1836784" y="22860"/>
                  </a:cubicBezTo>
                  <a:cubicBezTo>
                    <a:pt x="1808858" y="22860"/>
                    <a:pt x="1780932" y="22860"/>
                    <a:pt x="1754868" y="22860"/>
                  </a:cubicBezTo>
                  <a:cubicBezTo>
                    <a:pt x="1695293" y="22860"/>
                    <a:pt x="1635717" y="22860"/>
                    <a:pt x="1578004" y="24130"/>
                  </a:cubicBezTo>
                  <a:cubicBezTo>
                    <a:pt x="1527737" y="25400"/>
                    <a:pt x="680652" y="29210"/>
                    <a:pt x="630385" y="29210"/>
                  </a:cubicBezTo>
                  <a:cubicBezTo>
                    <a:pt x="548469" y="29210"/>
                    <a:pt x="466553" y="26670"/>
                    <a:pt x="384637" y="33020"/>
                  </a:cubicBezTo>
                  <a:cubicBezTo>
                    <a:pt x="341817" y="36830"/>
                    <a:pt x="300859" y="36830"/>
                    <a:pt x="259901" y="38100"/>
                  </a:cubicBezTo>
                  <a:cubicBezTo>
                    <a:pt x="189156" y="41910"/>
                    <a:pt x="118410" y="45720"/>
                    <a:pt x="49530" y="50800"/>
                  </a:cubicBezTo>
                  <a:cubicBezTo>
                    <a:pt x="36830" y="50800"/>
                    <a:pt x="34290" y="53340"/>
                    <a:pt x="33020" y="69870"/>
                  </a:cubicBezTo>
                  <a:cubicBezTo>
                    <a:pt x="31750" y="99698"/>
                    <a:pt x="31750" y="129526"/>
                    <a:pt x="30480" y="159355"/>
                  </a:cubicBezTo>
                  <a:cubicBezTo>
                    <a:pt x="29210" y="209068"/>
                    <a:pt x="26670" y="257125"/>
                    <a:pt x="25400" y="306838"/>
                  </a:cubicBezTo>
                  <a:cubicBezTo>
                    <a:pt x="20320" y="359866"/>
                    <a:pt x="26670" y="1655736"/>
                    <a:pt x="29210" y="1708764"/>
                  </a:cubicBezTo>
                  <a:cubicBezTo>
                    <a:pt x="29210" y="1765106"/>
                    <a:pt x="29210" y="1823105"/>
                    <a:pt x="30480" y="1879448"/>
                  </a:cubicBezTo>
                  <a:cubicBezTo>
                    <a:pt x="30480" y="1920876"/>
                    <a:pt x="33020" y="1962304"/>
                    <a:pt x="33020" y="2003732"/>
                  </a:cubicBezTo>
                  <a:cubicBezTo>
                    <a:pt x="33020" y="2048474"/>
                    <a:pt x="33020" y="2093216"/>
                    <a:pt x="31750" y="2137219"/>
                  </a:cubicBezTo>
                  <a:cubicBezTo>
                    <a:pt x="31750" y="2141029"/>
                    <a:pt x="31750" y="2143569"/>
                    <a:pt x="31750" y="2147379"/>
                  </a:cubicBezTo>
                  <a:cubicBezTo>
                    <a:pt x="31750" y="2157539"/>
                    <a:pt x="35560" y="2161349"/>
                    <a:pt x="44450" y="2161349"/>
                  </a:cubicBezTo>
                  <a:cubicBezTo>
                    <a:pt x="64420" y="2161349"/>
                    <a:pt x="90484" y="2162619"/>
                    <a:pt x="114687" y="2162619"/>
                  </a:cubicBezTo>
                  <a:cubicBezTo>
                    <a:pt x="150060" y="2162619"/>
                    <a:pt x="187294" y="2160079"/>
                    <a:pt x="222667" y="2162619"/>
                  </a:cubicBezTo>
                  <a:cubicBezTo>
                    <a:pt x="280380" y="2166429"/>
                    <a:pt x="338094" y="2168969"/>
                    <a:pt x="395807" y="2167699"/>
                  </a:cubicBezTo>
                  <a:cubicBezTo>
                    <a:pt x="433042" y="2166429"/>
                    <a:pt x="468415" y="2168969"/>
                    <a:pt x="505649" y="2168969"/>
                  </a:cubicBezTo>
                  <a:cubicBezTo>
                    <a:pt x="559639" y="2168969"/>
                    <a:pt x="613629" y="2167699"/>
                    <a:pt x="667620" y="2168969"/>
                  </a:cubicBezTo>
                  <a:cubicBezTo>
                    <a:pt x="747674" y="2170239"/>
                    <a:pt x="1626409" y="2160079"/>
                    <a:pt x="1708325" y="2162619"/>
                  </a:cubicBezTo>
                  <a:cubicBezTo>
                    <a:pt x="1743697" y="2163889"/>
                    <a:pt x="1779070" y="2165159"/>
                    <a:pt x="1812581" y="2165159"/>
                  </a:cubicBezTo>
                  <a:cubicBezTo>
                    <a:pt x="1874018" y="2167699"/>
                    <a:pt x="1933594" y="2163889"/>
                    <a:pt x="1995031" y="2167699"/>
                  </a:cubicBezTo>
                  <a:cubicBezTo>
                    <a:pt x="2045297" y="2170239"/>
                    <a:pt x="2095564" y="2170239"/>
                    <a:pt x="2145830" y="2172779"/>
                  </a:cubicBezTo>
                  <a:cubicBezTo>
                    <a:pt x="2220299" y="2176589"/>
                    <a:pt x="2294768" y="2179129"/>
                    <a:pt x="2369238" y="2180399"/>
                  </a:cubicBezTo>
                  <a:cubicBezTo>
                    <a:pt x="2397163" y="2180399"/>
                    <a:pt x="2416180" y="2179129"/>
                    <a:pt x="2436500" y="2179129"/>
                  </a:cubicBezTo>
                  <a:close/>
                </a:path>
              </a:pathLst>
            </a:custGeom>
            <a:solidFill>
              <a:srgbClr val="1D1D1B"/>
            </a:solidFill>
          </p:spPr>
        </p:sp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29636"/>
          <a:stretch>
            <a:fillRect/>
          </a:stretch>
        </p:blipFill>
        <p:spPr>
          <a:xfrm flipH="false" flipV="false" rot="1356383">
            <a:off x="14427127" y="3994365"/>
            <a:ext cx="594485" cy="974849"/>
          </a:xfrm>
          <a:prstGeom prst="rect">
            <a:avLst/>
          </a:prstGeom>
        </p:spPr>
      </p:pic>
      <p:sp>
        <p:nvSpPr>
          <p:cNvPr name="AutoShape 35" id="35"/>
          <p:cNvSpPr/>
          <p:nvPr/>
        </p:nvSpPr>
        <p:spPr>
          <a:xfrm rot="5400000">
            <a:off x="6708575" y="6775403"/>
            <a:ext cx="5003586" cy="0"/>
          </a:xfrm>
          <a:prstGeom prst="line">
            <a:avLst/>
          </a:prstGeom>
          <a:ln cap="flat" w="28575">
            <a:solidFill>
              <a:srgbClr val="1D1D1B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186139" y="3573206"/>
            <a:ext cx="397696" cy="1116338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3859390" y="3397824"/>
            <a:ext cx="11326748" cy="762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3"/>
              </a:lnSpc>
            </a:pPr>
            <a:r>
              <a:rPr lang="en-US" sz="6399">
                <a:solidFill>
                  <a:srgbClr val="1D1D1B"/>
                </a:solidFill>
                <a:latin typeface="Pagkaki"/>
              </a:rPr>
              <a:t>¿QUÉ ES INI O REAR EN UNA COLA?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31316" t="0" r="0" b="25437"/>
          <a:stretch>
            <a:fillRect/>
          </a:stretch>
        </p:blipFill>
        <p:spPr>
          <a:xfrm flipH="false" flipV="false" rot="0">
            <a:off x="1614722" y="8587119"/>
            <a:ext cx="1074650" cy="1342363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69289">
            <a:off x="10598116" y="8428289"/>
            <a:ext cx="502914" cy="444393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 rot="5803">
            <a:off x="3598744" y="5376187"/>
            <a:ext cx="4320872" cy="2462141"/>
            <a:chOff x="0" y="0"/>
            <a:chExt cx="5761163" cy="3282855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18261" y="1425354"/>
              <a:ext cx="5742902" cy="1857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27"/>
                </a:lnSpc>
              </a:pPr>
              <a:r>
                <a:rPr lang="en-US" sz="4799">
                  <a:solidFill>
                    <a:srgbClr val="1D1D1B"/>
                  </a:solidFill>
                  <a:latin typeface="Arimo"/>
                </a:rPr>
                <a:t>Frontal de la cola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-104775"/>
              <a:ext cx="5730202" cy="1138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1D1D1B"/>
                  </a:solidFill>
                  <a:latin typeface="29LT Azer Bold"/>
                </a:rPr>
                <a:t>INE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-69289">
            <a:off x="10470806" y="5177300"/>
            <a:ext cx="4320872" cy="2621399"/>
            <a:chOff x="0" y="0"/>
            <a:chExt cx="5761163" cy="3495199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18261" y="1425354"/>
              <a:ext cx="5742902" cy="2069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93"/>
                </a:lnSpc>
              </a:pPr>
              <a:r>
                <a:rPr lang="en-US" sz="5399">
                  <a:solidFill>
                    <a:srgbClr val="1D1D1B"/>
                  </a:solidFill>
                  <a:latin typeface="Arimo"/>
                </a:rPr>
                <a:t>extremo, </a:t>
              </a:r>
            </a:p>
            <a:p>
              <a:pPr algn="ctr">
                <a:lnSpc>
                  <a:spcPts val="5993"/>
                </a:lnSpc>
              </a:pPr>
              <a:r>
                <a:rPr lang="en-US" sz="5399">
                  <a:solidFill>
                    <a:srgbClr val="1D1D1B"/>
                  </a:solidFill>
                  <a:latin typeface="Arimo"/>
                </a:rPr>
                <a:t>final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0" y="-104775"/>
              <a:ext cx="5730202" cy="1138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1D1D1B"/>
                  </a:solidFill>
                  <a:latin typeface="29LT Azer Bold"/>
                </a:rPr>
                <a:t>REAR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53532" y="1868030"/>
            <a:ext cx="15266278" cy="8213113"/>
            <a:chOff x="0" y="0"/>
            <a:chExt cx="20355037" cy="1095081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308597"/>
              <a:ext cx="20121033" cy="10561574"/>
              <a:chOff x="0" y="0"/>
              <a:chExt cx="4931626" cy="2588621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8766">
                    <a:moveTo>
                      <a:pt x="4908766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2425"/>
                      <a:pt x="4910036" y="157575"/>
                      <a:pt x="4912576" y="210754"/>
                    </a:cubicBezTo>
                    <a:cubicBezTo>
                      <a:pt x="4912576" y="287569"/>
                      <a:pt x="4925276" y="1802208"/>
                      <a:pt x="4931626" y="1879023"/>
                    </a:cubicBezTo>
                    <a:cubicBezTo>
                      <a:pt x="4937976" y="1995230"/>
                      <a:pt x="4934166" y="2113407"/>
                      <a:pt x="4934166" y="2229615"/>
                    </a:cubicBezTo>
                    <a:cubicBezTo>
                      <a:pt x="4934166" y="2332035"/>
                      <a:pt x="4935436" y="2426577"/>
                      <a:pt x="4936706" y="2526391"/>
                    </a:cubicBezTo>
                    <a:cubicBezTo>
                      <a:pt x="4936706" y="2547981"/>
                      <a:pt x="4936706" y="2561951"/>
                      <a:pt x="4936706" y="2586081"/>
                    </a:cubicBezTo>
                    <a:cubicBezTo>
                      <a:pt x="4913846" y="2586081"/>
                      <a:pt x="4893526" y="2587351"/>
                      <a:pt x="4862750" y="2586081"/>
                    </a:cubicBezTo>
                    <a:cubicBezTo>
                      <a:pt x="4614034" y="2581001"/>
                      <a:pt x="4361491" y="2587351"/>
                      <a:pt x="4112774" y="2582271"/>
                    </a:cubicBezTo>
                    <a:cubicBezTo>
                      <a:pt x="3963543" y="2578461"/>
                      <a:pt x="3818140" y="2581001"/>
                      <a:pt x="3668910" y="2578461"/>
                    </a:cubicBezTo>
                    <a:cubicBezTo>
                      <a:pt x="3600034" y="2577191"/>
                      <a:pt x="3531159" y="2575921"/>
                      <a:pt x="3462283" y="2574651"/>
                    </a:cubicBezTo>
                    <a:cubicBezTo>
                      <a:pt x="3420193" y="2574651"/>
                      <a:pt x="3381929" y="2575921"/>
                      <a:pt x="3339838" y="2575921"/>
                    </a:cubicBezTo>
                    <a:cubicBezTo>
                      <a:pt x="3232699" y="2574651"/>
                      <a:pt x="2938065" y="2575921"/>
                      <a:pt x="2830926" y="2574651"/>
                    </a:cubicBezTo>
                    <a:cubicBezTo>
                      <a:pt x="2754397" y="2573381"/>
                      <a:pt x="1223832" y="2582271"/>
                      <a:pt x="1147304" y="2581001"/>
                    </a:cubicBezTo>
                    <a:cubicBezTo>
                      <a:pt x="1128172" y="2581001"/>
                      <a:pt x="1105214" y="2582271"/>
                      <a:pt x="1086082" y="2582271"/>
                    </a:cubicBezTo>
                    <a:cubicBezTo>
                      <a:pt x="1040165" y="2582271"/>
                      <a:pt x="998074" y="2583541"/>
                      <a:pt x="952157" y="2583541"/>
                    </a:cubicBezTo>
                    <a:cubicBezTo>
                      <a:pt x="837365" y="2583541"/>
                      <a:pt x="726399" y="2582271"/>
                      <a:pt x="611607" y="2581001"/>
                    </a:cubicBezTo>
                    <a:cubicBezTo>
                      <a:pt x="542731" y="2579731"/>
                      <a:pt x="473856" y="2578461"/>
                      <a:pt x="408807" y="2577191"/>
                    </a:cubicBezTo>
                    <a:cubicBezTo>
                      <a:pt x="286362" y="2575921"/>
                      <a:pt x="163916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569571"/>
                    </a:moveTo>
                    <a:cubicBezTo>
                      <a:pt x="4915116" y="2553061"/>
                      <a:pt x="4916386" y="2540361"/>
                      <a:pt x="4916386" y="2527661"/>
                    </a:cubicBezTo>
                    <a:cubicBezTo>
                      <a:pt x="4915116" y="2416729"/>
                      <a:pt x="4913846" y="2312339"/>
                      <a:pt x="4913846" y="2200071"/>
                    </a:cubicBezTo>
                    <a:cubicBezTo>
                      <a:pt x="4913846" y="2148861"/>
                      <a:pt x="4916386" y="2097650"/>
                      <a:pt x="4915116" y="2046440"/>
                    </a:cubicBezTo>
                    <a:cubicBezTo>
                      <a:pt x="4915116" y="1999169"/>
                      <a:pt x="4913846" y="1949929"/>
                      <a:pt x="4912576" y="1902658"/>
                    </a:cubicBezTo>
                    <a:cubicBezTo>
                      <a:pt x="4907496" y="1829782"/>
                      <a:pt x="4896066" y="321053"/>
                      <a:pt x="4896066" y="248177"/>
                    </a:cubicBezTo>
                    <a:cubicBezTo>
                      <a:pt x="4893526" y="187119"/>
                      <a:pt x="4890986" y="124091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909" y="2551791"/>
                      <a:pt x="129479" y="2553061"/>
                      <a:pt x="179222" y="2553061"/>
                    </a:cubicBezTo>
                    <a:cubicBezTo>
                      <a:pt x="251924" y="2553061"/>
                      <a:pt x="328452" y="2550521"/>
                      <a:pt x="401154" y="2553061"/>
                    </a:cubicBezTo>
                    <a:cubicBezTo>
                      <a:pt x="519773" y="2556871"/>
                      <a:pt x="638391" y="2559411"/>
                      <a:pt x="757010" y="2558141"/>
                    </a:cubicBezTo>
                    <a:cubicBezTo>
                      <a:pt x="833539" y="2556871"/>
                      <a:pt x="906240" y="2559411"/>
                      <a:pt x="982769" y="2559411"/>
                    </a:cubicBezTo>
                    <a:cubicBezTo>
                      <a:pt x="1093735" y="2559411"/>
                      <a:pt x="1204700" y="2558141"/>
                      <a:pt x="1315666" y="2559411"/>
                    </a:cubicBezTo>
                    <a:cubicBezTo>
                      <a:pt x="1480202" y="2560681"/>
                      <a:pt x="3286269" y="2550521"/>
                      <a:pt x="3454631" y="2553061"/>
                    </a:cubicBezTo>
                    <a:cubicBezTo>
                      <a:pt x="3527333" y="2554331"/>
                      <a:pt x="3600034" y="2555601"/>
                      <a:pt x="3668910" y="2555601"/>
                    </a:cubicBezTo>
                    <a:cubicBezTo>
                      <a:pt x="3795181" y="2558141"/>
                      <a:pt x="3917627" y="2554331"/>
                      <a:pt x="4043898" y="2558141"/>
                    </a:cubicBezTo>
                    <a:cubicBezTo>
                      <a:pt x="4147211" y="2560681"/>
                      <a:pt x="4250524" y="2560681"/>
                      <a:pt x="4353838" y="2563221"/>
                    </a:cubicBezTo>
                    <a:cubicBezTo>
                      <a:pt x="4506894" y="2567031"/>
                      <a:pt x="4659951" y="2569571"/>
                      <a:pt x="4813007" y="2570841"/>
                    </a:cubicBezTo>
                    <a:cubicBezTo>
                      <a:pt x="4870403" y="2570841"/>
                      <a:pt x="4893526" y="2569571"/>
                      <a:pt x="4913846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66967">
              <a:off x="168462" y="194622"/>
              <a:ext cx="20085616" cy="10561574"/>
              <a:chOff x="0" y="0"/>
              <a:chExt cx="4922945" cy="2588621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0085" cy="2560681"/>
              </a:xfrm>
              <a:custGeom>
                <a:avLst/>
                <a:gdLst/>
                <a:ahLst/>
                <a:cxnLst/>
                <a:rect r="r" b="b" t="t" l="l"/>
                <a:pathLst>
                  <a:path h="2560681" w="4900085">
                    <a:moveTo>
                      <a:pt x="4900085" y="2560681"/>
                    </a:moveTo>
                    <a:lnTo>
                      <a:pt x="0" y="2553061"/>
                    </a:lnTo>
                    <a:lnTo>
                      <a:pt x="0" y="901338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29295" cy="2587351"/>
              </a:xfrm>
              <a:custGeom>
                <a:avLst/>
                <a:gdLst/>
                <a:ahLst/>
                <a:cxnLst/>
                <a:rect r="r" b="b" t="t" l="l"/>
                <a:pathLst>
                  <a:path h="2587351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102425"/>
                      <a:pt x="4901355" y="157575"/>
                      <a:pt x="4903895" y="210754"/>
                    </a:cubicBezTo>
                    <a:cubicBezTo>
                      <a:pt x="4903895" y="287569"/>
                      <a:pt x="4916595" y="1802208"/>
                      <a:pt x="4922945" y="1879023"/>
                    </a:cubicBezTo>
                    <a:cubicBezTo>
                      <a:pt x="4929295" y="1995230"/>
                      <a:pt x="4925485" y="2113407"/>
                      <a:pt x="4925485" y="2229615"/>
                    </a:cubicBezTo>
                    <a:cubicBezTo>
                      <a:pt x="4925485" y="2332035"/>
                      <a:pt x="4926755" y="2426577"/>
                      <a:pt x="4928025" y="2526391"/>
                    </a:cubicBezTo>
                    <a:cubicBezTo>
                      <a:pt x="4928025" y="2547981"/>
                      <a:pt x="4928025" y="2561951"/>
                      <a:pt x="4928025" y="2586081"/>
                    </a:cubicBezTo>
                    <a:cubicBezTo>
                      <a:pt x="4905165" y="2586081"/>
                      <a:pt x="4884845" y="2587351"/>
                      <a:pt x="4854098" y="2586081"/>
                    </a:cubicBezTo>
                    <a:cubicBezTo>
                      <a:pt x="4605829" y="2581001"/>
                      <a:pt x="4353740" y="2587351"/>
                      <a:pt x="4105470" y="2582271"/>
                    </a:cubicBezTo>
                    <a:cubicBezTo>
                      <a:pt x="3956509" y="2578461"/>
                      <a:pt x="3811367" y="2581001"/>
                      <a:pt x="3662405" y="2578461"/>
                    </a:cubicBezTo>
                    <a:cubicBezTo>
                      <a:pt x="3593654" y="2577191"/>
                      <a:pt x="3524902" y="2575921"/>
                      <a:pt x="3456151" y="2574651"/>
                    </a:cubicBezTo>
                    <a:cubicBezTo>
                      <a:pt x="3414136" y="2574651"/>
                      <a:pt x="3375941" y="2575921"/>
                      <a:pt x="3333926" y="2575921"/>
                    </a:cubicBezTo>
                    <a:cubicBezTo>
                      <a:pt x="3226979" y="2574651"/>
                      <a:pt x="2932875" y="2575921"/>
                      <a:pt x="2825929" y="2574651"/>
                    </a:cubicBezTo>
                    <a:cubicBezTo>
                      <a:pt x="2749538" y="2573381"/>
                      <a:pt x="1221727" y="2582271"/>
                      <a:pt x="1145336" y="2581001"/>
                    </a:cubicBezTo>
                    <a:cubicBezTo>
                      <a:pt x="1126239" y="2581001"/>
                      <a:pt x="1103322" y="2582271"/>
                      <a:pt x="1084224" y="2582271"/>
                    </a:cubicBezTo>
                    <a:cubicBezTo>
                      <a:pt x="1038390" y="2582271"/>
                      <a:pt x="996375" y="2583541"/>
                      <a:pt x="950540" y="2583541"/>
                    </a:cubicBezTo>
                    <a:cubicBezTo>
                      <a:pt x="835955" y="2583541"/>
                      <a:pt x="725188" y="2582271"/>
                      <a:pt x="610602" y="2581001"/>
                    </a:cubicBezTo>
                    <a:cubicBezTo>
                      <a:pt x="541851" y="2579731"/>
                      <a:pt x="473099" y="2578461"/>
                      <a:pt x="408168" y="2577191"/>
                    </a:cubicBezTo>
                    <a:cubicBezTo>
                      <a:pt x="285943" y="2575921"/>
                      <a:pt x="163718" y="2574651"/>
                      <a:pt x="48260" y="2574651"/>
                    </a:cubicBezTo>
                    <a:cubicBezTo>
                      <a:pt x="38100" y="2574651"/>
                      <a:pt x="29210" y="2574651"/>
                      <a:pt x="19050" y="2573381"/>
                    </a:cubicBezTo>
                    <a:cubicBezTo>
                      <a:pt x="10160" y="2572111"/>
                      <a:pt x="5080" y="2565761"/>
                      <a:pt x="7620" y="2556871"/>
                    </a:cubicBezTo>
                    <a:cubicBezTo>
                      <a:pt x="16510" y="2525058"/>
                      <a:pt x="12700" y="2475817"/>
                      <a:pt x="11430" y="2424607"/>
                    </a:cubicBezTo>
                    <a:cubicBezTo>
                      <a:pt x="10160" y="2320217"/>
                      <a:pt x="6350" y="2217797"/>
                      <a:pt x="7620" y="2113407"/>
                    </a:cubicBezTo>
                    <a:cubicBezTo>
                      <a:pt x="5080" y="1983412"/>
                      <a:pt x="0" y="374233"/>
                      <a:pt x="7620" y="242268"/>
                    </a:cubicBezTo>
                    <a:cubicBezTo>
                      <a:pt x="8890" y="216663"/>
                      <a:pt x="7620" y="189088"/>
                      <a:pt x="8890" y="163483"/>
                    </a:cubicBezTo>
                    <a:cubicBezTo>
                      <a:pt x="10160" y="122121"/>
                      <a:pt x="12700" y="7682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2569571"/>
                    </a:moveTo>
                    <a:cubicBezTo>
                      <a:pt x="4906435" y="2553061"/>
                      <a:pt x="4907705" y="2540361"/>
                      <a:pt x="4907705" y="2527661"/>
                    </a:cubicBezTo>
                    <a:cubicBezTo>
                      <a:pt x="4906435" y="2416729"/>
                      <a:pt x="4905165" y="2312339"/>
                      <a:pt x="4905165" y="2200071"/>
                    </a:cubicBezTo>
                    <a:cubicBezTo>
                      <a:pt x="4905165" y="2148861"/>
                      <a:pt x="4907705" y="2097650"/>
                      <a:pt x="4906435" y="2046440"/>
                    </a:cubicBezTo>
                    <a:cubicBezTo>
                      <a:pt x="4906435" y="1999169"/>
                      <a:pt x="4905165" y="1949929"/>
                      <a:pt x="4903895" y="1902658"/>
                    </a:cubicBezTo>
                    <a:cubicBezTo>
                      <a:pt x="4898815" y="1829782"/>
                      <a:pt x="4887385" y="321053"/>
                      <a:pt x="4887385" y="248177"/>
                    </a:cubicBezTo>
                    <a:cubicBezTo>
                      <a:pt x="4884845" y="187119"/>
                      <a:pt x="4882305" y="124091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70911"/>
                    </a:cubicBezTo>
                    <a:cubicBezTo>
                      <a:pt x="31750" y="106364"/>
                      <a:pt x="31750" y="141818"/>
                      <a:pt x="30480" y="177271"/>
                    </a:cubicBezTo>
                    <a:cubicBezTo>
                      <a:pt x="29210" y="236359"/>
                      <a:pt x="26670" y="293478"/>
                      <a:pt x="25400" y="352567"/>
                    </a:cubicBezTo>
                    <a:cubicBezTo>
                      <a:pt x="20320" y="415595"/>
                      <a:pt x="26670" y="1955838"/>
                      <a:pt x="29210" y="2018866"/>
                    </a:cubicBezTo>
                    <a:cubicBezTo>
                      <a:pt x="29210" y="2085833"/>
                      <a:pt x="29210" y="2154769"/>
                      <a:pt x="30480" y="2221736"/>
                    </a:cubicBezTo>
                    <a:cubicBezTo>
                      <a:pt x="30480" y="2270977"/>
                      <a:pt x="33020" y="2320218"/>
                      <a:pt x="33020" y="2369458"/>
                    </a:cubicBezTo>
                    <a:cubicBezTo>
                      <a:pt x="33020" y="2422638"/>
                      <a:pt x="33020" y="2475818"/>
                      <a:pt x="31750" y="2527661"/>
                    </a:cubicBezTo>
                    <a:cubicBezTo>
                      <a:pt x="31750" y="2531471"/>
                      <a:pt x="31750" y="2534011"/>
                      <a:pt x="31750" y="2537821"/>
                    </a:cubicBezTo>
                    <a:cubicBezTo>
                      <a:pt x="31750" y="2547981"/>
                      <a:pt x="35560" y="2551791"/>
                      <a:pt x="44450" y="2551791"/>
                    </a:cubicBezTo>
                    <a:cubicBezTo>
                      <a:pt x="75869" y="2551791"/>
                      <a:pt x="129342" y="2553061"/>
                      <a:pt x="178996" y="2553061"/>
                    </a:cubicBezTo>
                    <a:cubicBezTo>
                      <a:pt x="251567" y="2553061"/>
                      <a:pt x="327957" y="2550521"/>
                      <a:pt x="400528" y="2553061"/>
                    </a:cubicBezTo>
                    <a:cubicBezTo>
                      <a:pt x="518934" y="2556871"/>
                      <a:pt x="637339" y="2559411"/>
                      <a:pt x="755745" y="2558141"/>
                    </a:cubicBezTo>
                    <a:cubicBezTo>
                      <a:pt x="832135" y="2556871"/>
                      <a:pt x="904706" y="2559411"/>
                      <a:pt x="981097" y="2559411"/>
                    </a:cubicBezTo>
                    <a:cubicBezTo>
                      <a:pt x="1091863" y="2559411"/>
                      <a:pt x="1202629" y="2558141"/>
                      <a:pt x="1313396" y="2559411"/>
                    </a:cubicBezTo>
                    <a:cubicBezTo>
                      <a:pt x="1477635" y="2560681"/>
                      <a:pt x="3280453" y="2550521"/>
                      <a:pt x="3448512" y="2553061"/>
                    </a:cubicBezTo>
                    <a:cubicBezTo>
                      <a:pt x="3521083" y="2554331"/>
                      <a:pt x="3593654" y="2555601"/>
                      <a:pt x="3662405" y="2555601"/>
                    </a:cubicBezTo>
                    <a:cubicBezTo>
                      <a:pt x="3788450" y="2558141"/>
                      <a:pt x="3910675" y="2554331"/>
                      <a:pt x="4036719" y="2558141"/>
                    </a:cubicBezTo>
                    <a:cubicBezTo>
                      <a:pt x="4139846" y="2560681"/>
                      <a:pt x="4242974" y="2560681"/>
                      <a:pt x="4346101" y="2563221"/>
                    </a:cubicBezTo>
                    <a:cubicBezTo>
                      <a:pt x="4498882" y="2567031"/>
                      <a:pt x="4651663" y="2569571"/>
                      <a:pt x="4804444" y="2570841"/>
                    </a:cubicBezTo>
                    <a:cubicBezTo>
                      <a:pt x="4861737" y="2570841"/>
                      <a:pt x="4884845" y="2569571"/>
                      <a:pt x="4905165" y="2569571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77119">
            <a:off x="1586180" y="-869024"/>
            <a:ext cx="15490205" cy="3084621"/>
            <a:chOff x="0" y="0"/>
            <a:chExt cx="20653607" cy="411282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67885" y="135273"/>
              <a:ext cx="20385722" cy="3256521"/>
              <a:chOff x="0" y="0"/>
              <a:chExt cx="499650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4973640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4973640">
                    <a:moveTo>
                      <a:pt x="4973640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478148" y="0"/>
                    </a:lnTo>
                    <a:lnTo>
                      <a:pt x="4954590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00285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002850">
                    <a:moveTo>
                      <a:pt x="4968560" y="21590"/>
                    </a:moveTo>
                    <a:cubicBezTo>
                      <a:pt x="4969831" y="34290"/>
                      <a:pt x="4969831" y="44450"/>
                      <a:pt x="4971100" y="54610"/>
                    </a:cubicBezTo>
                    <a:cubicBezTo>
                      <a:pt x="4973640" y="74722"/>
                      <a:pt x="4974910" y="89746"/>
                      <a:pt x="4977450" y="104234"/>
                    </a:cubicBezTo>
                    <a:cubicBezTo>
                      <a:pt x="4977450" y="125162"/>
                      <a:pt x="4990150" y="537803"/>
                      <a:pt x="4996500" y="558730"/>
                    </a:cubicBezTo>
                    <a:cubicBezTo>
                      <a:pt x="5002850" y="590389"/>
                      <a:pt x="4999040" y="622584"/>
                      <a:pt x="4999040" y="654244"/>
                    </a:cubicBezTo>
                    <a:cubicBezTo>
                      <a:pt x="4999040" y="682146"/>
                      <a:pt x="5000310" y="707903"/>
                      <a:pt x="5001581" y="735937"/>
                    </a:cubicBezTo>
                    <a:cubicBezTo>
                      <a:pt x="5001581" y="757527"/>
                      <a:pt x="5001581" y="771497"/>
                      <a:pt x="5001581" y="795627"/>
                    </a:cubicBezTo>
                    <a:cubicBezTo>
                      <a:pt x="4978720" y="795627"/>
                      <a:pt x="4958400" y="796897"/>
                      <a:pt x="4927415" y="795627"/>
                    </a:cubicBezTo>
                    <a:cubicBezTo>
                      <a:pt x="4675354" y="790547"/>
                      <a:pt x="4419415" y="796897"/>
                      <a:pt x="4167354" y="791817"/>
                    </a:cubicBezTo>
                    <a:cubicBezTo>
                      <a:pt x="4016117" y="788007"/>
                      <a:pt x="3868758" y="790547"/>
                      <a:pt x="3717522" y="788007"/>
                    </a:cubicBezTo>
                    <a:cubicBezTo>
                      <a:pt x="3647720" y="786737"/>
                      <a:pt x="3577919" y="785467"/>
                      <a:pt x="3508117" y="784197"/>
                    </a:cubicBezTo>
                    <a:cubicBezTo>
                      <a:pt x="3465461" y="784197"/>
                      <a:pt x="3426682" y="785467"/>
                      <a:pt x="3384026" y="785467"/>
                    </a:cubicBezTo>
                    <a:cubicBezTo>
                      <a:pt x="3275446" y="784197"/>
                      <a:pt x="2976850" y="785467"/>
                      <a:pt x="2868270" y="784197"/>
                    </a:cubicBezTo>
                    <a:cubicBezTo>
                      <a:pt x="2790713" y="782927"/>
                      <a:pt x="1239568" y="791817"/>
                      <a:pt x="1162011" y="790547"/>
                    </a:cubicBezTo>
                    <a:cubicBezTo>
                      <a:pt x="1142622" y="790547"/>
                      <a:pt x="1119354" y="791817"/>
                      <a:pt x="1099965" y="791817"/>
                    </a:cubicBezTo>
                    <a:cubicBezTo>
                      <a:pt x="1053431" y="791817"/>
                      <a:pt x="1010774" y="793087"/>
                      <a:pt x="964240" y="793087"/>
                    </a:cubicBezTo>
                    <a:cubicBezTo>
                      <a:pt x="847904" y="793087"/>
                      <a:pt x="735446" y="791817"/>
                      <a:pt x="619110" y="790547"/>
                    </a:cubicBezTo>
                    <a:cubicBezTo>
                      <a:pt x="549309" y="789277"/>
                      <a:pt x="479507" y="788007"/>
                      <a:pt x="413584" y="786737"/>
                    </a:cubicBezTo>
                    <a:cubicBezTo>
                      <a:pt x="289492" y="785467"/>
                      <a:pt x="165401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54" y="30480"/>
                      <a:pt x="130500" y="29210"/>
                    </a:cubicBezTo>
                    <a:cubicBezTo>
                      <a:pt x="235202" y="25400"/>
                      <a:pt x="339904" y="22860"/>
                      <a:pt x="448484" y="20320"/>
                    </a:cubicBezTo>
                    <a:cubicBezTo>
                      <a:pt x="522164" y="17780"/>
                      <a:pt x="595843" y="16510"/>
                      <a:pt x="665645" y="13970"/>
                    </a:cubicBezTo>
                    <a:cubicBezTo>
                      <a:pt x="735446" y="11430"/>
                      <a:pt x="809126" y="8890"/>
                      <a:pt x="878927" y="8890"/>
                    </a:cubicBezTo>
                    <a:cubicBezTo>
                      <a:pt x="956484" y="7620"/>
                      <a:pt x="1034041" y="10160"/>
                      <a:pt x="1111599" y="8890"/>
                    </a:cubicBezTo>
                    <a:cubicBezTo>
                      <a:pt x="1208545" y="8890"/>
                      <a:pt x="2965216" y="6350"/>
                      <a:pt x="3062163" y="5080"/>
                    </a:cubicBezTo>
                    <a:cubicBezTo>
                      <a:pt x="3155232" y="3810"/>
                      <a:pt x="3248301" y="2540"/>
                      <a:pt x="3345247" y="2540"/>
                    </a:cubicBezTo>
                    <a:cubicBezTo>
                      <a:pt x="3504239" y="1270"/>
                      <a:pt x="3659354" y="0"/>
                      <a:pt x="3818346" y="0"/>
                    </a:cubicBezTo>
                    <a:cubicBezTo>
                      <a:pt x="3884270" y="0"/>
                      <a:pt x="3954071" y="2540"/>
                      <a:pt x="4019995" y="2540"/>
                    </a:cubicBezTo>
                    <a:cubicBezTo>
                      <a:pt x="4202255" y="3810"/>
                      <a:pt x="4388392" y="5080"/>
                      <a:pt x="4570651" y="7620"/>
                    </a:cubicBezTo>
                    <a:cubicBezTo>
                      <a:pt x="4667598" y="8890"/>
                      <a:pt x="4764544" y="12700"/>
                      <a:pt x="4861491" y="16510"/>
                    </a:cubicBezTo>
                    <a:cubicBezTo>
                      <a:pt x="4884758" y="16510"/>
                      <a:pt x="4908025" y="16510"/>
                      <a:pt x="4927415" y="16510"/>
                    </a:cubicBezTo>
                    <a:cubicBezTo>
                      <a:pt x="4949510" y="17780"/>
                      <a:pt x="4958400" y="20320"/>
                      <a:pt x="4968560" y="21590"/>
                    </a:cubicBezTo>
                    <a:close/>
                    <a:moveTo>
                      <a:pt x="4978720" y="779117"/>
                    </a:moveTo>
                    <a:cubicBezTo>
                      <a:pt x="4979990" y="762607"/>
                      <a:pt x="4981260" y="749907"/>
                      <a:pt x="4981260" y="737207"/>
                    </a:cubicBezTo>
                    <a:cubicBezTo>
                      <a:pt x="4979990" y="705220"/>
                      <a:pt x="4978720" y="676781"/>
                      <a:pt x="4978720" y="646195"/>
                    </a:cubicBezTo>
                    <a:cubicBezTo>
                      <a:pt x="4978720" y="632243"/>
                      <a:pt x="4981260" y="618292"/>
                      <a:pt x="4979990" y="604340"/>
                    </a:cubicBezTo>
                    <a:cubicBezTo>
                      <a:pt x="4979990" y="591462"/>
                      <a:pt x="4978720" y="578047"/>
                      <a:pt x="4977451" y="565169"/>
                    </a:cubicBezTo>
                    <a:cubicBezTo>
                      <a:pt x="4972370" y="545315"/>
                      <a:pt x="4960940" y="134284"/>
                      <a:pt x="4960940" y="114430"/>
                    </a:cubicBezTo>
                    <a:cubicBezTo>
                      <a:pt x="4958401" y="97795"/>
                      <a:pt x="4955860" y="80624"/>
                      <a:pt x="4953320" y="63500"/>
                    </a:cubicBezTo>
                    <a:cubicBezTo>
                      <a:pt x="4952051" y="44450"/>
                      <a:pt x="4950781" y="43180"/>
                      <a:pt x="4915781" y="41910"/>
                    </a:cubicBezTo>
                    <a:cubicBezTo>
                      <a:pt x="4904147" y="41910"/>
                      <a:pt x="4896392" y="41910"/>
                      <a:pt x="4884758" y="40640"/>
                    </a:cubicBezTo>
                    <a:cubicBezTo>
                      <a:pt x="4787812" y="36830"/>
                      <a:pt x="4686987" y="31750"/>
                      <a:pt x="4590041" y="30480"/>
                    </a:cubicBezTo>
                    <a:cubicBezTo>
                      <a:pt x="4353491" y="26670"/>
                      <a:pt x="4113064" y="25400"/>
                      <a:pt x="3876514" y="22860"/>
                    </a:cubicBezTo>
                    <a:cubicBezTo>
                      <a:pt x="3841613" y="22860"/>
                      <a:pt x="3802835" y="22860"/>
                      <a:pt x="3767934" y="22860"/>
                    </a:cubicBezTo>
                    <a:cubicBezTo>
                      <a:pt x="3709766" y="22860"/>
                      <a:pt x="3651598" y="22860"/>
                      <a:pt x="3597308" y="22860"/>
                    </a:cubicBezTo>
                    <a:cubicBezTo>
                      <a:pt x="3473216" y="22860"/>
                      <a:pt x="3349125" y="22860"/>
                      <a:pt x="3228911" y="24130"/>
                    </a:cubicBezTo>
                    <a:cubicBezTo>
                      <a:pt x="3124209" y="25400"/>
                      <a:pt x="1359782" y="29210"/>
                      <a:pt x="1255080" y="29210"/>
                    </a:cubicBezTo>
                    <a:cubicBezTo>
                      <a:pt x="1084454" y="29210"/>
                      <a:pt x="913828" y="26670"/>
                      <a:pt x="743202" y="33020"/>
                    </a:cubicBezTo>
                    <a:cubicBezTo>
                      <a:pt x="654011" y="36830"/>
                      <a:pt x="568698" y="36830"/>
                      <a:pt x="483385" y="38100"/>
                    </a:cubicBezTo>
                    <a:cubicBezTo>
                      <a:pt x="336026" y="41910"/>
                      <a:pt x="18866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210" y="761337"/>
                      <a:pt x="130500" y="762607"/>
                      <a:pt x="180912" y="762607"/>
                    </a:cubicBezTo>
                    <a:cubicBezTo>
                      <a:pt x="254591" y="762607"/>
                      <a:pt x="332149" y="760067"/>
                      <a:pt x="405828" y="762607"/>
                    </a:cubicBezTo>
                    <a:cubicBezTo>
                      <a:pt x="526042" y="766417"/>
                      <a:pt x="646255" y="768957"/>
                      <a:pt x="766469" y="767687"/>
                    </a:cubicBezTo>
                    <a:cubicBezTo>
                      <a:pt x="844026" y="766417"/>
                      <a:pt x="917706" y="768957"/>
                      <a:pt x="995263" y="768957"/>
                    </a:cubicBezTo>
                    <a:cubicBezTo>
                      <a:pt x="1107721" y="768957"/>
                      <a:pt x="1220179" y="767687"/>
                      <a:pt x="1332637" y="768957"/>
                    </a:cubicBezTo>
                    <a:cubicBezTo>
                      <a:pt x="1499385" y="770227"/>
                      <a:pt x="3329736" y="760067"/>
                      <a:pt x="3500362" y="762607"/>
                    </a:cubicBezTo>
                    <a:cubicBezTo>
                      <a:pt x="3574041" y="763877"/>
                      <a:pt x="3647720" y="765147"/>
                      <a:pt x="3717522" y="765147"/>
                    </a:cubicBezTo>
                    <a:cubicBezTo>
                      <a:pt x="3845491" y="767687"/>
                      <a:pt x="3969583" y="763877"/>
                      <a:pt x="4097552" y="767687"/>
                    </a:cubicBezTo>
                    <a:cubicBezTo>
                      <a:pt x="4202255" y="770227"/>
                      <a:pt x="4306957" y="770227"/>
                      <a:pt x="4411659" y="772767"/>
                    </a:cubicBezTo>
                    <a:cubicBezTo>
                      <a:pt x="4566773" y="776577"/>
                      <a:pt x="4721888" y="779117"/>
                      <a:pt x="4877002" y="780387"/>
                    </a:cubicBezTo>
                    <a:cubicBezTo>
                      <a:pt x="4935170" y="780387"/>
                      <a:pt x="4958400" y="779117"/>
                      <a:pt x="497872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10705816">
              <a:off x="276104" y="841969"/>
              <a:ext cx="20085616" cy="2825146"/>
              <a:chOff x="0" y="0"/>
              <a:chExt cx="4922945" cy="692438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664498"/>
              </a:xfrm>
              <a:custGeom>
                <a:avLst/>
                <a:gdLst/>
                <a:ahLst/>
                <a:cxnLst/>
                <a:rect r="r" b="b" t="t" l="l"/>
                <a:pathLst>
                  <a:path h="664498" w="4900085">
                    <a:moveTo>
                      <a:pt x="4900085" y="664498"/>
                    </a:moveTo>
                    <a:lnTo>
                      <a:pt x="0" y="656878"/>
                    </a:lnTo>
                    <a:lnTo>
                      <a:pt x="0" y="243692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691168"/>
              </a:xfrm>
              <a:custGeom>
                <a:avLst/>
                <a:gdLst/>
                <a:ahLst/>
                <a:cxnLst/>
                <a:rect r="r" b="b" t="t" l="l"/>
                <a:pathLst>
                  <a:path h="691168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086"/>
                      <a:pt x="4901355" y="85741"/>
                      <a:pt x="4903895" y="97944"/>
                    </a:cubicBezTo>
                    <a:cubicBezTo>
                      <a:pt x="4903895" y="115571"/>
                      <a:pt x="4916595" y="463138"/>
                      <a:pt x="4922945" y="480765"/>
                    </a:cubicBezTo>
                    <a:cubicBezTo>
                      <a:pt x="4929295" y="507431"/>
                      <a:pt x="4925485" y="534549"/>
                      <a:pt x="4925485" y="561216"/>
                    </a:cubicBezTo>
                    <a:cubicBezTo>
                      <a:pt x="4925485" y="584718"/>
                      <a:pt x="4926755" y="606413"/>
                      <a:pt x="4928025" y="630208"/>
                    </a:cubicBezTo>
                    <a:cubicBezTo>
                      <a:pt x="4928025" y="651798"/>
                      <a:pt x="4928025" y="665768"/>
                      <a:pt x="4928025" y="689898"/>
                    </a:cubicBezTo>
                    <a:cubicBezTo>
                      <a:pt x="4905165" y="689898"/>
                      <a:pt x="4884845" y="691168"/>
                      <a:pt x="4854098" y="689898"/>
                    </a:cubicBezTo>
                    <a:cubicBezTo>
                      <a:pt x="4605829" y="684818"/>
                      <a:pt x="4353740" y="691168"/>
                      <a:pt x="4105470" y="686088"/>
                    </a:cubicBezTo>
                    <a:cubicBezTo>
                      <a:pt x="3956509" y="682278"/>
                      <a:pt x="3811367" y="684818"/>
                      <a:pt x="3662405" y="682278"/>
                    </a:cubicBezTo>
                    <a:cubicBezTo>
                      <a:pt x="3593654" y="681008"/>
                      <a:pt x="3524902" y="679738"/>
                      <a:pt x="3456151" y="678468"/>
                    </a:cubicBezTo>
                    <a:cubicBezTo>
                      <a:pt x="3414136" y="678468"/>
                      <a:pt x="3375941" y="679738"/>
                      <a:pt x="3333926" y="679738"/>
                    </a:cubicBezTo>
                    <a:cubicBezTo>
                      <a:pt x="3226979" y="678468"/>
                      <a:pt x="2932875" y="679738"/>
                      <a:pt x="2825929" y="678468"/>
                    </a:cubicBezTo>
                    <a:cubicBezTo>
                      <a:pt x="2749538" y="677198"/>
                      <a:pt x="1221727" y="686088"/>
                      <a:pt x="1145336" y="684818"/>
                    </a:cubicBezTo>
                    <a:cubicBezTo>
                      <a:pt x="1126239" y="684818"/>
                      <a:pt x="1103322" y="686088"/>
                      <a:pt x="1084224" y="686088"/>
                    </a:cubicBezTo>
                    <a:cubicBezTo>
                      <a:pt x="1038390" y="686088"/>
                      <a:pt x="996375" y="687358"/>
                      <a:pt x="950540" y="687358"/>
                    </a:cubicBezTo>
                    <a:cubicBezTo>
                      <a:pt x="835955" y="687358"/>
                      <a:pt x="725188" y="686088"/>
                      <a:pt x="610602" y="684818"/>
                    </a:cubicBezTo>
                    <a:cubicBezTo>
                      <a:pt x="541851" y="683548"/>
                      <a:pt x="473099" y="682278"/>
                      <a:pt x="408168" y="681008"/>
                    </a:cubicBezTo>
                    <a:cubicBezTo>
                      <a:pt x="285943" y="679738"/>
                      <a:pt x="163718" y="678468"/>
                      <a:pt x="48260" y="678468"/>
                    </a:cubicBezTo>
                    <a:cubicBezTo>
                      <a:pt x="38100" y="678468"/>
                      <a:pt x="29210" y="678468"/>
                      <a:pt x="19050" y="677198"/>
                    </a:cubicBezTo>
                    <a:cubicBezTo>
                      <a:pt x="10160" y="675928"/>
                      <a:pt x="5080" y="669578"/>
                      <a:pt x="7620" y="660688"/>
                    </a:cubicBezTo>
                    <a:cubicBezTo>
                      <a:pt x="16510" y="629011"/>
                      <a:pt x="12700" y="617712"/>
                      <a:pt x="11430" y="605961"/>
                    </a:cubicBezTo>
                    <a:cubicBezTo>
                      <a:pt x="10160" y="582006"/>
                      <a:pt x="6350" y="558504"/>
                      <a:pt x="7620" y="534549"/>
                    </a:cubicBezTo>
                    <a:cubicBezTo>
                      <a:pt x="5080" y="504719"/>
                      <a:pt x="0" y="135458"/>
                      <a:pt x="7620" y="105176"/>
                    </a:cubicBezTo>
                    <a:cubicBezTo>
                      <a:pt x="8890" y="99300"/>
                      <a:pt x="7620" y="92972"/>
                      <a:pt x="8890" y="87097"/>
                    </a:cubicBezTo>
                    <a:cubicBezTo>
                      <a:pt x="10160" y="77605"/>
                      <a:pt x="12700" y="6721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673388"/>
                    </a:moveTo>
                    <a:cubicBezTo>
                      <a:pt x="4906435" y="656878"/>
                      <a:pt x="4907705" y="644178"/>
                      <a:pt x="4907705" y="631478"/>
                    </a:cubicBezTo>
                    <a:cubicBezTo>
                      <a:pt x="4906435" y="604153"/>
                      <a:pt x="4905165" y="580198"/>
                      <a:pt x="4905165" y="554436"/>
                    </a:cubicBezTo>
                    <a:cubicBezTo>
                      <a:pt x="4905165" y="542685"/>
                      <a:pt x="4907705" y="530933"/>
                      <a:pt x="4906435" y="519182"/>
                    </a:cubicBezTo>
                    <a:cubicBezTo>
                      <a:pt x="4906435" y="508335"/>
                      <a:pt x="4905165" y="497036"/>
                      <a:pt x="4903895" y="486188"/>
                    </a:cubicBezTo>
                    <a:cubicBezTo>
                      <a:pt x="4898815" y="469465"/>
                      <a:pt x="4887385" y="123255"/>
                      <a:pt x="4887385" y="106532"/>
                    </a:cubicBezTo>
                    <a:cubicBezTo>
                      <a:pt x="4884845" y="92521"/>
                      <a:pt x="4882305" y="78057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854"/>
                    </a:cubicBezTo>
                    <a:cubicBezTo>
                      <a:pt x="31750" y="73990"/>
                      <a:pt x="31750" y="82125"/>
                      <a:pt x="30480" y="90261"/>
                    </a:cubicBezTo>
                    <a:cubicBezTo>
                      <a:pt x="29210" y="103820"/>
                      <a:pt x="26670" y="116927"/>
                      <a:pt x="25400" y="130486"/>
                    </a:cubicBezTo>
                    <a:cubicBezTo>
                      <a:pt x="20320" y="144949"/>
                      <a:pt x="26670" y="498391"/>
                      <a:pt x="29210" y="512855"/>
                    </a:cubicBezTo>
                    <a:cubicBezTo>
                      <a:pt x="29210" y="528222"/>
                      <a:pt x="29210" y="544041"/>
                      <a:pt x="30480" y="559408"/>
                    </a:cubicBezTo>
                    <a:cubicBezTo>
                      <a:pt x="30480" y="570707"/>
                      <a:pt x="33020" y="582006"/>
                      <a:pt x="33020" y="593306"/>
                    </a:cubicBezTo>
                    <a:cubicBezTo>
                      <a:pt x="33020" y="605509"/>
                      <a:pt x="33020" y="617712"/>
                      <a:pt x="31750" y="631478"/>
                    </a:cubicBezTo>
                    <a:cubicBezTo>
                      <a:pt x="31750" y="635288"/>
                      <a:pt x="31750" y="637828"/>
                      <a:pt x="31750" y="641638"/>
                    </a:cubicBezTo>
                    <a:cubicBezTo>
                      <a:pt x="31750" y="651798"/>
                      <a:pt x="35560" y="655608"/>
                      <a:pt x="44450" y="655608"/>
                    </a:cubicBezTo>
                    <a:cubicBezTo>
                      <a:pt x="75869" y="655608"/>
                      <a:pt x="129342" y="656878"/>
                      <a:pt x="178996" y="656878"/>
                    </a:cubicBezTo>
                    <a:cubicBezTo>
                      <a:pt x="251567" y="656878"/>
                      <a:pt x="327957" y="654338"/>
                      <a:pt x="400528" y="656878"/>
                    </a:cubicBezTo>
                    <a:cubicBezTo>
                      <a:pt x="518934" y="660688"/>
                      <a:pt x="637339" y="663228"/>
                      <a:pt x="755745" y="661958"/>
                    </a:cubicBezTo>
                    <a:cubicBezTo>
                      <a:pt x="832135" y="660688"/>
                      <a:pt x="904706" y="663228"/>
                      <a:pt x="981097" y="663228"/>
                    </a:cubicBezTo>
                    <a:cubicBezTo>
                      <a:pt x="1091863" y="663228"/>
                      <a:pt x="1202629" y="661958"/>
                      <a:pt x="1313396" y="663228"/>
                    </a:cubicBezTo>
                    <a:cubicBezTo>
                      <a:pt x="1477635" y="664498"/>
                      <a:pt x="3280453" y="654338"/>
                      <a:pt x="3448512" y="656878"/>
                    </a:cubicBezTo>
                    <a:cubicBezTo>
                      <a:pt x="3521083" y="658148"/>
                      <a:pt x="3593654" y="659418"/>
                      <a:pt x="3662405" y="659418"/>
                    </a:cubicBezTo>
                    <a:cubicBezTo>
                      <a:pt x="3788450" y="661958"/>
                      <a:pt x="3910675" y="658148"/>
                      <a:pt x="4036719" y="661958"/>
                    </a:cubicBezTo>
                    <a:cubicBezTo>
                      <a:pt x="4139846" y="664498"/>
                      <a:pt x="4242974" y="664498"/>
                      <a:pt x="4346101" y="667038"/>
                    </a:cubicBezTo>
                    <a:cubicBezTo>
                      <a:pt x="4498882" y="670848"/>
                      <a:pt x="4651663" y="673388"/>
                      <a:pt x="4804444" y="674658"/>
                    </a:cubicBezTo>
                    <a:cubicBezTo>
                      <a:pt x="4861737" y="674658"/>
                      <a:pt x="4884845" y="673388"/>
                      <a:pt x="4905165" y="673388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103027">
              <a:off x="48117" y="300144"/>
              <a:ext cx="20085616" cy="3512539"/>
              <a:chOff x="0" y="0"/>
              <a:chExt cx="4922945" cy="860916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5220" t="0" r="0" b="4746"/>
          <a:stretch>
            <a:fillRect/>
          </a:stretch>
        </p:blipFill>
        <p:spPr>
          <a:xfrm flipH="false" flipV="false" rot="10647862">
            <a:off x="469736" y="4271707"/>
            <a:ext cx="1336596" cy="1335843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1614722" y="1387847"/>
            <a:ext cx="15137959" cy="1328011"/>
            <a:chOff x="0" y="0"/>
            <a:chExt cx="20183945" cy="177068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019060">
            <a:off x="15778147" y="5813391"/>
            <a:ext cx="514267" cy="4794014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37239"/>
          <a:stretch>
            <a:fillRect/>
          </a:stretch>
        </p:blipFill>
        <p:spPr>
          <a:xfrm flipH="false" flipV="false" rot="-5274223">
            <a:off x="723542" y="2960508"/>
            <a:ext cx="550293" cy="1172549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3809172" y="3483768"/>
            <a:ext cx="11044221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 ¿QUÉ ES FIN O FRONT EN UNA COLA?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44406" y="5432362"/>
            <a:ext cx="8999188" cy="239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1"/>
              </a:lnSpc>
            </a:pPr>
            <a:r>
              <a:rPr lang="en-US" sz="4199">
                <a:solidFill>
                  <a:srgbClr val="1D1D1B"/>
                </a:solidFill>
                <a:latin typeface="Arimo"/>
              </a:rPr>
              <a:t>en una cola los datos entran por un extremo llamado final y se insertan por el otro extremo llamado  frente (front).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1555" r="0" b="31560"/>
          <a:stretch>
            <a:fillRect/>
          </a:stretch>
        </p:blipFill>
        <p:spPr>
          <a:xfrm flipH="false" flipV="false" rot="0">
            <a:off x="-610622" y="-554929"/>
            <a:ext cx="19850800" cy="1129176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23185" y="2352412"/>
            <a:ext cx="15412834" cy="7607931"/>
            <a:chOff x="0" y="0"/>
            <a:chExt cx="20550446" cy="1014390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29413" y="0"/>
              <a:ext cx="20121033" cy="10143907"/>
              <a:chOff x="0" y="0"/>
              <a:chExt cx="4931626" cy="2486252"/>
            </a:xfrm>
          </p:grpSpPr>
          <p:sp>
            <p:nvSpPr>
              <p:cNvPr name="Freeform 5" id="5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20121033" cy="10143907"/>
              <a:chOff x="0" y="0"/>
              <a:chExt cx="4931626" cy="2486252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0160" y="16510"/>
                <a:ext cx="4908766" cy="2458312"/>
              </a:xfrm>
              <a:custGeom>
                <a:avLst/>
                <a:gdLst/>
                <a:ahLst/>
                <a:cxnLst/>
                <a:rect r="r" b="b" t="t" l="l"/>
                <a:pathLst>
                  <a:path h="2458312" w="4908766">
                    <a:moveTo>
                      <a:pt x="4908766" y="2458312"/>
                    </a:moveTo>
                    <a:lnTo>
                      <a:pt x="0" y="2450692"/>
                    </a:lnTo>
                    <a:lnTo>
                      <a:pt x="0" y="865834"/>
                    </a:lnTo>
                    <a:lnTo>
                      <a:pt x="17780" y="19050"/>
                    </a:lnTo>
                    <a:lnTo>
                      <a:pt x="2445794" y="0"/>
                    </a:lnTo>
                    <a:lnTo>
                      <a:pt x="4889716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>
                <a:off x="-3810" y="0"/>
                <a:ext cx="4937976" cy="2484982"/>
              </a:xfrm>
              <a:custGeom>
                <a:avLst/>
                <a:gdLst/>
                <a:ahLst/>
                <a:cxnLst/>
                <a:rect r="r" b="b" t="t" l="l"/>
                <a:pathLst>
                  <a:path h="2484982" w="4937976">
                    <a:moveTo>
                      <a:pt x="4903686" y="21590"/>
                    </a:moveTo>
                    <a:cubicBezTo>
                      <a:pt x="4904956" y="34290"/>
                      <a:pt x="4904956" y="44450"/>
                      <a:pt x="4906226" y="54610"/>
                    </a:cubicBezTo>
                    <a:cubicBezTo>
                      <a:pt x="4908766" y="100841"/>
                      <a:pt x="4910036" y="153696"/>
                      <a:pt x="4912576" y="204664"/>
                    </a:cubicBezTo>
                    <a:cubicBezTo>
                      <a:pt x="4912576" y="278284"/>
                      <a:pt x="4925276" y="1729915"/>
                      <a:pt x="4931626" y="1803535"/>
                    </a:cubicBezTo>
                    <a:cubicBezTo>
                      <a:pt x="4937976" y="1914909"/>
                      <a:pt x="4934166" y="2028170"/>
                      <a:pt x="4934166" y="2139543"/>
                    </a:cubicBezTo>
                    <a:cubicBezTo>
                      <a:pt x="4934166" y="2237703"/>
                      <a:pt x="4935436" y="2328312"/>
                      <a:pt x="4936706" y="2424022"/>
                    </a:cubicBezTo>
                    <a:cubicBezTo>
                      <a:pt x="4936706" y="2445612"/>
                      <a:pt x="4936706" y="2459582"/>
                      <a:pt x="4936706" y="2483712"/>
                    </a:cubicBezTo>
                    <a:cubicBezTo>
                      <a:pt x="4913846" y="2483712"/>
                      <a:pt x="4893526" y="2484982"/>
                      <a:pt x="4862750" y="2483712"/>
                    </a:cubicBezTo>
                    <a:cubicBezTo>
                      <a:pt x="4614034" y="2478632"/>
                      <a:pt x="4361491" y="2484982"/>
                      <a:pt x="4112774" y="2479902"/>
                    </a:cubicBezTo>
                    <a:cubicBezTo>
                      <a:pt x="3963543" y="2476092"/>
                      <a:pt x="3818140" y="2478632"/>
                      <a:pt x="3668910" y="2476092"/>
                    </a:cubicBezTo>
                    <a:cubicBezTo>
                      <a:pt x="3600034" y="2474822"/>
                      <a:pt x="3531159" y="2473552"/>
                      <a:pt x="3462283" y="2472282"/>
                    </a:cubicBezTo>
                    <a:cubicBezTo>
                      <a:pt x="3420193" y="2472282"/>
                      <a:pt x="3381929" y="2473552"/>
                      <a:pt x="3339838" y="2473552"/>
                    </a:cubicBezTo>
                    <a:cubicBezTo>
                      <a:pt x="3232699" y="2472282"/>
                      <a:pt x="2938065" y="2473552"/>
                      <a:pt x="2830926" y="2472282"/>
                    </a:cubicBezTo>
                    <a:cubicBezTo>
                      <a:pt x="2754397" y="2471012"/>
                      <a:pt x="1223832" y="2479902"/>
                      <a:pt x="1147304" y="2478632"/>
                    </a:cubicBezTo>
                    <a:cubicBezTo>
                      <a:pt x="1128172" y="2478632"/>
                      <a:pt x="1105214" y="2479902"/>
                      <a:pt x="1086082" y="2479902"/>
                    </a:cubicBezTo>
                    <a:cubicBezTo>
                      <a:pt x="1040165" y="2479902"/>
                      <a:pt x="998074" y="2481172"/>
                      <a:pt x="952157" y="2481172"/>
                    </a:cubicBezTo>
                    <a:cubicBezTo>
                      <a:pt x="837365" y="2481172"/>
                      <a:pt x="726399" y="2479902"/>
                      <a:pt x="611607" y="2478632"/>
                    </a:cubicBezTo>
                    <a:cubicBezTo>
                      <a:pt x="542731" y="2477362"/>
                      <a:pt x="473856" y="2476092"/>
                      <a:pt x="408807" y="2474822"/>
                    </a:cubicBezTo>
                    <a:cubicBezTo>
                      <a:pt x="286362" y="2473552"/>
                      <a:pt x="163916" y="2472282"/>
                      <a:pt x="48260" y="2472282"/>
                    </a:cubicBezTo>
                    <a:cubicBezTo>
                      <a:pt x="38100" y="2472282"/>
                      <a:pt x="29210" y="2472282"/>
                      <a:pt x="19050" y="2471012"/>
                    </a:cubicBezTo>
                    <a:cubicBezTo>
                      <a:pt x="10160" y="2469742"/>
                      <a:pt x="5080" y="2463392"/>
                      <a:pt x="7620" y="2454502"/>
                    </a:cubicBezTo>
                    <a:cubicBezTo>
                      <a:pt x="16510" y="2422696"/>
                      <a:pt x="12700" y="2375504"/>
                      <a:pt x="11430" y="2326424"/>
                    </a:cubicBezTo>
                    <a:cubicBezTo>
                      <a:pt x="10160" y="2226377"/>
                      <a:pt x="6350" y="2128217"/>
                      <a:pt x="7620" y="2028170"/>
                    </a:cubicBezTo>
                    <a:cubicBezTo>
                      <a:pt x="5080" y="1903582"/>
                      <a:pt x="0" y="361342"/>
                      <a:pt x="7620" y="234867"/>
                    </a:cubicBezTo>
                    <a:cubicBezTo>
                      <a:pt x="8890" y="210327"/>
                      <a:pt x="7620" y="183899"/>
                      <a:pt x="8890" y="159359"/>
                    </a:cubicBezTo>
                    <a:cubicBezTo>
                      <a:pt x="10160" y="119718"/>
                      <a:pt x="12700" y="7630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56" y="30480"/>
                      <a:pt x="129479" y="29210"/>
                    </a:cubicBezTo>
                    <a:cubicBezTo>
                      <a:pt x="232792" y="25400"/>
                      <a:pt x="336105" y="22860"/>
                      <a:pt x="443244" y="20320"/>
                    </a:cubicBezTo>
                    <a:cubicBezTo>
                      <a:pt x="515946" y="17780"/>
                      <a:pt x="588648" y="16510"/>
                      <a:pt x="657523" y="13970"/>
                    </a:cubicBezTo>
                    <a:cubicBezTo>
                      <a:pt x="726399" y="11430"/>
                      <a:pt x="799101" y="8890"/>
                      <a:pt x="867976" y="8890"/>
                    </a:cubicBezTo>
                    <a:cubicBezTo>
                      <a:pt x="944504" y="7620"/>
                      <a:pt x="1021033" y="10160"/>
                      <a:pt x="1097561" y="8890"/>
                    </a:cubicBezTo>
                    <a:cubicBezTo>
                      <a:pt x="1193221" y="8890"/>
                      <a:pt x="2926586" y="6350"/>
                      <a:pt x="3022246" y="5080"/>
                    </a:cubicBezTo>
                    <a:cubicBezTo>
                      <a:pt x="3114080" y="3810"/>
                      <a:pt x="3205914" y="2540"/>
                      <a:pt x="3301574" y="2540"/>
                    </a:cubicBezTo>
                    <a:cubicBezTo>
                      <a:pt x="3458457" y="1270"/>
                      <a:pt x="3611514" y="0"/>
                      <a:pt x="3768396" y="0"/>
                    </a:cubicBezTo>
                    <a:cubicBezTo>
                      <a:pt x="3833446" y="0"/>
                      <a:pt x="3902321" y="2540"/>
                      <a:pt x="3967370" y="2540"/>
                    </a:cubicBezTo>
                    <a:cubicBezTo>
                      <a:pt x="4147211" y="3810"/>
                      <a:pt x="4330879" y="5080"/>
                      <a:pt x="4510721" y="7620"/>
                    </a:cubicBezTo>
                    <a:cubicBezTo>
                      <a:pt x="4606381" y="8890"/>
                      <a:pt x="4702041" y="12700"/>
                      <a:pt x="4797701" y="16510"/>
                    </a:cubicBezTo>
                    <a:cubicBezTo>
                      <a:pt x="4820660" y="16510"/>
                      <a:pt x="4843618" y="16510"/>
                      <a:pt x="4862750" y="16510"/>
                    </a:cubicBezTo>
                    <a:cubicBezTo>
                      <a:pt x="4884636" y="17780"/>
                      <a:pt x="4893526" y="20320"/>
                      <a:pt x="4903686" y="21590"/>
                    </a:cubicBezTo>
                    <a:close/>
                    <a:moveTo>
                      <a:pt x="4913846" y="2467202"/>
                    </a:moveTo>
                    <a:cubicBezTo>
                      <a:pt x="4915116" y="2450692"/>
                      <a:pt x="4916386" y="2437992"/>
                      <a:pt x="4916386" y="2425292"/>
                    </a:cubicBezTo>
                    <a:cubicBezTo>
                      <a:pt x="4915116" y="2318874"/>
                      <a:pt x="4913846" y="2218826"/>
                      <a:pt x="4913846" y="2111228"/>
                    </a:cubicBezTo>
                    <a:cubicBezTo>
                      <a:pt x="4913846" y="2062148"/>
                      <a:pt x="4916386" y="2013068"/>
                      <a:pt x="4915116" y="1963988"/>
                    </a:cubicBezTo>
                    <a:cubicBezTo>
                      <a:pt x="4915116" y="1918684"/>
                      <a:pt x="4913846" y="1871492"/>
                      <a:pt x="4912576" y="1826187"/>
                    </a:cubicBezTo>
                    <a:cubicBezTo>
                      <a:pt x="4907496" y="1756343"/>
                      <a:pt x="4896066" y="310374"/>
                      <a:pt x="4896066" y="240530"/>
                    </a:cubicBezTo>
                    <a:cubicBezTo>
                      <a:pt x="4893526" y="182012"/>
                      <a:pt x="4890986" y="121606"/>
                      <a:pt x="4888446" y="63500"/>
                    </a:cubicBezTo>
                    <a:cubicBezTo>
                      <a:pt x="4887176" y="44450"/>
                      <a:pt x="4885906" y="43180"/>
                      <a:pt x="4851271" y="41910"/>
                    </a:cubicBezTo>
                    <a:cubicBezTo>
                      <a:pt x="4839792" y="41910"/>
                      <a:pt x="4832139" y="41910"/>
                      <a:pt x="4820660" y="40640"/>
                    </a:cubicBezTo>
                    <a:cubicBezTo>
                      <a:pt x="4725000" y="36830"/>
                      <a:pt x="4625513" y="31750"/>
                      <a:pt x="4529853" y="30480"/>
                    </a:cubicBezTo>
                    <a:cubicBezTo>
                      <a:pt x="4296441" y="26670"/>
                      <a:pt x="4059204" y="25400"/>
                      <a:pt x="3825793" y="22860"/>
                    </a:cubicBezTo>
                    <a:cubicBezTo>
                      <a:pt x="3791355" y="22860"/>
                      <a:pt x="3753091" y="22860"/>
                      <a:pt x="3718653" y="22860"/>
                    </a:cubicBezTo>
                    <a:cubicBezTo>
                      <a:pt x="3661257" y="22860"/>
                      <a:pt x="3603861" y="22860"/>
                      <a:pt x="3550291" y="22860"/>
                    </a:cubicBezTo>
                    <a:cubicBezTo>
                      <a:pt x="3427846" y="22860"/>
                      <a:pt x="3305401" y="22860"/>
                      <a:pt x="3186782" y="24130"/>
                    </a:cubicBezTo>
                    <a:cubicBezTo>
                      <a:pt x="3083469" y="25400"/>
                      <a:pt x="1342451" y="29210"/>
                      <a:pt x="1239138" y="29210"/>
                    </a:cubicBezTo>
                    <a:cubicBezTo>
                      <a:pt x="1070776" y="29210"/>
                      <a:pt x="902414" y="26670"/>
                      <a:pt x="734052" y="33020"/>
                    </a:cubicBezTo>
                    <a:cubicBezTo>
                      <a:pt x="646044" y="36830"/>
                      <a:pt x="561863" y="36830"/>
                      <a:pt x="477682" y="38100"/>
                    </a:cubicBezTo>
                    <a:cubicBezTo>
                      <a:pt x="332278" y="41910"/>
                      <a:pt x="186875" y="45720"/>
                      <a:pt x="49530" y="50800"/>
                    </a:cubicBezTo>
                    <a:cubicBezTo>
                      <a:pt x="36830" y="50800"/>
                      <a:pt x="34290" y="53340"/>
                      <a:pt x="33020" y="70638"/>
                    </a:cubicBezTo>
                    <a:cubicBezTo>
                      <a:pt x="31750" y="104617"/>
                      <a:pt x="31750" y="138595"/>
                      <a:pt x="30480" y="172573"/>
                    </a:cubicBezTo>
                    <a:cubicBezTo>
                      <a:pt x="29210" y="229204"/>
                      <a:pt x="26670" y="283947"/>
                      <a:pt x="25400" y="340577"/>
                    </a:cubicBezTo>
                    <a:cubicBezTo>
                      <a:pt x="20320" y="400983"/>
                      <a:pt x="26670" y="1877155"/>
                      <a:pt x="29210" y="1937561"/>
                    </a:cubicBezTo>
                    <a:cubicBezTo>
                      <a:pt x="29210" y="2001742"/>
                      <a:pt x="29210" y="2067811"/>
                      <a:pt x="30480" y="2131993"/>
                    </a:cubicBezTo>
                    <a:cubicBezTo>
                      <a:pt x="30480" y="2179185"/>
                      <a:pt x="33020" y="2226377"/>
                      <a:pt x="33020" y="2273569"/>
                    </a:cubicBezTo>
                    <a:cubicBezTo>
                      <a:pt x="33020" y="2324537"/>
                      <a:pt x="33020" y="2375504"/>
                      <a:pt x="31750" y="2425292"/>
                    </a:cubicBezTo>
                    <a:cubicBezTo>
                      <a:pt x="31750" y="2429102"/>
                      <a:pt x="31750" y="2431642"/>
                      <a:pt x="31750" y="2435452"/>
                    </a:cubicBezTo>
                    <a:cubicBezTo>
                      <a:pt x="31750" y="2445612"/>
                      <a:pt x="35560" y="2449422"/>
                      <a:pt x="44450" y="2449422"/>
                    </a:cubicBezTo>
                    <a:cubicBezTo>
                      <a:pt x="75909" y="2449422"/>
                      <a:pt x="129479" y="2450692"/>
                      <a:pt x="179222" y="2450692"/>
                    </a:cubicBezTo>
                    <a:cubicBezTo>
                      <a:pt x="251924" y="2450692"/>
                      <a:pt x="328452" y="2448152"/>
                      <a:pt x="401154" y="2450692"/>
                    </a:cubicBezTo>
                    <a:cubicBezTo>
                      <a:pt x="519773" y="2454502"/>
                      <a:pt x="638391" y="2457042"/>
                      <a:pt x="757010" y="2455772"/>
                    </a:cubicBezTo>
                    <a:cubicBezTo>
                      <a:pt x="833539" y="2454502"/>
                      <a:pt x="906240" y="2457042"/>
                      <a:pt x="982769" y="2457042"/>
                    </a:cubicBezTo>
                    <a:cubicBezTo>
                      <a:pt x="1093735" y="2457042"/>
                      <a:pt x="1204700" y="2455772"/>
                      <a:pt x="1315666" y="2457042"/>
                    </a:cubicBezTo>
                    <a:cubicBezTo>
                      <a:pt x="1480202" y="2458312"/>
                      <a:pt x="3286269" y="2448152"/>
                      <a:pt x="3454631" y="2450692"/>
                    </a:cubicBezTo>
                    <a:cubicBezTo>
                      <a:pt x="3527333" y="2451962"/>
                      <a:pt x="3600034" y="2453232"/>
                      <a:pt x="3668910" y="2453232"/>
                    </a:cubicBezTo>
                    <a:cubicBezTo>
                      <a:pt x="3795181" y="2455772"/>
                      <a:pt x="3917627" y="2451962"/>
                      <a:pt x="4043898" y="2455772"/>
                    </a:cubicBezTo>
                    <a:cubicBezTo>
                      <a:pt x="4147211" y="2458312"/>
                      <a:pt x="4250524" y="2458312"/>
                      <a:pt x="4353838" y="2460852"/>
                    </a:cubicBezTo>
                    <a:cubicBezTo>
                      <a:pt x="4506894" y="2464662"/>
                      <a:pt x="4659951" y="2467202"/>
                      <a:pt x="4813007" y="2468472"/>
                    </a:cubicBezTo>
                    <a:cubicBezTo>
                      <a:pt x="4870403" y="2468472"/>
                      <a:pt x="4893526" y="2467202"/>
                      <a:pt x="4913846" y="2467202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392691" y="-597204"/>
            <a:ext cx="15681251" cy="3006767"/>
            <a:chOff x="0" y="0"/>
            <a:chExt cx="20908335" cy="4009022"/>
          </a:xfrm>
        </p:grpSpPr>
        <p:grpSp>
          <p:nvGrpSpPr>
            <p:cNvPr name="Group 11" id="11"/>
            <p:cNvGrpSpPr/>
            <p:nvPr/>
          </p:nvGrpSpPr>
          <p:grpSpPr>
            <a:xfrm rot="62623">
              <a:off x="27933" y="333075"/>
              <a:ext cx="20811021" cy="3256521"/>
              <a:chOff x="0" y="0"/>
              <a:chExt cx="5100740" cy="798167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0160" y="16510"/>
                <a:ext cx="5077881" cy="770227"/>
              </a:xfrm>
              <a:custGeom>
                <a:avLst/>
                <a:gdLst/>
                <a:ahLst/>
                <a:cxnLst/>
                <a:rect r="r" b="b" t="t" l="l"/>
                <a:pathLst>
                  <a:path h="770227" w="5077881">
                    <a:moveTo>
                      <a:pt x="5077881" y="770227"/>
                    </a:moveTo>
                    <a:lnTo>
                      <a:pt x="0" y="762607"/>
                    </a:lnTo>
                    <a:lnTo>
                      <a:pt x="0" y="280362"/>
                    </a:lnTo>
                    <a:lnTo>
                      <a:pt x="17780" y="19050"/>
                    </a:lnTo>
                    <a:lnTo>
                      <a:pt x="2530134" y="0"/>
                    </a:lnTo>
                    <a:lnTo>
                      <a:pt x="5058831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3810" y="0"/>
                <a:ext cx="5107090" cy="796897"/>
              </a:xfrm>
              <a:custGeom>
                <a:avLst/>
                <a:gdLst/>
                <a:ahLst/>
                <a:cxnLst/>
                <a:rect r="r" b="b" t="t" l="l"/>
                <a:pathLst>
                  <a:path h="796897" w="5107090">
                    <a:moveTo>
                      <a:pt x="5072801" y="21590"/>
                    </a:moveTo>
                    <a:cubicBezTo>
                      <a:pt x="5074070" y="34290"/>
                      <a:pt x="5074070" y="44450"/>
                      <a:pt x="5075340" y="54610"/>
                    </a:cubicBezTo>
                    <a:cubicBezTo>
                      <a:pt x="5077881" y="74722"/>
                      <a:pt x="5079151" y="89746"/>
                      <a:pt x="5081690" y="104234"/>
                    </a:cubicBezTo>
                    <a:cubicBezTo>
                      <a:pt x="5081690" y="125162"/>
                      <a:pt x="5094390" y="537803"/>
                      <a:pt x="5100740" y="558730"/>
                    </a:cubicBezTo>
                    <a:cubicBezTo>
                      <a:pt x="5107090" y="590389"/>
                      <a:pt x="5103281" y="622584"/>
                      <a:pt x="5103281" y="654244"/>
                    </a:cubicBezTo>
                    <a:cubicBezTo>
                      <a:pt x="5103281" y="682146"/>
                      <a:pt x="5104551" y="707903"/>
                      <a:pt x="5105820" y="735937"/>
                    </a:cubicBezTo>
                    <a:cubicBezTo>
                      <a:pt x="5105820" y="757527"/>
                      <a:pt x="5105820" y="771497"/>
                      <a:pt x="5105820" y="795627"/>
                    </a:cubicBezTo>
                    <a:cubicBezTo>
                      <a:pt x="5082960" y="795627"/>
                      <a:pt x="5062640" y="796897"/>
                      <a:pt x="5031316" y="795627"/>
                    </a:cubicBezTo>
                    <a:cubicBezTo>
                      <a:pt x="4773882" y="790547"/>
                      <a:pt x="4512487" y="796897"/>
                      <a:pt x="4255052" y="791817"/>
                    </a:cubicBezTo>
                    <a:cubicBezTo>
                      <a:pt x="4100592" y="788007"/>
                      <a:pt x="3950092" y="790547"/>
                      <a:pt x="3795631" y="788007"/>
                    </a:cubicBezTo>
                    <a:cubicBezTo>
                      <a:pt x="3724341" y="786737"/>
                      <a:pt x="3653052" y="785467"/>
                      <a:pt x="3581763" y="784197"/>
                    </a:cubicBezTo>
                    <a:cubicBezTo>
                      <a:pt x="3538197" y="784197"/>
                      <a:pt x="3498591" y="785467"/>
                      <a:pt x="3455025" y="785467"/>
                    </a:cubicBezTo>
                    <a:cubicBezTo>
                      <a:pt x="3344131" y="784197"/>
                      <a:pt x="3039170" y="785467"/>
                      <a:pt x="2928275" y="784197"/>
                    </a:cubicBezTo>
                    <a:cubicBezTo>
                      <a:pt x="2849064" y="782927"/>
                      <a:pt x="1264852" y="791817"/>
                      <a:pt x="1185642" y="790547"/>
                    </a:cubicBezTo>
                    <a:cubicBezTo>
                      <a:pt x="1165839" y="790547"/>
                      <a:pt x="1142076" y="791817"/>
                      <a:pt x="1122273" y="791817"/>
                    </a:cubicBezTo>
                    <a:cubicBezTo>
                      <a:pt x="1074747" y="791817"/>
                      <a:pt x="1031181" y="793087"/>
                      <a:pt x="983655" y="793087"/>
                    </a:cubicBezTo>
                    <a:cubicBezTo>
                      <a:pt x="864839" y="793087"/>
                      <a:pt x="749983" y="791817"/>
                      <a:pt x="631167" y="790547"/>
                    </a:cubicBezTo>
                    <a:cubicBezTo>
                      <a:pt x="559878" y="789277"/>
                      <a:pt x="488588" y="788007"/>
                      <a:pt x="421259" y="786737"/>
                    </a:cubicBezTo>
                    <a:cubicBezTo>
                      <a:pt x="294522" y="785467"/>
                      <a:pt x="167785" y="784197"/>
                      <a:pt x="48260" y="784197"/>
                    </a:cubicBezTo>
                    <a:cubicBezTo>
                      <a:pt x="38100" y="784197"/>
                      <a:pt x="29210" y="784197"/>
                      <a:pt x="19050" y="782927"/>
                    </a:cubicBezTo>
                    <a:cubicBezTo>
                      <a:pt x="10160" y="781657"/>
                      <a:pt x="5080" y="775307"/>
                      <a:pt x="7620" y="766417"/>
                    </a:cubicBezTo>
                    <a:cubicBezTo>
                      <a:pt x="16510" y="734733"/>
                      <a:pt x="12700" y="721318"/>
                      <a:pt x="11430" y="707366"/>
                    </a:cubicBezTo>
                    <a:cubicBezTo>
                      <a:pt x="10160" y="678927"/>
                      <a:pt x="6350" y="651024"/>
                      <a:pt x="7620" y="622584"/>
                    </a:cubicBezTo>
                    <a:cubicBezTo>
                      <a:pt x="5080" y="587169"/>
                      <a:pt x="0" y="148772"/>
                      <a:pt x="7620" y="112820"/>
                    </a:cubicBezTo>
                    <a:cubicBezTo>
                      <a:pt x="8890" y="105844"/>
                      <a:pt x="7620" y="98332"/>
                      <a:pt x="8890" y="91356"/>
                    </a:cubicBezTo>
                    <a:cubicBezTo>
                      <a:pt x="10160" y="80088"/>
                      <a:pt x="12700" y="67746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772" y="30480"/>
                      <a:pt x="132141" y="29210"/>
                    </a:cubicBezTo>
                    <a:cubicBezTo>
                      <a:pt x="239075" y="25400"/>
                      <a:pt x="346009" y="22860"/>
                      <a:pt x="456904" y="20320"/>
                    </a:cubicBezTo>
                    <a:cubicBezTo>
                      <a:pt x="532154" y="17780"/>
                      <a:pt x="607404" y="16510"/>
                      <a:pt x="678694" y="13970"/>
                    </a:cubicBezTo>
                    <a:cubicBezTo>
                      <a:pt x="749983" y="11430"/>
                      <a:pt x="825233" y="8890"/>
                      <a:pt x="896523" y="8890"/>
                    </a:cubicBezTo>
                    <a:cubicBezTo>
                      <a:pt x="975734" y="7620"/>
                      <a:pt x="1054944" y="10160"/>
                      <a:pt x="1134155" y="8890"/>
                    </a:cubicBezTo>
                    <a:cubicBezTo>
                      <a:pt x="1233168" y="8890"/>
                      <a:pt x="3027288" y="6350"/>
                      <a:pt x="3126301" y="5080"/>
                    </a:cubicBezTo>
                    <a:cubicBezTo>
                      <a:pt x="3221354" y="3810"/>
                      <a:pt x="3316407" y="2540"/>
                      <a:pt x="3415420" y="2540"/>
                    </a:cubicBezTo>
                    <a:cubicBezTo>
                      <a:pt x="3577802" y="1270"/>
                      <a:pt x="3736223" y="0"/>
                      <a:pt x="3898605" y="0"/>
                    </a:cubicBezTo>
                    <a:cubicBezTo>
                      <a:pt x="3965934" y="0"/>
                      <a:pt x="4037223" y="2540"/>
                      <a:pt x="4104552" y="2540"/>
                    </a:cubicBezTo>
                    <a:cubicBezTo>
                      <a:pt x="4290697" y="3810"/>
                      <a:pt x="4480803" y="5080"/>
                      <a:pt x="4666948" y="7620"/>
                    </a:cubicBezTo>
                    <a:cubicBezTo>
                      <a:pt x="4765961" y="8890"/>
                      <a:pt x="4864974" y="12700"/>
                      <a:pt x="4963987" y="16510"/>
                    </a:cubicBezTo>
                    <a:cubicBezTo>
                      <a:pt x="4987751" y="16510"/>
                      <a:pt x="5011514" y="16510"/>
                      <a:pt x="5031316" y="16510"/>
                    </a:cubicBezTo>
                    <a:cubicBezTo>
                      <a:pt x="5053751" y="17780"/>
                      <a:pt x="5062640" y="20320"/>
                      <a:pt x="5072801" y="21590"/>
                    </a:cubicBezTo>
                    <a:close/>
                    <a:moveTo>
                      <a:pt x="5082960" y="779117"/>
                    </a:moveTo>
                    <a:cubicBezTo>
                      <a:pt x="5084231" y="762607"/>
                      <a:pt x="5085501" y="749907"/>
                      <a:pt x="5085501" y="737207"/>
                    </a:cubicBezTo>
                    <a:cubicBezTo>
                      <a:pt x="5084231" y="705220"/>
                      <a:pt x="5082960" y="676781"/>
                      <a:pt x="5082960" y="646195"/>
                    </a:cubicBezTo>
                    <a:cubicBezTo>
                      <a:pt x="5082960" y="632243"/>
                      <a:pt x="5085501" y="618292"/>
                      <a:pt x="5084231" y="604340"/>
                    </a:cubicBezTo>
                    <a:cubicBezTo>
                      <a:pt x="5084231" y="591462"/>
                      <a:pt x="5082960" y="578047"/>
                      <a:pt x="5081690" y="565169"/>
                    </a:cubicBezTo>
                    <a:cubicBezTo>
                      <a:pt x="5076610" y="545315"/>
                      <a:pt x="5065181" y="134284"/>
                      <a:pt x="5065181" y="114430"/>
                    </a:cubicBezTo>
                    <a:cubicBezTo>
                      <a:pt x="5062640" y="97795"/>
                      <a:pt x="5060101" y="80624"/>
                      <a:pt x="5057560" y="63500"/>
                    </a:cubicBezTo>
                    <a:cubicBezTo>
                      <a:pt x="5056290" y="44450"/>
                      <a:pt x="5055021" y="43180"/>
                      <a:pt x="5019435" y="41910"/>
                    </a:cubicBezTo>
                    <a:cubicBezTo>
                      <a:pt x="5007553" y="41910"/>
                      <a:pt x="4999632" y="41910"/>
                      <a:pt x="4987751" y="40640"/>
                    </a:cubicBezTo>
                    <a:cubicBezTo>
                      <a:pt x="4888737" y="36830"/>
                      <a:pt x="4785764" y="31750"/>
                      <a:pt x="4686751" y="30480"/>
                    </a:cubicBezTo>
                    <a:cubicBezTo>
                      <a:pt x="4445158" y="26670"/>
                      <a:pt x="4199605" y="25400"/>
                      <a:pt x="3958013" y="22860"/>
                    </a:cubicBezTo>
                    <a:cubicBezTo>
                      <a:pt x="3922368" y="22860"/>
                      <a:pt x="3882763" y="22860"/>
                      <a:pt x="3847118" y="22860"/>
                    </a:cubicBezTo>
                    <a:cubicBezTo>
                      <a:pt x="3787710" y="22860"/>
                      <a:pt x="3728302" y="22860"/>
                      <a:pt x="3672855" y="22860"/>
                    </a:cubicBezTo>
                    <a:cubicBezTo>
                      <a:pt x="3546118" y="22860"/>
                      <a:pt x="3419381" y="22860"/>
                      <a:pt x="3296604" y="24130"/>
                    </a:cubicBezTo>
                    <a:cubicBezTo>
                      <a:pt x="3189670" y="25400"/>
                      <a:pt x="1387629" y="29210"/>
                      <a:pt x="1280694" y="29210"/>
                    </a:cubicBezTo>
                    <a:cubicBezTo>
                      <a:pt x="1106431" y="29210"/>
                      <a:pt x="932168" y="26670"/>
                      <a:pt x="757904" y="33020"/>
                    </a:cubicBezTo>
                    <a:cubicBezTo>
                      <a:pt x="666812" y="36830"/>
                      <a:pt x="579681" y="36830"/>
                      <a:pt x="492549" y="38100"/>
                    </a:cubicBezTo>
                    <a:cubicBezTo>
                      <a:pt x="342049" y="41910"/>
                      <a:pt x="191549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6"/>
                    </a:cubicBezTo>
                    <a:cubicBezTo>
                      <a:pt x="31750" y="75795"/>
                      <a:pt x="31750" y="85454"/>
                      <a:pt x="30480" y="95112"/>
                    </a:cubicBezTo>
                    <a:cubicBezTo>
                      <a:pt x="29210" y="111210"/>
                      <a:pt x="26670" y="126771"/>
                      <a:pt x="25400" y="142869"/>
                    </a:cubicBezTo>
                    <a:cubicBezTo>
                      <a:pt x="20320" y="160040"/>
                      <a:pt x="26670" y="579657"/>
                      <a:pt x="29210" y="596828"/>
                    </a:cubicBezTo>
                    <a:cubicBezTo>
                      <a:pt x="29210" y="615072"/>
                      <a:pt x="29210" y="633853"/>
                      <a:pt x="30480" y="652097"/>
                    </a:cubicBezTo>
                    <a:cubicBezTo>
                      <a:pt x="30480" y="665512"/>
                      <a:pt x="33020" y="678927"/>
                      <a:pt x="33020" y="692342"/>
                    </a:cubicBezTo>
                    <a:cubicBezTo>
                      <a:pt x="33020" y="706830"/>
                      <a:pt x="33020" y="721318"/>
                      <a:pt x="31750" y="737207"/>
                    </a:cubicBezTo>
                    <a:cubicBezTo>
                      <a:pt x="31750" y="741017"/>
                      <a:pt x="31750" y="743557"/>
                      <a:pt x="31750" y="747367"/>
                    </a:cubicBezTo>
                    <a:cubicBezTo>
                      <a:pt x="31750" y="757527"/>
                      <a:pt x="35560" y="761337"/>
                      <a:pt x="44450" y="761337"/>
                    </a:cubicBezTo>
                    <a:cubicBezTo>
                      <a:pt x="76693" y="761337"/>
                      <a:pt x="132141" y="762607"/>
                      <a:pt x="183627" y="762607"/>
                    </a:cubicBezTo>
                    <a:cubicBezTo>
                      <a:pt x="258878" y="762607"/>
                      <a:pt x="338088" y="760067"/>
                      <a:pt x="413338" y="762607"/>
                    </a:cubicBezTo>
                    <a:cubicBezTo>
                      <a:pt x="536115" y="766417"/>
                      <a:pt x="658891" y="768957"/>
                      <a:pt x="781668" y="767687"/>
                    </a:cubicBezTo>
                    <a:cubicBezTo>
                      <a:pt x="860878" y="766417"/>
                      <a:pt x="936128" y="768957"/>
                      <a:pt x="1015339" y="768957"/>
                    </a:cubicBezTo>
                    <a:cubicBezTo>
                      <a:pt x="1130194" y="768957"/>
                      <a:pt x="1245050" y="767687"/>
                      <a:pt x="1359905" y="768957"/>
                    </a:cubicBezTo>
                    <a:cubicBezTo>
                      <a:pt x="1530208" y="770227"/>
                      <a:pt x="3399578" y="760067"/>
                      <a:pt x="3573841" y="762607"/>
                    </a:cubicBezTo>
                    <a:cubicBezTo>
                      <a:pt x="3649091" y="763877"/>
                      <a:pt x="3724341" y="765147"/>
                      <a:pt x="3795631" y="765147"/>
                    </a:cubicBezTo>
                    <a:cubicBezTo>
                      <a:pt x="3926329" y="767687"/>
                      <a:pt x="4053066" y="763877"/>
                      <a:pt x="4183763" y="767687"/>
                    </a:cubicBezTo>
                    <a:cubicBezTo>
                      <a:pt x="4290698" y="770227"/>
                      <a:pt x="4397632" y="770227"/>
                      <a:pt x="4504566" y="772767"/>
                    </a:cubicBezTo>
                    <a:cubicBezTo>
                      <a:pt x="4662987" y="776577"/>
                      <a:pt x="4821409" y="779117"/>
                      <a:pt x="4979830" y="780387"/>
                    </a:cubicBezTo>
                    <a:cubicBezTo>
                      <a:pt x="5039238" y="780387"/>
                      <a:pt x="5062640" y="779117"/>
                      <a:pt x="5082960" y="779117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-40404">
              <a:off x="802771" y="117910"/>
              <a:ext cx="20085616" cy="3512539"/>
              <a:chOff x="0" y="0"/>
              <a:chExt cx="4922945" cy="860916"/>
            </a:xfrm>
          </p:grpSpPr>
          <p:sp>
            <p:nvSpPr>
              <p:cNvPr name="Freeform 15" id="15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-4344">
              <a:off x="166021" y="759943"/>
              <a:ext cx="20085616" cy="2998485"/>
              <a:chOff x="0" y="0"/>
              <a:chExt cx="4922945" cy="734923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10160" y="16510"/>
                <a:ext cx="4900085" cy="706983"/>
              </a:xfrm>
              <a:custGeom>
                <a:avLst/>
                <a:gdLst/>
                <a:ahLst/>
                <a:cxnLst/>
                <a:rect r="r" b="b" t="t" l="l"/>
                <a:pathLst>
                  <a:path h="706983" w="4900085">
                    <a:moveTo>
                      <a:pt x="4900085" y="706983"/>
                    </a:moveTo>
                    <a:lnTo>
                      <a:pt x="0" y="699363"/>
                    </a:lnTo>
                    <a:lnTo>
                      <a:pt x="0" y="258427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-3810" y="0"/>
                <a:ext cx="4929295" cy="733653"/>
              </a:xfrm>
              <a:custGeom>
                <a:avLst/>
                <a:gdLst/>
                <a:ahLst/>
                <a:cxnLst/>
                <a:rect r="r" b="b" t="t" l="l"/>
                <a:pathLst>
                  <a:path h="733653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3743"/>
                      <a:pt x="4901355" y="87350"/>
                      <a:pt x="4903895" y="100472"/>
                    </a:cubicBezTo>
                    <a:cubicBezTo>
                      <a:pt x="4903895" y="119425"/>
                      <a:pt x="4916595" y="493140"/>
                      <a:pt x="4922945" y="512093"/>
                    </a:cubicBezTo>
                    <a:cubicBezTo>
                      <a:pt x="4929295" y="540766"/>
                      <a:pt x="4925485" y="569924"/>
                      <a:pt x="4925485" y="598597"/>
                    </a:cubicBezTo>
                    <a:cubicBezTo>
                      <a:pt x="4925485" y="623868"/>
                      <a:pt x="4926755" y="647194"/>
                      <a:pt x="4928025" y="672693"/>
                    </a:cubicBezTo>
                    <a:cubicBezTo>
                      <a:pt x="4928025" y="694283"/>
                      <a:pt x="4928025" y="708253"/>
                      <a:pt x="4928025" y="732383"/>
                    </a:cubicBezTo>
                    <a:cubicBezTo>
                      <a:pt x="4905165" y="732383"/>
                      <a:pt x="4884845" y="733653"/>
                      <a:pt x="4854098" y="732383"/>
                    </a:cubicBezTo>
                    <a:cubicBezTo>
                      <a:pt x="4605829" y="727303"/>
                      <a:pt x="4353740" y="733653"/>
                      <a:pt x="4105470" y="728573"/>
                    </a:cubicBezTo>
                    <a:cubicBezTo>
                      <a:pt x="3956509" y="724763"/>
                      <a:pt x="3811367" y="727303"/>
                      <a:pt x="3662405" y="724763"/>
                    </a:cubicBezTo>
                    <a:cubicBezTo>
                      <a:pt x="3593654" y="723493"/>
                      <a:pt x="3524902" y="722223"/>
                      <a:pt x="3456151" y="720953"/>
                    </a:cubicBezTo>
                    <a:cubicBezTo>
                      <a:pt x="3414136" y="720953"/>
                      <a:pt x="3375941" y="722223"/>
                      <a:pt x="3333926" y="722223"/>
                    </a:cubicBezTo>
                    <a:cubicBezTo>
                      <a:pt x="3226979" y="720953"/>
                      <a:pt x="2932875" y="722223"/>
                      <a:pt x="2825929" y="720953"/>
                    </a:cubicBezTo>
                    <a:cubicBezTo>
                      <a:pt x="2749538" y="719683"/>
                      <a:pt x="1221727" y="728573"/>
                      <a:pt x="1145336" y="727303"/>
                    </a:cubicBezTo>
                    <a:cubicBezTo>
                      <a:pt x="1126239" y="727303"/>
                      <a:pt x="1103322" y="728573"/>
                      <a:pt x="1084224" y="728573"/>
                    </a:cubicBezTo>
                    <a:cubicBezTo>
                      <a:pt x="1038390" y="728573"/>
                      <a:pt x="996375" y="729843"/>
                      <a:pt x="950540" y="729843"/>
                    </a:cubicBezTo>
                    <a:cubicBezTo>
                      <a:pt x="835955" y="729843"/>
                      <a:pt x="725188" y="728573"/>
                      <a:pt x="610602" y="727303"/>
                    </a:cubicBezTo>
                    <a:cubicBezTo>
                      <a:pt x="541851" y="726033"/>
                      <a:pt x="473099" y="724763"/>
                      <a:pt x="408168" y="723493"/>
                    </a:cubicBezTo>
                    <a:cubicBezTo>
                      <a:pt x="285943" y="722223"/>
                      <a:pt x="163718" y="720953"/>
                      <a:pt x="48260" y="720953"/>
                    </a:cubicBezTo>
                    <a:cubicBezTo>
                      <a:pt x="38100" y="720953"/>
                      <a:pt x="29210" y="720953"/>
                      <a:pt x="19050" y="719683"/>
                    </a:cubicBezTo>
                    <a:cubicBezTo>
                      <a:pt x="10160" y="718413"/>
                      <a:pt x="5080" y="712063"/>
                      <a:pt x="7620" y="703173"/>
                    </a:cubicBezTo>
                    <a:cubicBezTo>
                      <a:pt x="16510" y="671493"/>
                      <a:pt x="12700" y="659344"/>
                      <a:pt x="11430" y="646708"/>
                    </a:cubicBezTo>
                    <a:cubicBezTo>
                      <a:pt x="10160" y="620952"/>
                      <a:pt x="6350" y="595681"/>
                      <a:pt x="7620" y="569924"/>
                    </a:cubicBezTo>
                    <a:cubicBezTo>
                      <a:pt x="5080" y="537850"/>
                      <a:pt x="0" y="140808"/>
                      <a:pt x="7620" y="108247"/>
                    </a:cubicBezTo>
                    <a:cubicBezTo>
                      <a:pt x="8890" y="101930"/>
                      <a:pt x="7620" y="95126"/>
                      <a:pt x="8890" y="88808"/>
                    </a:cubicBezTo>
                    <a:cubicBezTo>
                      <a:pt x="10160" y="78603"/>
                      <a:pt x="12700" y="67425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715873"/>
                    </a:moveTo>
                    <a:cubicBezTo>
                      <a:pt x="4906435" y="699363"/>
                      <a:pt x="4907705" y="686663"/>
                      <a:pt x="4907705" y="673963"/>
                    </a:cubicBezTo>
                    <a:cubicBezTo>
                      <a:pt x="4906435" y="644765"/>
                      <a:pt x="4905165" y="619008"/>
                      <a:pt x="4905165" y="591307"/>
                    </a:cubicBezTo>
                    <a:cubicBezTo>
                      <a:pt x="4905165" y="578672"/>
                      <a:pt x="4907705" y="566036"/>
                      <a:pt x="4906435" y="553401"/>
                    </a:cubicBezTo>
                    <a:cubicBezTo>
                      <a:pt x="4906435" y="541738"/>
                      <a:pt x="4905165" y="529588"/>
                      <a:pt x="4903895" y="517925"/>
                    </a:cubicBezTo>
                    <a:cubicBezTo>
                      <a:pt x="4898815" y="499944"/>
                      <a:pt x="4887385" y="127686"/>
                      <a:pt x="4887385" y="109705"/>
                    </a:cubicBezTo>
                    <a:cubicBezTo>
                      <a:pt x="4884845" y="94640"/>
                      <a:pt x="4882305" y="79089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5967"/>
                    </a:cubicBezTo>
                    <a:cubicBezTo>
                      <a:pt x="31750" y="74715"/>
                      <a:pt x="31750" y="83463"/>
                      <a:pt x="30480" y="92210"/>
                    </a:cubicBezTo>
                    <a:cubicBezTo>
                      <a:pt x="29210" y="106789"/>
                      <a:pt x="26670" y="120883"/>
                      <a:pt x="25400" y="135462"/>
                    </a:cubicBezTo>
                    <a:cubicBezTo>
                      <a:pt x="20320" y="151013"/>
                      <a:pt x="26670" y="531046"/>
                      <a:pt x="29210" y="546597"/>
                    </a:cubicBezTo>
                    <a:cubicBezTo>
                      <a:pt x="29210" y="563121"/>
                      <a:pt x="29210" y="580130"/>
                      <a:pt x="30480" y="596653"/>
                    </a:cubicBezTo>
                    <a:cubicBezTo>
                      <a:pt x="30480" y="608802"/>
                      <a:pt x="33020" y="620952"/>
                      <a:pt x="33020" y="633101"/>
                    </a:cubicBezTo>
                    <a:cubicBezTo>
                      <a:pt x="33020" y="646222"/>
                      <a:pt x="33020" y="659344"/>
                      <a:pt x="31750" y="673963"/>
                    </a:cubicBezTo>
                    <a:cubicBezTo>
                      <a:pt x="31750" y="677773"/>
                      <a:pt x="31750" y="680313"/>
                      <a:pt x="31750" y="684123"/>
                    </a:cubicBezTo>
                    <a:cubicBezTo>
                      <a:pt x="31750" y="694283"/>
                      <a:pt x="35560" y="698093"/>
                      <a:pt x="44450" y="698093"/>
                    </a:cubicBezTo>
                    <a:cubicBezTo>
                      <a:pt x="75869" y="698093"/>
                      <a:pt x="129342" y="699363"/>
                      <a:pt x="178996" y="699363"/>
                    </a:cubicBezTo>
                    <a:cubicBezTo>
                      <a:pt x="251567" y="699363"/>
                      <a:pt x="327957" y="696823"/>
                      <a:pt x="400528" y="699363"/>
                    </a:cubicBezTo>
                    <a:cubicBezTo>
                      <a:pt x="518934" y="703173"/>
                      <a:pt x="637339" y="705713"/>
                      <a:pt x="755745" y="704443"/>
                    </a:cubicBezTo>
                    <a:cubicBezTo>
                      <a:pt x="832135" y="703173"/>
                      <a:pt x="904706" y="705713"/>
                      <a:pt x="981097" y="705713"/>
                    </a:cubicBezTo>
                    <a:cubicBezTo>
                      <a:pt x="1091863" y="705713"/>
                      <a:pt x="1202629" y="704443"/>
                      <a:pt x="1313396" y="705713"/>
                    </a:cubicBezTo>
                    <a:cubicBezTo>
                      <a:pt x="1477635" y="706983"/>
                      <a:pt x="3280453" y="696823"/>
                      <a:pt x="3448512" y="699363"/>
                    </a:cubicBezTo>
                    <a:cubicBezTo>
                      <a:pt x="3521083" y="700633"/>
                      <a:pt x="3593654" y="701903"/>
                      <a:pt x="3662405" y="701903"/>
                    </a:cubicBezTo>
                    <a:cubicBezTo>
                      <a:pt x="3788450" y="704443"/>
                      <a:pt x="3910675" y="700633"/>
                      <a:pt x="4036719" y="704443"/>
                    </a:cubicBezTo>
                    <a:cubicBezTo>
                      <a:pt x="4139846" y="706983"/>
                      <a:pt x="4242974" y="706983"/>
                      <a:pt x="4346101" y="709523"/>
                    </a:cubicBezTo>
                    <a:cubicBezTo>
                      <a:pt x="4498882" y="713333"/>
                      <a:pt x="4651663" y="715873"/>
                      <a:pt x="4804444" y="717143"/>
                    </a:cubicBezTo>
                    <a:cubicBezTo>
                      <a:pt x="4861737" y="717143"/>
                      <a:pt x="4884845" y="715873"/>
                      <a:pt x="4905165" y="715873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10768440">
              <a:off x="217512" y="237404"/>
              <a:ext cx="20406462" cy="3249828"/>
              <a:chOff x="0" y="0"/>
              <a:chExt cx="5001584" cy="796526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0160" y="16510"/>
                <a:ext cx="4978724" cy="768587"/>
              </a:xfrm>
              <a:custGeom>
                <a:avLst/>
                <a:gdLst/>
                <a:ahLst/>
                <a:cxnLst/>
                <a:rect r="r" b="b" t="t" l="l"/>
                <a:pathLst>
                  <a:path h="768587" w="4978724">
                    <a:moveTo>
                      <a:pt x="4978724" y="768587"/>
                    </a:moveTo>
                    <a:lnTo>
                      <a:pt x="0" y="760966"/>
                    </a:lnTo>
                    <a:lnTo>
                      <a:pt x="0" y="279793"/>
                    </a:lnTo>
                    <a:lnTo>
                      <a:pt x="17780" y="19050"/>
                    </a:lnTo>
                    <a:lnTo>
                      <a:pt x="2480683" y="0"/>
                    </a:lnTo>
                    <a:lnTo>
                      <a:pt x="4959674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-3810" y="0"/>
                <a:ext cx="5007934" cy="795256"/>
              </a:xfrm>
              <a:custGeom>
                <a:avLst/>
                <a:gdLst/>
                <a:ahLst/>
                <a:cxnLst/>
                <a:rect r="r" b="b" t="t" l="l"/>
                <a:pathLst>
                  <a:path h="795256" w="5007934">
                    <a:moveTo>
                      <a:pt x="4973644" y="21590"/>
                    </a:moveTo>
                    <a:cubicBezTo>
                      <a:pt x="4974914" y="34290"/>
                      <a:pt x="4974914" y="44450"/>
                      <a:pt x="4976184" y="54610"/>
                    </a:cubicBezTo>
                    <a:cubicBezTo>
                      <a:pt x="4978724" y="74696"/>
                      <a:pt x="4979994" y="89684"/>
                      <a:pt x="4982534" y="104137"/>
                    </a:cubicBezTo>
                    <a:cubicBezTo>
                      <a:pt x="4982534" y="125013"/>
                      <a:pt x="4995234" y="536644"/>
                      <a:pt x="5001584" y="557520"/>
                    </a:cubicBezTo>
                    <a:cubicBezTo>
                      <a:pt x="5007934" y="589102"/>
                      <a:pt x="5004124" y="621219"/>
                      <a:pt x="5004124" y="652800"/>
                    </a:cubicBezTo>
                    <a:cubicBezTo>
                      <a:pt x="5004124" y="680635"/>
                      <a:pt x="5005394" y="706328"/>
                      <a:pt x="5006664" y="734296"/>
                    </a:cubicBezTo>
                    <a:cubicBezTo>
                      <a:pt x="5006664" y="755886"/>
                      <a:pt x="5006664" y="769856"/>
                      <a:pt x="5006664" y="793986"/>
                    </a:cubicBezTo>
                    <a:cubicBezTo>
                      <a:pt x="4983804" y="793986"/>
                      <a:pt x="4963484" y="795256"/>
                      <a:pt x="4932482" y="793986"/>
                    </a:cubicBezTo>
                    <a:cubicBezTo>
                      <a:pt x="4680159" y="788906"/>
                      <a:pt x="4423953" y="795256"/>
                      <a:pt x="4171630" y="790176"/>
                    </a:cubicBezTo>
                    <a:cubicBezTo>
                      <a:pt x="4020237" y="786366"/>
                      <a:pt x="3872725" y="788906"/>
                      <a:pt x="3721331" y="786366"/>
                    </a:cubicBezTo>
                    <a:cubicBezTo>
                      <a:pt x="3651457" y="785096"/>
                      <a:pt x="3581583" y="783826"/>
                      <a:pt x="3511709" y="782556"/>
                    </a:cubicBezTo>
                    <a:cubicBezTo>
                      <a:pt x="3469008" y="782556"/>
                      <a:pt x="3430189" y="783826"/>
                      <a:pt x="3387488" y="783826"/>
                    </a:cubicBezTo>
                    <a:cubicBezTo>
                      <a:pt x="3278795" y="782556"/>
                      <a:pt x="2979889" y="783826"/>
                      <a:pt x="2871196" y="782556"/>
                    </a:cubicBezTo>
                    <a:cubicBezTo>
                      <a:pt x="2793559" y="781286"/>
                      <a:pt x="1240801" y="790176"/>
                      <a:pt x="1163163" y="788906"/>
                    </a:cubicBezTo>
                    <a:cubicBezTo>
                      <a:pt x="1143754" y="788906"/>
                      <a:pt x="1120462" y="790176"/>
                      <a:pt x="1101053" y="790176"/>
                    </a:cubicBezTo>
                    <a:cubicBezTo>
                      <a:pt x="1054470" y="790176"/>
                      <a:pt x="1011770" y="791446"/>
                      <a:pt x="965187" y="791446"/>
                    </a:cubicBezTo>
                    <a:cubicBezTo>
                      <a:pt x="848730" y="791446"/>
                      <a:pt x="736155" y="790176"/>
                      <a:pt x="619698" y="788906"/>
                    </a:cubicBezTo>
                    <a:cubicBezTo>
                      <a:pt x="549824" y="787636"/>
                      <a:pt x="479950" y="786366"/>
                      <a:pt x="413958" y="785096"/>
                    </a:cubicBezTo>
                    <a:cubicBezTo>
                      <a:pt x="289737" y="783826"/>
                      <a:pt x="165517" y="782556"/>
                      <a:pt x="48260" y="782556"/>
                    </a:cubicBezTo>
                    <a:cubicBezTo>
                      <a:pt x="38100" y="782556"/>
                      <a:pt x="29210" y="782556"/>
                      <a:pt x="19050" y="781286"/>
                    </a:cubicBezTo>
                    <a:cubicBezTo>
                      <a:pt x="10160" y="780016"/>
                      <a:pt x="5080" y="773666"/>
                      <a:pt x="7620" y="764776"/>
                    </a:cubicBezTo>
                    <a:cubicBezTo>
                      <a:pt x="16510" y="733092"/>
                      <a:pt x="12700" y="719710"/>
                      <a:pt x="11430" y="705793"/>
                    </a:cubicBezTo>
                    <a:cubicBezTo>
                      <a:pt x="10160" y="677423"/>
                      <a:pt x="6350" y="649589"/>
                      <a:pt x="7620" y="621219"/>
                    </a:cubicBezTo>
                    <a:cubicBezTo>
                      <a:pt x="5080" y="585890"/>
                      <a:pt x="0" y="148565"/>
                      <a:pt x="7620" y="112701"/>
                    </a:cubicBezTo>
                    <a:cubicBezTo>
                      <a:pt x="8890" y="105743"/>
                      <a:pt x="7620" y="98249"/>
                      <a:pt x="8890" y="91290"/>
                    </a:cubicBezTo>
                    <a:cubicBezTo>
                      <a:pt x="10160" y="80049"/>
                      <a:pt x="12700" y="67738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470" y="30480"/>
                      <a:pt x="130580" y="29210"/>
                    </a:cubicBezTo>
                    <a:cubicBezTo>
                      <a:pt x="235391" y="25400"/>
                      <a:pt x="340202" y="22860"/>
                      <a:pt x="448895" y="20320"/>
                    </a:cubicBezTo>
                    <a:cubicBezTo>
                      <a:pt x="522651" y="17780"/>
                      <a:pt x="596407" y="16510"/>
                      <a:pt x="666281" y="13970"/>
                    </a:cubicBezTo>
                    <a:cubicBezTo>
                      <a:pt x="736155" y="11430"/>
                      <a:pt x="809911" y="8890"/>
                      <a:pt x="879785" y="8890"/>
                    </a:cubicBezTo>
                    <a:cubicBezTo>
                      <a:pt x="957423" y="7620"/>
                      <a:pt x="1035061" y="10160"/>
                      <a:pt x="1112699" y="8890"/>
                    </a:cubicBezTo>
                    <a:cubicBezTo>
                      <a:pt x="1209746" y="8890"/>
                      <a:pt x="2968244" y="6350"/>
                      <a:pt x="3065291" y="5080"/>
                    </a:cubicBezTo>
                    <a:cubicBezTo>
                      <a:pt x="3158456" y="3810"/>
                      <a:pt x="3251622" y="2540"/>
                      <a:pt x="3348669" y="2540"/>
                    </a:cubicBezTo>
                    <a:cubicBezTo>
                      <a:pt x="3507827" y="1270"/>
                      <a:pt x="3663103" y="0"/>
                      <a:pt x="3822260" y="0"/>
                    </a:cubicBezTo>
                    <a:cubicBezTo>
                      <a:pt x="3888252" y="0"/>
                      <a:pt x="3958126" y="2540"/>
                      <a:pt x="4024118" y="2540"/>
                    </a:cubicBezTo>
                    <a:cubicBezTo>
                      <a:pt x="4206567" y="3810"/>
                      <a:pt x="4392898" y="5080"/>
                      <a:pt x="4575347" y="7620"/>
                    </a:cubicBezTo>
                    <a:cubicBezTo>
                      <a:pt x="4672395" y="8890"/>
                      <a:pt x="4769442" y="12700"/>
                      <a:pt x="4866489" y="16510"/>
                    </a:cubicBezTo>
                    <a:cubicBezTo>
                      <a:pt x="4889781" y="16510"/>
                      <a:pt x="4913072" y="16510"/>
                      <a:pt x="4932482" y="16510"/>
                    </a:cubicBezTo>
                    <a:cubicBezTo>
                      <a:pt x="4954594" y="17780"/>
                      <a:pt x="4963484" y="20320"/>
                      <a:pt x="4973644" y="21590"/>
                    </a:cubicBezTo>
                    <a:close/>
                    <a:moveTo>
                      <a:pt x="4983804" y="777476"/>
                    </a:moveTo>
                    <a:cubicBezTo>
                      <a:pt x="4985074" y="760966"/>
                      <a:pt x="4986344" y="748266"/>
                      <a:pt x="4986344" y="735566"/>
                    </a:cubicBezTo>
                    <a:cubicBezTo>
                      <a:pt x="4985074" y="703652"/>
                      <a:pt x="4983804" y="675282"/>
                      <a:pt x="4983804" y="644771"/>
                    </a:cubicBezTo>
                    <a:cubicBezTo>
                      <a:pt x="4983804" y="630854"/>
                      <a:pt x="4986344" y="616936"/>
                      <a:pt x="4985074" y="603019"/>
                    </a:cubicBezTo>
                    <a:cubicBezTo>
                      <a:pt x="4985074" y="590172"/>
                      <a:pt x="4983804" y="576790"/>
                      <a:pt x="4982534" y="563944"/>
                    </a:cubicBezTo>
                    <a:cubicBezTo>
                      <a:pt x="4977454" y="544138"/>
                      <a:pt x="4966024" y="134113"/>
                      <a:pt x="4966024" y="114307"/>
                    </a:cubicBezTo>
                    <a:cubicBezTo>
                      <a:pt x="4963484" y="97713"/>
                      <a:pt x="4960944" y="80584"/>
                      <a:pt x="4958404" y="63500"/>
                    </a:cubicBezTo>
                    <a:cubicBezTo>
                      <a:pt x="4957134" y="44450"/>
                      <a:pt x="4955864" y="43180"/>
                      <a:pt x="4920836" y="41910"/>
                    </a:cubicBezTo>
                    <a:cubicBezTo>
                      <a:pt x="4909190" y="41910"/>
                      <a:pt x="4901427" y="41910"/>
                      <a:pt x="4889781" y="40640"/>
                    </a:cubicBezTo>
                    <a:cubicBezTo>
                      <a:pt x="4792734" y="36830"/>
                      <a:pt x="4691804" y="31750"/>
                      <a:pt x="4594757" y="30480"/>
                    </a:cubicBezTo>
                    <a:cubicBezTo>
                      <a:pt x="4357962" y="26670"/>
                      <a:pt x="4117284" y="25400"/>
                      <a:pt x="3880488" y="22860"/>
                    </a:cubicBezTo>
                    <a:cubicBezTo>
                      <a:pt x="3845551" y="22860"/>
                      <a:pt x="3806733" y="22860"/>
                      <a:pt x="3771796" y="22860"/>
                    </a:cubicBezTo>
                    <a:cubicBezTo>
                      <a:pt x="3713567" y="22860"/>
                      <a:pt x="3655339" y="22860"/>
                      <a:pt x="3600992" y="22860"/>
                    </a:cubicBezTo>
                    <a:cubicBezTo>
                      <a:pt x="3476772" y="22860"/>
                      <a:pt x="3352551" y="22860"/>
                      <a:pt x="3232213" y="24130"/>
                    </a:cubicBezTo>
                    <a:cubicBezTo>
                      <a:pt x="3127401" y="25400"/>
                      <a:pt x="1361140" y="29210"/>
                      <a:pt x="1256329" y="29210"/>
                    </a:cubicBezTo>
                    <a:cubicBezTo>
                      <a:pt x="1085526" y="29210"/>
                      <a:pt x="914722" y="26670"/>
                      <a:pt x="743919" y="33020"/>
                    </a:cubicBezTo>
                    <a:cubicBezTo>
                      <a:pt x="654635" y="36830"/>
                      <a:pt x="569234" y="36830"/>
                      <a:pt x="483832" y="38100"/>
                    </a:cubicBezTo>
                    <a:cubicBezTo>
                      <a:pt x="336320" y="41910"/>
                      <a:pt x="188808" y="45720"/>
                      <a:pt x="49530" y="50800"/>
                    </a:cubicBezTo>
                    <a:cubicBezTo>
                      <a:pt x="36830" y="50800"/>
                      <a:pt x="34290" y="53340"/>
                      <a:pt x="33020" y="66132"/>
                    </a:cubicBezTo>
                    <a:cubicBezTo>
                      <a:pt x="31750" y="75767"/>
                      <a:pt x="31750" y="85402"/>
                      <a:pt x="30480" y="95037"/>
                    </a:cubicBezTo>
                    <a:cubicBezTo>
                      <a:pt x="29210" y="111095"/>
                      <a:pt x="26670" y="126619"/>
                      <a:pt x="25400" y="142677"/>
                    </a:cubicBezTo>
                    <a:cubicBezTo>
                      <a:pt x="20320" y="159806"/>
                      <a:pt x="26670" y="578396"/>
                      <a:pt x="29210" y="595525"/>
                    </a:cubicBezTo>
                    <a:cubicBezTo>
                      <a:pt x="29210" y="613725"/>
                      <a:pt x="29210" y="632460"/>
                      <a:pt x="30480" y="650659"/>
                    </a:cubicBezTo>
                    <a:cubicBezTo>
                      <a:pt x="30480" y="664041"/>
                      <a:pt x="33020" y="677423"/>
                      <a:pt x="33020" y="690805"/>
                    </a:cubicBezTo>
                    <a:cubicBezTo>
                      <a:pt x="33020" y="705258"/>
                      <a:pt x="33020" y="719710"/>
                      <a:pt x="31750" y="735566"/>
                    </a:cubicBezTo>
                    <a:cubicBezTo>
                      <a:pt x="31750" y="739376"/>
                      <a:pt x="31750" y="741916"/>
                      <a:pt x="31750" y="745726"/>
                    </a:cubicBezTo>
                    <a:cubicBezTo>
                      <a:pt x="31750" y="755886"/>
                      <a:pt x="35560" y="759696"/>
                      <a:pt x="44450" y="759696"/>
                    </a:cubicBezTo>
                    <a:cubicBezTo>
                      <a:pt x="76233" y="759696"/>
                      <a:pt x="130580" y="760966"/>
                      <a:pt x="181044" y="760966"/>
                    </a:cubicBezTo>
                    <a:cubicBezTo>
                      <a:pt x="254800" y="760966"/>
                      <a:pt x="332438" y="758426"/>
                      <a:pt x="406194" y="760966"/>
                    </a:cubicBezTo>
                    <a:cubicBezTo>
                      <a:pt x="526533" y="764776"/>
                      <a:pt x="646872" y="767316"/>
                      <a:pt x="767210" y="766046"/>
                    </a:cubicBezTo>
                    <a:cubicBezTo>
                      <a:pt x="844848" y="764776"/>
                      <a:pt x="918604" y="767316"/>
                      <a:pt x="996242" y="767316"/>
                    </a:cubicBezTo>
                    <a:cubicBezTo>
                      <a:pt x="1108817" y="767316"/>
                      <a:pt x="1221392" y="766046"/>
                      <a:pt x="1333967" y="767316"/>
                    </a:cubicBezTo>
                    <a:cubicBezTo>
                      <a:pt x="1500888" y="768586"/>
                      <a:pt x="3333142" y="758426"/>
                      <a:pt x="3503945" y="760966"/>
                    </a:cubicBezTo>
                    <a:cubicBezTo>
                      <a:pt x="3577701" y="762236"/>
                      <a:pt x="3651457" y="763506"/>
                      <a:pt x="3721331" y="763506"/>
                    </a:cubicBezTo>
                    <a:cubicBezTo>
                      <a:pt x="3849433" y="766046"/>
                      <a:pt x="3973654" y="762236"/>
                      <a:pt x="4101756" y="766046"/>
                    </a:cubicBezTo>
                    <a:cubicBezTo>
                      <a:pt x="4206567" y="768586"/>
                      <a:pt x="4311379" y="768586"/>
                      <a:pt x="4416190" y="771126"/>
                    </a:cubicBezTo>
                    <a:cubicBezTo>
                      <a:pt x="4571466" y="774936"/>
                      <a:pt x="4726741" y="777476"/>
                      <a:pt x="4882017" y="778746"/>
                    </a:cubicBezTo>
                    <a:cubicBezTo>
                      <a:pt x="4940246" y="778747"/>
                      <a:pt x="4963484" y="777476"/>
                      <a:pt x="4983804" y="77747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-40404">
              <a:off x="390635" y="378573"/>
              <a:ext cx="20085616" cy="3512539"/>
              <a:chOff x="0" y="0"/>
              <a:chExt cx="4922945" cy="860916"/>
            </a:xfrm>
          </p:grpSpPr>
          <p:sp>
            <p:nvSpPr>
              <p:cNvPr name="Freeform 24" id="24"/>
              <p:cNvSpPr/>
              <p:nvPr/>
            </p:nvSpPr>
            <p:spPr>
              <a:xfrm>
                <a:off x="10160" y="16510"/>
                <a:ext cx="4900085" cy="832977"/>
              </a:xfrm>
              <a:custGeom>
                <a:avLst/>
                <a:gdLst/>
                <a:ahLst/>
                <a:cxnLst/>
                <a:rect r="r" b="b" t="t" l="l"/>
                <a:pathLst>
                  <a:path h="832977" w="4900085">
                    <a:moveTo>
                      <a:pt x="4900085" y="832977"/>
                    </a:moveTo>
                    <a:lnTo>
                      <a:pt x="0" y="825356"/>
                    </a:lnTo>
                    <a:lnTo>
                      <a:pt x="0" y="302125"/>
                    </a:lnTo>
                    <a:lnTo>
                      <a:pt x="17780" y="19050"/>
                    </a:lnTo>
                    <a:lnTo>
                      <a:pt x="2441465" y="0"/>
                    </a:lnTo>
                    <a:lnTo>
                      <a:pt x="4881035" y="508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-3810" y="0"/>
                <a:ext cx="4929295" cy="859646"/>
              </a:xfrm>
              <a:custGeom>
                <a:avLst/>
                <a:gdLst/>
                <a:ahLst/>
                <a:cxnLst/>
                <a:rect r="r" b="b" t="t" l="l"/>
                <a:pathLst>
                  <a:path h="859646" w="4929295">
                    <a:moveTo>
                      <a:pt x="4895005" y="21590"/>
                    </a:moveTo>
                    <a:cubicBezTo>
                      <a:pt x="4896275" y="34290"/>
                      <a:pt x="4896275" y="44450"/>
                      <a:pt x="4897545" y="54610"/>
                    </a:cubicBezTo>
                    <a:cubicBezTo>
                      <a:pt x="4900085" y="75693"/>
                      <a:pt x="4901355" y="92123"/>
                      <a:pt x="4903895" y="107968"/>
                    </a:cubicBezTo>
                    <a:cubicBezTo>
                      <a:pt x="4903895" y="130853"/>
                      <a:pt x="4916595" y="582116"/>
                      <a:pt x="4922945" y="605002"/>
                    </a:cubicBezTo>
                    <a:cubicBezTo>
                      <a:pt x="4929295" y="639624"/>
                      <a:pt x="4925485" y="674833"/>
                      <a:pt x="4925485" y="709455"/>
                    </a:cubicBezTo>
                    <a:cubicBezTo>
                      <a:pt x="4925485" y="739970"/>
                      <a:pt x="4926755" y="768137"/>
                      <a:pt x="4928025" y="798686"/>
                    </a:cubicBezTo>
                    <a:cubicBezTo>
                      <a:pt x="4928025" y="820276"/>
                      <a:pt x="4928025" y="834246"/>
                      <a:pt x="4928025" y="858376"/>
                    </a:cubicBezTo>
                    <a:cubicBezTo>
                      <a:pt x="4905165" y="858376"/>
                      <a:pt x="4884845" y="859646"/>
                      <a:pt x="4854098" y="858376"/>
                    </a:cubicBezTo>
                    <a:cubicBezTo>
                      <a:pt x="4605829" y="853296"/>
                      <a:pt x="4353740" y="859646"/>
                      <a:pt x="4105470" y="854566"/>
                    </a:cubicBezTo>
                    <a:cubicBezTo>
                      <a:pt x="3956509" y="850756"/>
                      <a:pt x="3811367" y="853296"/>
                      <a:pt x="3662405" y="850756"/>
                    </a:cubicBezTo>
                    <a:cubicBezTo>
                      <a:pt x="3593654" y="849486"/>
                      <a:pt x="3524902" y="848216"/>
                      <a:pt x="3456151" y="846946"/>
                    </a:cubicBezTo>
                    <a:cubicBezTo>
                      <a:pt x="3414136" y="846946"/>
                      <a:pt x="3375941" y="848216"/>
                      <a:pt x="3333926" y="848216"/>
                    </a:cubicBezTo>
                    <a:cubicBezTo>
                      <a:pt x="3226979" y="846946"/>
                      <a:pt x="2932875" y="848216"/>
                      <a:pt x="2825929" y="846946"/>
                    </a:cubicBezTo>
                    <a:cubicBezTo>
                      <a:pt x="2749538" y="845676"/>
                      <a:pt x="1221727" y="854566"/>
                      <a:pt x="1145336" y="853296"/>
                    </a:cubicBezTo>
                    <a:cubicBezTo>
                      <a:pt x="1126239" y="853296"/>
                      <a:pt x="1103322" y="854566"/>
                      <a:pt x="1084224" y="854566"/>
                    </a:cubicBezTo>
                    <a:cubicBezTo>
                      <a:pt x="1038390" y="854566"/>
                      <a:pt x="996375" y="855836"/>
                      <a:pt x="950540" y="855836"/>
                    </a:cubicBezTo>
                    <a:cubicBezTo>
                      <a:pt x="835955" y="855836"/>
                      <a:pt x="725188" y="854566"/>
                      <a:pt x="610602" y="853296"/>
                    </a:cubicBezTo>
                    <a:cubicBezTo>
                      <a:pt x="541851" y="852026"/>
                      <a:pt x="473099" y="850756"/>
                      <a:pt x="408168" y="849486"/>
                    </a:cubicBezTo>
                    <a:cubicBezTo>
                      <a:pt x="285943" y="848216"/>
                      <a:pt x="163718" y="846946"/>
                      <a:pt x="48260" y="846946"/>
                    </a:cubicBezTo>
                    <a:cubicBezTo>
                      <a:pt x="38100" y="846946"/>
                      <a:pt x="29210" y="846946"/>
                      <a:pt x="19050" y="845676"/>
                    </a:cubicBezTo>
                    <a:cubicBezTo>
                      <a:pt x="10160" y="844406"/>
                      <a:pt x="5080" y="838056"/>
                      <a:pt x="7620" y="829166"/>
                    </a:cubicBezTo>
                    <a:cubicBezTo>
                      <a:pt x="16510" y="797478"/>
                      <a:pt x="12700" y="782807"/>
                      <a:pt x="11430" y="767550"/>
                    </a:cubicBezTo>
                    <a:cubicBezTo>
                      <a:pt x="10160" y="736449"/>
                      <a:pt x="6350" y="705934"/>
                      <a:pt x="7620" y="674833"/>
                    </a:cubicBezTo>
                    <a:cubicBezTo>
                      <a:pt x="5080" y="636103"/>
                      <a:pt x="0" y="156673"/>
                      <a:pt x="7620" y="117357"/>
                    </a:cubicBezTo>
                    <a:cubicBezTo>
                      <a:pt x="8890" y="109728"/>
                      <a:pt x="7620" y="101513"/>
                      <a:pt x="8890" y="93884"/>
                    </a:cubicBezTo>
                    <a:cubicBezTo>
                      <a:pt x="10160" y="81561"/>
                      <a:pt x="12700" y="6806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8230" y="30480"/>
                      <a:pt x="129342" y="29210"/>
                    </a:cubicBezTo>
                    <a:cubicBezTo>
                      <a:pt x="232469" y="25400"/>
                      <a:pt x="335597" y="22860"/>
                      <a:pt x="442543" y="20320"/>
                    </a:cubicBezTo>
                    <a:cubicBezTo>
                      <a:pt x="515114" y="17780"/>
                      <a:pt x="587685" y="16510"/>
                      <a:pt x="656437" y="13970"/>
                    </a:cubicBezTo>
                    <a:cubicBezTo>
                      <a:pt x="725188" y="11430"/>
                      <a:pt x="797759" y="8890"/>
                      <a:pt x="866511" y="8890"/>
                    </a:cubicBezTo>
                    <a:cubicBezTo>
                      <a:pt x="942901" y="7620"/>
                      <a:pt x="1019292" y="10160"/>
                      <a:pt x="1095683" y="8890"/>
                    </a:cubicBezTo>
                    <a:cubicBezTo>
                      <a:pt x="1191171" y="8890"/>
                      <a:pt x="2921417" y="6350"/>
                      <a:pt x="3016905" y="5080"/>
                    </a:cubicBezTo>
                    <a:cubicBezTo>
                      <a:pt x="3108574" y="3810"/>
                      <a:pt x="3200242" y="2540"/>
                      <a:pt x="3295730" y="2540"/>
                    </a:cubicBezTo>
                    <a:cubicBezTo>
                      <a:pt x="3452331" y="1270"/>
                      <a:pt x="3605112" y="0"/>
                      <a:pt x="3761713" y="0"/>
                    </a:cubicBezTo>
                    <a:cubicBezTo>
                      <a:pt x="3826645" y="0"/>
                      <a:pt x="3895396" y="2540"/>
                      <a:pt x="3960329" y="2540"/>
                    </a:cubicBezTo>
                    <a:cubicBezTo>
                      <a:pt x="4139846" y="3810"/>
                      <a:pt x="4323184" y="5080"/>
                      <a:pt x="4502701" y="7620"/>
                    </a:cubicBezTo>
                    <a:cubicBezTo>
                      <a:pt x="4598190" y="8890"/>
                      <a:pt x="4693678" y="12700"/>
                      <a:pt x="4789166" y="16510"/>
                    </a:cubicBezTo>
                    <a:cubicBezTo>
                      <a:pt x="4812083" y="16510"/>
                      <a:pt x="4835000" y="16510"/>
                      <a:pt x="4854098" y="16510"/>
                    </a:cubicBezTo>
                    <a:cubicBezTo>
                      <a:pt x="4875955" y="17780"/>
                      <a:pt x="4884845" y="20320"/>
                      <a:pt x="4895005" y="21590"/>
                    </a:cubicBezTo>
                    <a:close/>
                    <a:moveTo>
                      <a:pt x="4905165" y="841866"/>
                    </a:moveTo>
                    <a:cubicBezTo>
                      <a:pt x="4906435" y="825356"/>
                      <a:pt x="4907705" y="812656"/>
                      <a:pt x="4907705" y="799956"/>
                    </a:cubicBezTo>
                    <a:cubicBezTo>
                      <a:pt x="4906435" y="765203"/>
                      <a:pt x="4905165" y="734102"/>
                      <a:pt x="4905165" y="700653"/>
                    </a:cubicBezTo>
                    <a:cubicBezTo>
                      <a:pt x="4905165" y="685396"/>
                      <a:pt x="4907705" y="670139"/>
                      <a:pt x="4906435" y="654881"/>
                    </a:cubicBezTo>
                    <a:cubicBezTo>
                      <a:pt x="4906435" y="640798"/>
                      <a:pt x="4905165" y="626127"/>
                      <a:pt x="4903895" y="612044"/>
                    </a:cubicBezTo>
                    <a:cubicBezTo>
                      <a:pt x="4898815" y="590331"/>
                      <a:pt x="4887385" y="140829"/>
                      <a:pt x="4887385" y="119117"/>
                    </a:cubicBezTo>
                    <a:cubicBezTo>
                      <a:pt x="4884845" y="100926"/>
                      <a:pt x="4882305" y="82148"/>
                      <a:pt x="4879765" y="63500"/>
                    </a:cubicBezTo>
                    <a:cubicBezTo>
                      <a:pt x="4878495" y="44450"/>
                      <a:pt x="4877225" y="43180"/>
                      <a:pt x="4842639" y="41910"/>
                    </a:cubicBezTo>
                    <a:cubicBezTo>
                      <a:pt x="4831181" y="41910"/>
                      <a:pt x="4823542" y="41910"/>
                      <a:pt x="4812083" y="40640"/>
                    </a:cubicBezTo>
                    <a:cubicBezTo>
                      <a:pt x="4716595" y="36830"/>
                      <a:pt x="4617287" y="31750"/>
                      <a:pt x="4521799" y="30480"/>
                    </a:cubicBezTo>
                    <a:cubicBezTo>
                      <a:pt x="4288808" y="26670"/>
                      <a:pt x="4051997" y="25400"/>
                      <a:pt x="3819006" y="22860"/>
                    </a:cubicBezTo>
                    <a:cubicBezTo>
                      <a:pt x="3784630" y="22860"/>
                      <a:pt x="3746435" y="22860"/>
                      <a:pt x="3712059" y="22860"/>
                    </a:cubicBezTo>
                    <a:cubicBezTo>
                      <a:pt x="3654766" y="22860"/>
                      <a:pt x="3597474" y="22860"/>
                      <a:pt x="3544000" y="22860"/>
                    </a:cubicBezTo>
                    <a:cubicBezTo>
                      <a:pt x="3421775" y="22860"/>
                      <a:pt x="3299550" y="22860"/>
                      <a:pt x="3181145" y="24130"/>
                    </a:cubicBezTo>
                    <a:cubicBezTo>
                      <a:pt x="3078018" y="25400"/>
                      <a:pt x="1340132" y="29210"/>
                      <a:pt x="1237005" y="29210"/>
                    </a:cubicBezTo>
                    <a:cubicBezTo>
                      <a:pt x="1068946" y="29210"/>
                      <a:pt x="900887" y="26670"/>
                      <a:pt x="732827" y="33020"/>
                    </a:cubicBezTo>
                    <a:cubicBezTo>
                      <a:pt x="644978" y="36830"/>
                      <a:pt x="560949" y="36830"/>
                      <a:pt x="476919" y="38100"/>
                    </a:cubicBezTo>
                    <a:cubicBezTo>
                      <a:pt x="331777" y="41910"/>
                      <a:pt x="186635" y="45720"/>
                      <a:pt x="49530" y="50800"/>
                    </a:cubicBezTo>
                    <a:cubicBezTo>
                      <a:pt x="36830" y="50800"/>
                      <a:pt x="34290" y="53340"/>
                      <a:pt x="33020" y="66304"/>
                    </a:cubicBezTo>
                    <a:cubicBezTo>
                      <a:pt x="31750" y="76866"/>
                      <a:pt x="31750" y="87429"/>
                      <a:pt x="30480" y="97992"/>
                    </a:cubicBezTo>
                    <a:cubicBezTo>
                      <a:pt x="29210" y="115596"/>
                      <a:pt x="26670" y="132614"/>
                      <a:pt x="25400" y="150218"/>
                    </a:cubicBezTo>
                    <a:cubicBezTo>
                      <a:pt x="20320" y="168997"/>
                      <a:pt x="26670" y="627888"/>
                      <a:pt x="29210" y="646666"/>
                    </a:cubicBezTo>
                    <a:cubicBezTo>
                      <a:pt x="29210" y="666618"/>
                      <a:pt x="29210" y="687156"/>
                      <a:pt x="30480" y="707108"/>
                    </a:cubicBezTo>
                    <a:cubicBezTo>
                      <a:pt x="30480" y="721778"/>
                      <a:pt x="33020" y="736449"/>
                      <a:pt x="33020" y="751119"/>
                    </a:cubicBezTo>
                    <a:cubicBezTo>
                      <a:pt x="33020" y="766963"/>
                      <a:pt x="33020" y="782807"/>
                      <a:pt x="31750" y="799956"/>
                    </a:cubicBezTo>
                    <a:cubicBezTo>
                      <a:pt x="31750" y="803766"/>
                      <a:pt x="31750" y="806306"/>
                      <a:pt x="31750" y="810116"/>
                    </a:cubicBezTo>
                    <a:cubicBezTo>
                      <a:pt x="31750" y="820276"/>
                      <a:pt x="35560" y="824086"/>
                      <a:pt x="44450" y="824086"/>
                    </a:cubicBezTo>
                    <a:cubicBezTo>
                      <a:pt x="75869" y="824086"/>
                      <a:pt x="129342" y="825356"/>
                      <a:pt x="178996" y="825356"/>
                    </a:cubicBezTo>
                    <a:cubicBezTo>
                      <a:pt x="251567" y="825356"/>
                      <a:pt x="327957" y="822816"/>
                      <a:pt x="400528" y="825356"/>
                    </a:cubicBezTo>
                    <a:cubicBezTo>
                      <a:pt x="518934" y="829166"/>
                      <a:pt x="637339" y="831706"/>
                      <a:pt x="755745" y="830436"/>
                    </a:cubicBezTo>
                    <a:cubicBezTo>
                      <a:pt x="832135" y="829166"/>
                      <a:pt x="904706" y="831706"/>
                      <a:pt x="981097" y="831706"/>
                    </a:cubicBezTo>
                    <a:cubicBezTo>
                      <a:pt x="1091863" y="831706"/>
                      <a:pt x="1202629" y="830436"/>
                      <a:pt x="1313396" y="831706"/>
                    </a:cubicBezTo>
                    <a:cubicBezTo>
                      <a:pt x="1477635" y="832976"/>
                      <a:pt x="3280453" y="822816"/>
                      <a:pt x="3448512" y="825356"/>
                    </a:cubicBezTo>
                    <a:cubicBezTo>
                      <a:pt x="3521083" y="826626"/>
                      <a:pt x="3593654" y="827896"/>
                      <a:pt x="3662405" y="827896"/>
                    </a:cubicBezTo>
                    <a:cubicBezTo>
                      <a:pt x="3788450" y="830436"/>
                      <a:pt x="3910675" y="826626"/>
                      <a:pt x="4036719" y="830436"/>
                    </a:cubicBezTo>
                    <a:cubicBezTo>
                      <a:pt x="4139846" y="832976"/>
                      <a:pt x="4242974" y="832976"/>
                      <a:pt x="4346101" y="835516"/>
                    </a:cubicBezTo>
                    <a:cubicBezTo>
                      <a:pt x="4498882" y="839326"/>
                      <a:pt x="4651663" y="841866"/>
                      <a:pt x="4804444" y="843136"/>
                    </a:cubicBezTo>
                    <a:cubicBezTo>
                      <a:pt x="4861737" y="843137"/>
                      <a:pt x="4884845" y="841866"/>
                      <a:pt x="4905165" y="841866"/>
                    </a:cubicBezTo>
                    <a:close/>
                  </a:path>
                </a:pathLst>
              </a:custGeom>
              <a:solidFill>
                <a:srgbClr val="373735"/>
              </a:solidFill>
            </p:spPr>
          </p:sp>
        </p:grpSp>
      </p:grpSp>
      <p:grpSp>
        <p:nvGrpSpPr>
          <p:cNvPr name="Group 26" id="26"/>
          <p:cNvGrpSpPr/>
          <p:nvPr/>
        </p:nvGrpSpPr>
        <p:grpSpPr>
          <a:xfrm rot="82483">
            <a:off x="1599593" y="1688407"/>
            <a:ext cx="15137959" cy="1328011"/>
            <a:chOff x="0" y="0"/>
            <a:chExt cx="20183945" cy="1770681"/>
          </a:xfrm>
        </p:grpSpPr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206049">
              <a:off x="20546" y="482819"/>
              <a:ext cx="10057935" cy="987506"/>
            </a:xfrm>
            <a:prstGeom prst="rect">
              <a:avLst/>
            </a:prstGeom>
          </p:spPr>
        </p:pic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60378">
              <a:off x="10108456" y="233990"/>
              <a:ext cx="10057935" cy="987506"/>
            </a:xfrm>
            <a:prstGeom prst="rect">
              <a:avLst/>
            </a:prstGeom>
          </p:spPr>
        </p:pic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018028" y="5594748"/>
            <a:ext cx="6914925" cy="3267052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2726251" y="3701814"/>
            <a:ext cx="13206702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6999">
                <a:solidFill>
                  <a:srgbClr val="1D1D1B"/>
                </a:solidFill>
                <a:latin typeface="Pagkaki"/>
              </a:rPr>
              <a:t>¿A QUE SE REFIERE EL MÉTODOS ESVACIA() EN UNA COLA?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46748" y="5612972"/>
            <a:ext cx="5911927" cy="2896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60"/>
              </a:lnSpc>
            </a:pPr>
            <a:r>
              <a:rPr lang="en-US" sz="5099">
                <a:solidFill>
                  <a:srgbClr val="1D1D1B"/>
                </a:solidFill>
                <a:latin typeface="Arimo"/>
              </a:rPr>
              <a:t>El método esVacia() es cuando la cola no tiene elementos almacenados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DAFTgUwdl5k</dc:identifier>
  <dcterms:modified xsi:type="dcterms:W3CDTF">2011-08-01T06:04:30Z</dcterms:modified>
  <cp:revision>1</cp:revision>
  <dc:title>practic</dc:title>
</cp:coreProperties>
</file>