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a0d9ee21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a0d9ee21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a0d9ee21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a0d9ee21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a0d9ee21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a0d9ee21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a0d9ee21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a0d9ee21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a0d9ee21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a0d9ee21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a0d9ee21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a0d9ee21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a0d9ee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a0d9ee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a0d9ee2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a0d9ee2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a0d9ee2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a0d9ee2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a0d9ee21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a0d9ee21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a0d9ee21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a0d9ee21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a0d9ee21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a0d9ee21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a0d9ee21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a0d9ee21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0d9ee21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a0d9ee21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8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Springboard Capstone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73750"/>
            <a:ext cx="85206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~~~Data Science Career Track~~~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Biomechanical Features of Orthopedic Patients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84100" y="3464525"/>
            <a:ext cx="85206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Spondylolisthesis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5512150" y="258300"/>
            <a:ext cx="34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Correlations of features</a:t>
            </a:r>
            <a:endParaRPr sz="24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5660275" y="1152475"/>
            <a:ext cx="31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separation between "Normal" (orange) and "Abnormal" (blue)......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suggests that added weight might be useful on 'degree' and 'radius' to improve the model.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0" y="96600"/>
            <a:ext cx="5433150" cy="501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Models were used</a:t>
            </a:r>
            <a:endParaRPr/>
          </a:p>
          <a:p>
            <a:pPr indent="-342900" lvl="0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Guassian Naive Bayes</a:t>
            </a:r>
            <a:endParaRPr/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KNearest Neighbors</a:t>
            </a:r>
            <a:endParaRPr/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&amp; The Base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basic Logistic Regression was used to determine the base accuracy of 0.87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Additional tuning of C parameter using GridSearch did not change the results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Naive Bayes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Due to the bi-model and right-skewed normal shape of some features - a Gaussian NB was tested with results less than the base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 Neighbors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 Neighbors returned the same accuracy after tuning the n_neighbors to =10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Tuning of parameters: algorithm, leaf_size, metric, metric_params did not improve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Random Forest provided improved results of 88% once the n_estimator and random_state were tuned in tandom.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 A module was created to loop through a range of values, by plotting the results we see the optimal values.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788" y="2185650"/>
            <a:ext cx="42386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1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Painful lumbar (back) issues are primarily diagnosed on x-ray results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problem is - Not all issues are as obvious as seen below </a:t>
            </a:r>
            <a:endParaRPr sz="21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4586325"/>
            <a:ext cx="85206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Reproduced from Cavalier R, Herman MJ, Cheung EV, Pizzutillo, PD: Spondylolysis and spondylolisthesis in children and adolescents: I. diagnosis, natural history, and nonsurgical management J Am Acad Orthop Surg 2006; 14: 417-424</a:t>
            </a:r>
            <a:endParaRPr sz="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99" y="1595474"/>
            <a:ext cx="3493659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530875" y="5440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5475"/>
            <a:ext cx="3779050" cy="26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980000"/>
                </a:solidFill>
              </a:rPr>
              <a:t>Abnormal measurements overlap Normal measurements.</a:t>
            </a:r>
            <a:endParaRPr i="1" sz="1600">
              <a:solidFill>
                <a:srgbClr val="980000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4399275"/>
            <a:ext cx="85206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It appears the high-bills you've paid for radiology results may have been well earned. 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950" y="1033375"/>
            <a:ext cx="6445861" cy="30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88925"/>
            <a:ext cx="85206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Proper diagnosis requires</a:t>
            </a:r>
            <a:r>
              <a:rPr lang="en" sz="1900"/>
              <a:t> comparison of several features - </a:t>
            </a:r>
            <a:r>
              <a:rPr i="1" lang="en" sz="1900"/>
              <a:t>simultaneously</a:t>
            </a:r>
            <a:endParaRPr i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525" y="935512"/>
            <a:ext cx="2356825" cy="19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600" y="932613"/>
            <a:ext cx="2148775" cy="19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8350" y="967175"/>
            <a:ext cx="2071550" cy="18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5875" y="2972200"/>
            <a:ext cx="2314769" cy="203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6525" y="2989487"/>
            <a:ext cx="2246062" cy="200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5150" y="3014025"/>
            <a:ext cx="2191925" cy="19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54475"/>
            <a:ext cx="85206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 physician bears the stress to simultaneously compare multiple measurements.  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50" y="1371750"/>
            <a:ext cx="7873450" cy="16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454925"/>
            <a:ext cx="85206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Machines are perfectly suited to assist.</a:t>
            </a:r>
            <a:r>
              <a:rPr lang="en" sz="1700"/>
              <a:t>  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 Classification of Spondylolisthesis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</a:rPr>
              <a:t>Problem:</a:t>
            </a:r>
            <a:r>
              <a:rPr lang="en" sz="1900">
                <a:solidFill>
                  <a:srgbClr val="5B0F00"/>
                </a:solidFill>
              </a:rPr>
              <a:t>  </a:t>
            </a:r>
            <a:endParaRPr sz="1900">
              <a:solidFill>
                <a:srgbClr val="5B0F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B0F00"/>
                </a:solidFill>
              </a:rPr>
              <a:t>Diagnosis requires simultaneous comparison of multiple features.  </a:t>
            </a:r>
            <a:endParaRPr sz="19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8761D"/>
                </a:solidFill>
              </a:rPr>
              <a:t>Solution:</a:t>
            </a:r>
            <a:r>
              <a:rPr lang="en" sz="1900">
                <a:solidFill>
                  <a:srgbClr val="5B0F00"/>
                </a:solidFill>
              </a:rPr>
              <a:t>  </a:t>
            </a:r>
            <a:endParaRPr sz="1900">
              <a:solidFill>
                <a:srgbClr val="5B0F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B0F00"/>
                </a:solidFill>
              </a:rPr>
              <a:t>Machine learning quickly classifies and sorts saving time and improving accuracy.</a:t>
            </a:r>
            <a:endParaRPr sz="19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B0F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4118575"/>
            <a:ext cx="8520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0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701900"/>
            <a:ext cx="8520600" cy="3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'Tukey's' algorithm was used to locate </a:t>
            </a:r>
            <a:r>
              <a:rPr b="1" i="1" lang="en" sz="1600">
                <a:solidFill>
                  <a:srgbClr val="000000"/>
                </a:solidFill>
              </a:rPr>
              <a:t>potential </a:t>
            </a:r>
            <a:r>
              <a:rPr lang="en" sz="1600">
                <a:solidFill>
                  <a:srgbClr val="000000"/>
                </a:solidFill>
              </a:rPr>
              <a:t>outliers.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</a:t>
            </a:r>
            <a:r>
              <a:rPr lang="en" sz="1400">
                <a:solidFill>
                  <a:srgbClr val="000000"/>
                </a:solidFill>
              </a:rPr>
              <a:t> outlier (</a:t>
            </a:r>
            <a:r>
              <a:rPr lang="en" sz="1400">
                <a:solidFill>
                  <a:srgbClr val="FF0000"/>
                </a:solidFill>
              </a:rPr>
              <a:t>410</a:t>
            </a:r>
            <a:r>
              <a:rPr lang="en" sz="1400">
                <a:solidFill>
                  <a:srgbClr val="000000"/>
                </a:solidFill>
              </a:rPr>
              <a:t>) was &gt;2 times as large as the next data point (</a:t>
            </a:r>
            <a:r>
              <a:rPr lang="en" sz="1400">
                <a:solidFill>
                  <a:srgbClr val="FF0000"/>
                </a:solidFill>
              </a:rPr>
              <a:t>150</a:t>
            </a:r>
            <a:r>
              <a:rPr lang="en" sz="1400">
                <a:solidFill>
                  <a:srgbClr val="000000"/>
                </a:solidFill>
              </a:rPr>
              <a:t>) - it was removed.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00" y="1827225"/>
            <a:ext cx="7464550" cy="31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Correlations plotted to look for overly-correlated features 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38" y="1152475"/>
            <a:ext cx="425767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600" y="1249588"/>
            <a:ext cx="398145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03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'slope' and 'incidence' were highly correlated, close to the 90% cut-off range.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A correlation module ran to remove overly-correlated features (&gt;90%).  All passed, none removed.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