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028F-2F2B-48A7-8598-7064DC8C8326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63420-11B3-4471-988F-3264BC61C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387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028F-2F2B-48A7-8598-7064DC8C8326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63420-11B3-4471-988F-3264BC61C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914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028F-2F2B-48A7-8598-7064DC8C8326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63420-11B3-4471-988F-3264BC61C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56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028F-2F2B-48A7-8598-7064DC8C8326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63420-11B3-4471-988F-3264BC61C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26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028F-2F2B-48A7-8598-7064DC8C8326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63420-11B3-4471-988F-3264BC61C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44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028F-2F2B-48A7-8598-7064DC8C8326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63420-11B3-4471-988F-3264BC61C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720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028F-2F2B-48A7-8598-7064DC8C8326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63420-11B3-4471-988F-3264BC61C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685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028F-2F2B-48A7-8598-7064DC8C8326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63420-11B3-4471-988F-3264BC61C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97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028F-2F2B-48A7-8598-7064DC8C8326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63420-11B3-4471-988F-3264BC61C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59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028F-2F2B-48A7-8598-7064DC8C8326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63420-11B3-4471-988F-3264BC61C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04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028F-2F2B-48A7-8598-7064DC8C8326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63420-11B3-4471-988F-3264BC61C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32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8028F-2F2B-48A7-8598-7064DC8C8326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63420-11B3-4471-988F-3264BC61C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4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04160" y="0"/>
            <a:ext cx="6242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Проект чат-бот в Телеграмм</a:t>
            </a:r>
            <a:endParaRPr lang="ru-RU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670560" y="1487424"/>
            <a:ext cx="4852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7030A0"/>
                </a:solidFill>
              </a:rPr>
              <a:t>Тема проекта: телеграмм бот.</a:t>
            </a:r>
            <a:endParaRPr lang="ru-RU" sz="2400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0560" y="2072640"/>
            <a:ext cx="8375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7030A0"/>
                </a:solidFill>
              </a:rPr>
              <a:t>Цель проекта: создать телеграмм бота определяющего тип темперамента.</a:t>
            </a:r>
            <a:endParaRPr lang="ru-RU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74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3719" y="329514"/>
            <a:ext cx="2148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Суть проекта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01362" y="1425146"/>
            <a:ext cx="112940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7030A0"/>
                </a:solidFill>
              </a:rPr>
              <a:t>Суть данного проекта заключается в том, что бот может задать 10 вопросов, на которые человек отвечает, выбирая 1 из 4 вариантов. Бот запоминает все ответы и анализирует их в конце теста. В зависимости от этих ответов выводится результат: тип темперамента.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63733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51869" y="378940"/>
            <a:ext cx="2831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Функционал бота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26076" y="1573427"/>
            <a:ext cx="114917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7030A0"/>
                </a:solidFill>
              </a:rPr>
              <a:t>В самом начале пользователю нужно прописать команду старт. После этого бот</a:t>
            </a:r>
          </a:p>
          <a:p>
            <a:r>
              <a:rPr lang="ru-RU" sz="2400" dirty="0">
                <a:solidFill>
                  <a:srgbClr val="7030A0"/>
                </a:solidFill>
              </a:rPr>
              <a:t>п</a:t>
            </a:r>
            <a:r>
              <a:rPr lang="ru-RU" sz="2400" dirty="0" smtClean="0">
                <a:solidFill>
                  <a:srgbClr val="7030A0"/>
                </a:solidFill>
              </a:rPr>
              <a:t>риветствует его рандомной фразой и спрашивает готов ли пользователь к началу теста. Также в начале присутствуют команды </a:t>
            </a:r>
            <a:r>
              <a:rPr lang="en-US" sz="2400" dirty="0" smtClean="0">
                <a:solidFill>
                  <a:srgbClr val="7030A0"/>
                </a:solidFill>
              </a:rPr>
              <a:t>/help </a:t>
            </a:r>
            <a:r>
              <a:rPr lang="ru-RU" sz="2400" dirty="0" smtClean="0">
                <a:solidFill>
                  <a:srgbClr val="7030A0"/>
                </a:solidFill>
              </a:rPr>
              <a:t>и </a:t>
            </a:r>
            <a:r>
              <a:rPr lang="en-US" sz="2400" dirty="0" smtClean="0">
                <a:solidFill>
                  <a:srgbClr val="7030A0"/>
                </a:solidFill>
              </a:rPr>
              <a:t>/authors. </a:t>
            </a:r>
            <a:r>
              <a:rPr lang="ru-RU" sz="2400" dirty="0" smtClean="0">
                <a:solidFill>
                  <a:srgbClr val="7030A0"/>
                </a:solidFill>
              </a:rPr>
              <a:t>1 команда выводит информацию о боте а 2 – информацию об авторах проекта. Согласившись с готовностью (нажав кно</a:t>
            </a:r>
            <a:r>
              <a:rPr lang="ru-RU" sz="2400" dirty="0">
                <a:solidFill>
                  <a:srgbClr val="7030A0"/>
                </a:solidFill>
              </a:rPr>
              <a:t>п</a:t>
            </a:r>
            <a:r>
              <a:rPr lang="ru-RU" sz="2400" dirty="0" smtClean="0">
                <a:solidFill>
                  <a:srgbClr val="7030A0"/>
                </a:solidFill>
              </a:rPr>
              <a:t>ку </a:t>
            </a:r>
            <a:r>
              <a:rPr lang="en-US" sz="2400" dirty="0" smtClean="0">
                <a:solidFill>
                  <a:srgbClr val="7030A0"/>
                </a:solidFill>
              </a:rPr>
              <a:t>/yes</a:t>
            </a:r>
            <a:r>
              <a:rPr lang="ru-RU" sz="2400" dirty="0" smtClean="0">
                <a:solidFill>
                  <a:srgbClr val="7030A0"/>
                </a:solidFill>
              </a:rPr>
              <a:t>) начнётся тест. Отказавшись (нажав кнопку </a:t>
            </a:r>
            <a:r>
              <a:rPr lang="en-US" sz="2400" dirty="0" smtClean="0">
                <a:solidFill>
                  <a:srgbClr val="7030A0"/>
                </a:solidFill>
              </a:rPr>
              <a:t>/no </a:t>
            </a:r>
            <a:r>
              <a:rPr lang="ru-RU" sz="2400" dirty="0" smtClean="0">
                <a:solidFill>
                  <a:srgbClr val="7030A0"/>
                </a:solidFill>
              </a:rPr>
              <a:t>бот</a:t>
            </a:r>
          </a:p>
          <a:p>
            <a:r>
              <a:rPr lang="ru-RU" sz="2400" dirty="0">
                <a:solidFill>
                  <a:srgbClr val="7030A0"/>
                </a:solidFill>
              </a:rPr>
              <a:t>н</a:t>
            </a:r>
            <a:r>
              <a:rPr lang="ru-RU" sz="2400" dirty="0" smtClean="0">
                <a:solidFill>
                  <a:srgbClr val="7030A0"/>
                </a:solidFill>
              </a:rPr>
              <a:t>ачнёт уговаривать пользователя начать тест. В дальнейшем на все вопросы будут 4 варианта ответа в виде клавиатуры. После получения результата можно будет повторить тест.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54555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795860" y="5917337"/>
            <a:ext cx="4396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By </a:t>
            </a:r>
            <a:r>
              <a:rPr lang="ru-RU" sz="2400" dirty="0" smtClean="0"/>
              <a:t>Киршенман М. </a:t>
            </a:r>
            <a:r>
              <a:rPr lang="en-US" sz="2400" dirty="0" smtClean="0"/>
              <a:t>&amp; </a:t>
            </a:r>
            <a:r>
              <a:rPr lang="ru-RU" sz="2400" dirty="0" smtClean="0"/>
              <a:t>Фомичев А.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66040" y="696286"/>
            <a:ext cx="243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234730" y="570451"/>
            <a:ext cx="1170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Вывод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62730" y="1602297"/>
            <a:ext cx="11450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7030A0"/>
                </a:solidFill>
              </a:rPr>
              <a:t>Выполнив этот проект мы научились создавать ботов-тестеров определяющих тип темперамента.</a:t>
            </a:r>
            <a:endParaRPr lang="ru-RU" sz="2400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5343" y="3816991"/>
            <a:ext cx="112236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rgbClr val="7030A0"/>
                </a:solidFill>
              </a:rPr>
              <a:t>Выполняя проект мы пользовались  материалом учебника Академии Яндекс Лицея:</a:t>
            </a:r>
          </a:p>
          <a:p>
            <a:r>
              <a:rPr lang="en-US" sz="2400" dirty="0" smtClean="0">
                <a:solidFill>
                  <a:srgbClr val="7030A0"/>
                </a:solidFill>
              </a:rPr>
              <a:t>https://lyceum.yandex.ru/courses/766/groups/5720/lessons/3578/materials/9925</a:t>
            </a:r>
            <a:endParaRPr lang="ru-RU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7111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200</Words>
  <Application>Microsoft Office PowerPoint</Application>
  <PresentationFormat>Широкоэкранный</PresentationFormat>
  <Paragraphs>14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Kirshenman Misha</dc:creator>
  <cp:lastModifiedBy>Kirshenman Misha</cp:lastModifiedBy>
  <cp:revision>4</cp:revision>
  <dcterms:created xsi:type="dcterms:W3CDTF">2023-04-18T15:25:39Z</dcterms:created>
  <dcterms:modified xsi:type="dcterms:W3CDTF">2023-04-18T15:51:12Z</dcterms:modified>
</cp:coreProperties>
</file>