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52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29.08.2018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29.08.2018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29.08.2018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29.08.2018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Группа 20"/>
          <p:cNvGrpSpPr/>
          <p:nvPr/>
        </p:nvGrpSpPr>
        <p:grpSpPr>
          <a:xfrm>
            <a:off x="736526" y="548680"/>
            <a:ext cx="2196000" cy="4032448"/>
            <a:chOff x="736526" y="548680"/>
            <a:chExt cx="2196000" cy="4032448"/>
          </a:xfrm>
        </p:grpSpPr>
        <p:grpSp>
          <p:nvGrpSpPr>
            <p:cNvPr id="17" name="Группа 16"/>
            <p:cNvGrpSpPr/>
            <p:nvPr/>
          </p:nvGrpSpPr>
          <p:grpSpPr>
            <a:xfrm>
              <a:off x="736526" y="548680"/>
              <a:ext cx="2196000" cy="4032448"/>
              <a:chOff x="736526" y="548680"/>
              <a:chExt cx="2196000" cy="4032448"/>
            </a:xfrm>
          </p:grpSpPr>
          <p:sp>
            <p:nvSpPr>
              <p:cNvPr id="4" name="Скругленный прямоугольник 3"/>
              <p:cNvSpPr/>
              <p:nvPr/>
            </p:nvSpPr>
            <p:spPr>
              <a:xfrm>
                <a:off x="736526" y="548680"/>
                <a:ext cx="2196000" cy="403244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6" name="Группа 5"/>
              <p:cNvGrpSpPr/>
              <p:nvPr/>
            </p:nvGrpSpPr>
            <p:grpSpPr>
              <a:xfrm>
                <a:off x="755576" y="1196752"/>
                <a:ext cx="2160160" cy="720000"/>
                <a:chOff x="755576" y="1196752"/>
                <a:chExt cx="2160160" cy="720000"/>
              </a:xfrm>
            </p:grpSpPr>
            <p:sp>
              <p:nvSpPr>
                <p:cNvPr id="2" name="Прямоугольник 1"/>
                <p:cNvSpPr/>
                <p:nvPr/>
              </p:nvSpPr>
              <p:spPr>
                <a:xfrm>
                  <a:off x="755576" y="1196752"/>
                  <a:ext cx="720000" cy="720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4" name="Прямоугольник 43"/>
                <p:cNvSpPr/>
                <p:nvPr/>
              </p:nvSpPr>
              <p:spPr>
                <a:xfrm>
                  <a:off x="1475656" y="1196752"/>
                  <a:ext cx="720000" cy="720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5" name="Прямоугольник 44"/>
                <p:cNvSpPr/>
                <p:nvPr/>
              </p:nvSpPr>
              <p:spPr>
                <a:xfrm>
                  <a:off x="2195736" y="1196752"/>
                  <a:ext cx="720000" cy="720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47" name="Группа 46"/>
              <p:cNvGrpSpPr/>
              <p:nvPr/>
            </p:nvGrpSpPr>
            <p:grpSpPr>
              <a:xfrm>
                <a:off x="755576" y="1916832"/>
                <a:ext cx="2160160" cy="720000"/>
                <a:chOff x="755576" y="1196752"/>
                <a:chExt cx="2160160" cy="720000"/>
              </a:xfrm>
            </p:grpSpPr>
            <p:sp>
              <p:nvSpPr>
                <p:cNvPr id="50" name="Прямоугольник 49"/>
                <p:cNvSpPr/>
                <p:nvPr/>
              </p:nvSpPr>
              <p:spPr>
                <a:xfrm>
                  <a:off x="755576" y="1196752"/>
                  <a:ext cx="720000" cy="720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0" name="Прямоугольник 59"/>
                <p:cNvSpPr/>
                <p:nvPr/>
              </p:nvSpPr>
              <p:spPr>
                <a:xfrm>
                  <a:off x="1475656" y="1196752"/>
                  <a:ext cx="720000" cy="720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1" name="Прямоугольник 60"/>
                <p:cNvSpPr/>
                <p:nvPr/>
              </p:nvSpPr>
              <p:spPr>
                <a:xfrm>
                  <a:off x="2195736" y="1196752"/>
                  <a:ext cx="720000" cy="720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62" name="Группа 61"/>
              <p:cNvGrpSpPr/>
              <p:nvPr/>
            </p:nvGrpSpPr>
            <p:grpSpPr>
              <a:xfrm>
                <a:off x="755576" y="2636912"/>
                <a:ext cx="2160160" cy="720000"/>
                <a:chOff x="755576" y="1196752"/>
                <a:chExt cx="2160160" cy="720000"/>
              </a:xfrm>
            </p:grpSpPr>
            <p:sp>
              <p:nvSpPr>
                <p:cNvPr id="63" name="Прямоугольник 62"/>
                <p:cNvSpPr/>
                <p:nvPr/>
              </p:nvSpPr>
              <p:spPr>
                <a:xfrm>
                  <a:off x="755576" y="1196752"/>
                  <a:ext cx="720000" cy="720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4" name="Прямоугольник 63"/>
                <p:cNvSpPr/>
                <p:nvPr/>
              </p:nvSpPr>
              <p:spPr>
                <a:xfrm>
                  <a:off x="1475656" y="1196752"/>
                  <a:ext cx="720000" cy="720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5" name="Прямоугольник 64"/>
                <p:cNvSpPr/>
                <p:nvPr/>
              </p:nvSpPr>
              <p:spPr>
                <a:xfrm>
                  <a:off x="2195736" y="1196752"/>
                  <a:ext cx="720000" cy="720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66" name="Группа 65"/>
              <p:cNvGrpSpPr/>
              <p:nvPr/>
            </p:nvGrpSpPr>
            <p:grpSpPr>
              <a:xfrm>
                <a:off x="755576" y="3352880"/>
                <a:ext cx="2160160" cy="720000"/>
                <a:chOff x="755576" y="1196752"/>
                <a:chExt cx="2160160" cy="720000"/>
              </a:xfrm>
            </p:grpSpPr>
            <p:sp>
              <p:nvSpPr>
                <p:cNvPr id="69" name="Прямоугольник 68"/>
                <p:cNvSpPr/>
                <p:nvPr/>
              </p:nvSpPr>
              <p:spPr>
                <a:xfrm>
                  <a:off x="755576" y="1196752"/>
                  <a:ext cx="720000" cy="720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5" name="Прямоугольник 74"/>
                <p:cNvSpPr/>
                <p:nvPr/>
              </p:nvSpPr>
              <p:spPr>
                <a:xfrm>
                  <a:off x="1475656" y="1196752"/>
                  <a:ext cx="720000" cy="720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6" name="Прямоугольник 75"/>
                <p:cNvSpPr/>
                <p:nvPr/>
              </p:nvSpPr>
              <p:spPr>
                <a:xfrm>
                  <a:off x="2195736" y="1196752"/>
                  <a:ext cx="720000" cy="720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10" name="Овал 9"/>
              <p:cNvSpPr/>
              <p:nvPr/>
            </p:nvSpPr>
            <p:spPr>
              <a:xfrm>
                <a:off x="1979744" y="899763"/>
                <a:ext cx="288000" cy="288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D</a:t>
                </a:r>
                <a:endParaRPr lang="ru-RU" sz="1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77" name="Овал 76"/>
              <p:cNvSpPr/>
              <p:nvPr/>
            </p:nvSpPr>
            <p:spPr>
              <a:xfrm>
                <a:off x="2267744" y="899763"/>
                <a:ext cx="288000" cy="288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C</a:t>
                </a:r>
                <a:endParaRPr lang="ru-RU" sz="1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pic>
            <p:nvPicPr>
              <p:cNvPr id="1026" name="Picture 2" descr="C:\Users\MishinAY\Downloads\baseline-search-black-18\2x\baseline_search_black_18dp.png"/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5261" y="891288"/>
                <a:ext cx="288000" cy="28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" name="Прямая соединительная линия 6"/>
              <p:cNvCxnSpPr/>
              <p:nvPr/>
            </p:nvCxnSpPr>
            <p:spPr>
              <a:xfrm>
                <a:off x="736526" y="890238"/>
                <a:ext cx="21792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Группа 15"/>
              <p:cNvGrpSpPr/>
              <p:nvPr/>
            </p:nvGrpSpPr>
            <p:grpSpPr>
              <a:xfrm>
                <a:off x="828441" y="919142"/>
                <a:ext cx="268085" cy="268085"/>
                <a:chOff x="4245869" y="2526805"/>
                <a:chExt cx="830187" cy="830187"/>
              </a:xfrm>
            </p:grpSpPr>
            <p:sp>
              <p:nvSpPr>
                <p:cNvPr id="14" name="Скругленный прямоугольник 13"/>
                <p:cNvSpPr/>
                <p:nvPr/>
              </p:nvSpPr>
              <p:spPr>
                <a:xfrm>
                  <a:off x="4245869" y="2526805"/>
                  <a:ext cx="830187" cy="830187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1" name="Скругленный прямоугольник 30"/>
                <p:cNvSpPr/>
                <p:nvPr/>
              </p:nvSpPr>
              <p:spPr>
                <a:xfrm>
                  <a:off x="4402167" y="2699395"/>
                  <a:ext cx="226761" cy="2267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" name="Скругленный прямоугольник 31"/>
                <p:cNvSpPr/>
                <p:nvPr/>
              </p:nvSpPr>
              <p:spPr>
                <a:xfrm>
                  <a:off x="4705279" y="2699395"/>
                  <a:ext cx="226761" cy="2267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Скругленный прямоугольник 33"/>
                <p:cNvSpPr/>
                <p:nvPr/>
              </p:nvSpPr>
              <p:spPr>
                <a:xfrm>
                  <a:off x="4402167" y="2986215"/>
                  <a:ext cx="226761" cy="2267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5" name="Скругленный прямоугольник 34"/>
                <p:cNvSpPr/>
                <p:nvPr/>
              </p:nvSpPr>
              <p:spPr>
                <a:xfrm>
                  <a:off x="4705279" y="2986215"/>
                  <a:ext cx="226761" cy="2267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sp>
          <p:nvSpPr>
            <p:cNvPr id="20" name="Овал 19"/>
            <p:cNvSpPr/>
            <p:nvPr/>
          </p:nvSpPr>
          <p:spPr>
            <a:xfrm>
              <a:off x="2511147" y="3644553"/>
              <a:ext cx="297517" cy="29751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ru-RU" dirty="0"/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3131840" y="548680"/>
            <a:ext cx="2196000" cy="4032448"/>
            <a:chOff x="3131840" y="548680"/>
            <a:chExt cx="2196000" cy="4032448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3131840" y="548680"/>
              <a:ext cx="2196000" cy="4032448"/>
              <a:chOff x="3131840" y="548680"/>
              <a:chExt cx="2196000" cy="4032448"/>
            </a:xfrm>
          </p:grpSpPr>
          <p:grpSp>
            <p:nvGrpSpPr>
              <p:cNvPr id="43" name="Группа 42"/>
              <p:cNvGrpSpPr/>
              <p:nvPr/>
            </p:nvGrpSpPr>
            <p:grpSpPr>
              <a:xfrm>
                <a:off x="3131840" y="548680"/>
                <a:ext cx="2196000" cy="4032448"/>
                <a:chOff x="736526" y="548680"/>
                <a:chExt cx="2196000" cy="4032448"/>
              </a:xfrm>
            </p:grpSpPr>
            <p:sp>
              <p:nvSpPr>
                <p:cNvPr id="46" name="Скругленный прямоугольник 45"/>
                <p:cNvSpPr/>
                <p:nvPr/>
              </p:nvSpPr>
              <p:spPr>
                <a:xfrm>
                  <a:off x="736526" y="548680"/>
                  <a:ext cx="2196000" cy="4032448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pSp>
              <p:nvGrpSpPr>
                <p:cNvPr id="48" name="Группа 47"/>
                <p:cNvGrpSpPr/>
                <p:nvPr/>
              </p:nvGrpSpPr>
              <p:grpSpPr>
                <a:xfrm>
                  <a:off x="755576" y="1416968"/>
                  <a:ext cx="2160160" cy="720000"/>
                  <a:chOff x="755576" y="1416968"/>
                  <a:chExt cx="2160160" cy="720000"/>
                </a:xfrm>
              </p:grpSpPr>
              <p:sp>
                <p:nvSpPr>
                  <p:cNvPr id="83" name="Прямоугольник 82"/>
                  <p:cNvSpPr/>
                  <p:nvPr/>
                </p:nvSpPr>
                <p:spPr>
                  <a:xfrm>
                    <a:off x="755576" y="1416968"/>
                    <a:ext cx="720000" cy="720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84" name="Прямоугольник 83"/>
                  <p:cNvSpPr/>
                  <p:nvPr/>
                </p:nvSpPr>
                <p:spPr>
                  <a:xfrm>
                    <a:off x="1475656" y="1416968"/>
                    <a:ext cx="720000" cy="720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85" name="Прямоугольник 84"/>
                  <p:cNvSpPr/>
                  <p:nvPr/>
                </p:nvSpPr>
                <p:spPr>
                  <a:xfrm>
                    <a:off x="2195736" y="1416968"/>
                    <a:ext cx="720000" cy="720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pSp>
              <p:nvGrpSpPr>
                <p:cNvPr id="49" name="Группа 48"/>
                <p:cNvGrpSpPr/>
                <p:nvPr/>
              </p:nvGrpSpPr>
              <p:grpSpPr>
                <a:xfrm>
                  <a:off x="755576" y="2137048"/>
                  <a:ext cx="2160160" cy="720000"/>
                  <a:chOff x="755576" y="1416968"/>
                  <a:chExt cx="2160160" cy="720000"/>
                </a:xfrm>
              </p:grpSpPr>
              <p:sp>
                <p:nvSpPr>
                  <p:cNvPr id="80" name="Прямоугольник 79"/>
                  <p:cNvSpPr/>
                  <p:nvPr/>
                </p:nvSpPr>
                <p:spPr>
                  <a:xfrm>
                    <a:off x="755576" y="1416968"/>
                    <a:ext cx="720000" cy="720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81" name="Прямоугольник 80"/>
                  <p:cNvSpPr/>
                  <p:nvPr/>
                </p:nvSpPr>
                <p:spPr>
                  <a:xfrm>
                    <a:off x="1475656" y="1416968"/>
                    <a:ext cx="720000" cy="720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82" name="Прямоугольник 81"/>
                  <p:cNvSpPr/>
                  <p:nvPr/>
                </p:nvSpPr>
                <p:spPr>
                  <a:xfrm>
                    <a:off x="2195736" y="1416968"/>
                    <a:ext cx="720000" cy="720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pSp>
              <p:nvGrpSpPr>
                <p:cNvPr id="51" name="Группа 50"/>
                <p:cNvGrpSpPr/>
                <p:nvPr/>
              </p:nvGrpSpPr>
              <p:grpSpPr>
                <a:xfrm>
                  <a:off x="755576" y="3077344"/>
                  <a:ext cx="2160160" cy="720000"/>
                  <a:chOff x="755576" y="1637184"/>
                  <a:chExt cx="2160160" cy="720000"/>
                </a:xfrm>
              </p:grpSpPr>
              <p:sp>
                <p:nvSpPr>
                  <p:cNvPr id="74" name="Прямоугольник 73"/>
                  <p:cNvSpPr/>
                  <p:nvPr/>
                </p:nvSpPr>
                <p:spPr>
                  <a:xfrm>
                    <a:off x="755576" y="1637184"/>
                    <a:ext cx="720000" cy="720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78" name="Прямоугольник 77"/>
                  <p:cNvSpPr/>
                  <p:nvPr/>
                </p:nvSpPr>
                <p:spPr>
                  <a:xfrm>
                    <a:off x="1475656" y="1637184"/>
                    <a:ext cx="720000" cy="720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79" name="Прямоугольник 78"/>
                  <p:cNvSpPr/>
                  <p:nvPr/>
                </p:nvSpPr>
                <p:spPr>
                  <a:xfrm>
                    <a:off x="2195736" y="1637184"/>
                    <a:ext cx="720000" cy="720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pSp>
              <p:nvGrpSpPr>
                <p:cNvPr id="52" name="Группа 51"/>
                <p:cNvGrpSpPr/>
                <p:nvPr/>
              </p:nvGrpSpPr>
              <p:grpSpPr>
                <a:xfrm>
                  <a:off x="755576" y="3793312"/>
                  <a:ext cx="2160160" cy="279568"/>
                  <a:chOff x="755576" y="1637184"/>
                  <a:chExt cx="2160160" cy="279568"/>
                </a:xfrm>
              </p:grpSpPr>
              <p:sp>
                <p:nvSpPr>
                  <p:cNvPr id="71" name="Прямоугольник 70"/>
                  <p:cNvSpPr/>
                  <p:nvPr/>
                </p:nvSpPr>
                <p:spPr>
                  <a:xfrm>
                    <a:off x="755576" y="1637184"/>
                    <a:ext cx="720000" cy="279568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72" name="Прямоугольник 71"/>
                  <p:cNvSpPr/>
                  <p:nvPr/>
                </p:nvSpPr>
                <p:spPr>
                  <a:xfrm>
                    <a:off x="1475656" y="1637184"/>
                    <a:ext cx="720000" cy="279568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73" name="Прямоугольник 72"/>
                  <p:cNvSpPr/>
                  <p:nvPr/>
                </p:nvSpPr>
                <p:spPr>
                  <a:xfrm>
                    <a:off x="2195736" y="1637184"/>
                    <a:ext cx="720000" cy="279568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sp>
              <p:nvSpPr>
                <p:cNvPr id="53" name="Овал 52"/>
                <p:cNvSpPr/>
                <p:nvPr/>
              </p:nvSpPr>
              <p:spPr>
                <a:xfrm>
                  <a:off x="1979744" y="899763"/>
                  <a:ext cx="288000" cy="28800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D</a:t>
                  </a:r>
                  <a:endParaRPr lang="ru-RU" sz="12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sp>
              <p:nvSpPr>
                <p:cNvPr id="54" name="Овал 53"/>
                <p:cNvSpPr/>
                <p:nvPr/>
              </p:nvSpPr>
              <p:spPr>
                <a:xfrm>
                  <a:off x="2267744" y="899763"/>
                  <a:ext cx="288000" cy="28800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C</a:t>
                  </a:r>
                  <a:endParaRPr lang="ru-RU" sz="12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endParaRPr>
                </a:p>
              </p:txBody>
            </p:sp>
            <p:pic>
              <p:nvPicPr>
                <p:cNvPr id="55" name="Picture 2" descr="C:\Users\MishinAY\Downloads\baseline-search-black-18\2x\baseline_search_black_18dp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65261" y="891288"/>
                  <a:ext cx="288000" cy="28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56" name="Прямая соединительная линия 55"/>
                <p:cNvCxnSpPr/>
                <p:nvPr/>
              </p:nvCxnSpPr>
              <p:spPr>
                <a:xfrm>
                  <a:off x="736526" y="890238"/>
                  <a:ext cx="217921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" name="Группа 56"/>
                <p:cNvGrpSpPr/>
                <p:nvPr/>
              </p:nvGrpSpPr>
              <p:grpSpPr>
                <a:xfrm>
                  <a:off x="828441" y="919142"/>
                  <a:ext cx="268085" cy="268085"/>
                  <a:chOff x="4245869" y="2526805"/>
                  <a:chExt cx="830187" cy="830187"/>
                </a:xfrm>
              </p:grpSpPr>
              <p:sp>
                <p:nvSpPr>
                  <p:cNvPr id="58" name="Скругленный прямоугольник 57"/>
                  <p:cNvSpPr/>
                  <p:nvPr/>
                </p:nvSpPr>
                <p:spPr>
                  <a:xfrm>
                    <a:off x="4245869" y="2526805"/>
                    <a:ext cx="830187" cy="830187"/>
                  </a:xfrm>
                  <a:prstGeom prst="round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59" name="Скругленный прямоугольник 58"/>
                  <p:cNvSpPr/>
                  <p:nvPr/>
                </p:nvSpPr>
                <p:spPr>
                  <a:xfrm>
                    <a:off x="4402167" y="2699395"/>
                    <a:ext cx="226761" cy="2267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67" name="Скругленный прямоугольник 66"/>
                  <p:cNvSpPr/>
                  <p:nvPr/>
                </p:nvSpPr>
                <p:spPr>
                  <a:xfrm>
                    <a:off x="4705279" y="2699395"/>
                    <a:ext cx="226761" cy="2267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68" name="Скругленный прямоугольник 67"/>
                  <p:cNvSpPr/>
                  <p:nvPr/>
                </p:nvSpPr>
                <p:spPr>
                  <a:xfrm>
                    <a:off x="4402167" y="2986215"/>
                    <a:ext cx="226761" cy="2267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70" name="Скругленный прямоугольник 69"/>
                  <p:cNvSpPr/>
                  <p:nvPr/>
                </p:nvSpPr>
                <p:spPr>
                  <a:xfrm>
                    <a:off x="4705279" y="2986215"/>
                    <a:ext cx="226761" cy="2267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</p:grpSp>
          <p:sp>
            <p:nvSpPr>
              <p:cNvPr id="18" name="TextBox 17"/>
              <p:cNvSpPr txBox="1"/>
              <p:nvPr/>
            </p:nvSpPr>
            <p:spPr>
              <a:xfrm>
                <a:off x="3151747" y="1196752"/>
                <a:ext cx="4841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A</a:t>
                </a:r>
                <a:endParaRPr lang="ru-RU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3170797" y="2863969"/>
                <a:ext cx="4841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B</a:t>
                </a:r>
                <a:endParaRPr lang="ru-RU" sz="12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  <p:sp>
          <p:nvSpPr>
            <p:cNvPr id="117" name="Овал 116"/>
            <p:cNvSpPr/>
            <p:nvPr/>
          </p:nvSpPr>
          <p:spPr>
            <a:xfrm>
              <a:off x="4888607" y="3645024"/>
              <a:ext cx="297517" cy="29751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ru-RU" dirty="0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5508104" y="548680"/>
            <a:ext cx="2196000" cy="4032448"/>
            <a:chOff x="5508104" y="548680"/>
            <a:chExt cx="2196000" cy="4032448"/>
          </a:xfrm>
        </p:grpSpPr>
        <p:grpSp>
          <p:nvGrpSpPr>
            <p:cNvPr id="87" name="Группа 86"/>
            <p:cNvGrpSpPr/>
            <p:nvPr/>
          </p:nvGrpSpPr>
          <p:grpSpPr>
            <a:xfrm>
              <a:off x="5508104" y="548680"/>
              <a:ext cx="2196000" cy="4032448"/>
              <a:chOff x="736526" y="548680"/>
              <a:chExt cx="2196000" cy="4032448"/>
            </a:xfrm>
          </p:grpSpPr>
          <p:sp>
            <p:nvSpPr>
              <p:cNvPr id="88" name="Скругленный прямоугольник 87"/>
              <p:cNvSpPr/>
              <p:nvPr/>
            </p:nvSpPr>
            <p:spPr>
              <a:xfrm>
                <a:off x="736526" y="548680"/>
                <a:ext cx="2196000" cy="403244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89" name="Группа 88"/>
              <p:cNvGrpSpPr/>
              <p:nvPr/>
            </p:nvGrpSpPr>
            <p:grpSpPr>
              <a:xfrm>
                <a:off x="755576" y="1416968"/>
                <a:ext cx="2160160" cy="720000"/>
                <a:chOff x="755576" y="1416968"/>
                <a:chExt cx="2160160" cy="720000"/>
              </a:xfrm>
            </p:grpSpPr>
            <p:sp>
              <p:nvSpPr>
                <p:cNvPr id="112" name="Прямоугольник 111"/>
                <p:cNvSpPr/>
                <p:nvPr/>
              </p:nvSpPr>
              <p:spPr>
                <a:xfrm>
                  <a:off x="755576" y="1416968"/>
                  <a:ext cx="720000" cy="720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3" name="Прямоугольник 112"/>
                <p:cNvSpPr/>
                <p:nvPr/>
              </p:nvSpPr>
              <p:spPr>
                <a:xfrm>
                  <a:off x="1475656" y="1416968"/>
                  <a:ext cx="720000" cy="720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4" name="Прямоугольник 113"/>
                <p:cNvSpPr/>
                <p:nvPr/>
              </p:nvSpPr>
              <p:spPr>
                <a:xfrm>
                  <a:off x="2195736" y="1416968"/>
                  <a:ext cx="720000" cy="720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90" name="Группа 89"/>
              <p:cNvGrpSpPr/>
              <p:nvPr/>
            </p:nvGrpSpPr>
            <p:grpSpPr>
              <a:xfrm>
                <a:off x="755576" y="2137048"/>
                <a:ext cx="2160160" cy="720000"/>
                <a:chOff x="755576" y="1416968"/>
                <a:chExt cx="2160160" cy="720000"/>
              </a:xfrm>
            </p:grpSpPr>
            <p:sp>
              <p:nvSpPr>
                <p:cNvPr id="109" name="Прямоугольник 108"/>
                <p:cNvSpPr/>
                <p:nvPr/>
              </p:nvSpPr>
              <p:spPr>
                <a:xfrm>
                  <a:off x="755576" y="1416968"/>
                  <a:ext cx="720000" cy="720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0" name="Прямоугольник 109"/>
                <p:cNvSpPr/>
                <p:nvPr/>
              </p:nvSpPr>
              <p:spPr>
                <a:xfrm>
                  <a:off x="1475656" y="1416968"/>
                  <a:ext cx="720000" cy="720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1" name="Прямоугольник 110"/>
                <p:cNvSpPr/>
                <p:nvPr/>
              </p:nvSpPr>
              <p:spPr>
                <a:xfrm>
                  <a:off x="2195736" y="1416968"/>
                  <a:ext cx="720000" cy="720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91" name="Группа 90"/>
              <p:cNvGrpSpPr/>
              <p:nvPr/>
            </p:nvGrpSpPr>
            <p:grpSpPr>
              <a:xfrm>
                <a:off x="755576" y="3077344"/>
                <a:ext cx="2160160" cy="720000"/>
                <a:chOff x="755576" y="1637184"/>
                <a:chExt cx="2160160" cy="720000"/>
              </a:xfrm>
            </p:grpSpPr>
            <p:sp>
              <p:nvSpPr>
                <p:cNvPr id="106" name="Прямоугольник 105"/>
                <p:cNvSpPr/>
                <p:nvPr/>
              </p:nvSpPr>
              <p:spPr>
                <a:xfrm>
                  <a:off x="755576" y="1637184"/>
                  <a:ext cx="720000" cy="720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7" name="Прямоугольник 106"/>
                <p:cNvSpPr/>
                <p:nvPr/>
              </p:nvSpPr>
              <p:spPr>
                <a:xfrm>
                  <a:off x="1475656" y="1637184"/>
                  <a:ext cx="720000" cy="720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8" name="Прямоугольник 107"/>
                <p:cNvSpPr/>
                <p:nvPr/>
              </p:nvSpPr>
              <p:spPr>
                <a:xfrm>
                  <a:off x="2195736" y="1637184"/>
                  <a:ext cx="720000" cy="720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92" name="Группа 91"/>
              <p:cNvGrpSpPr/>
              <p:nvPr/>
            </p:nvGrpSpPr>
            <p:grpSpPr>
              <a:xfrm>
                <a:off x="755576" y="3793312"/>
                <a:ext cx="2160160" cy="279568"/>
                <a:chOff x="755576" y="1637184"/>
                <a:chExt cx="2160160" cy="279568"/>
              </a:xfrm>
            </p:grpSpPr>
            <p:sp>
              <p:nvSpPr>
                <p:cNvPr id="103" name="Прямоугольник 102"/>
                <p:cNvSpPr/>
                <p:nvPr/>
              </p:nvSpPr>
              <p:spPr>
                <a:xfrm>
                  <a:off x="755576" y="1637184"/>
                  <a:ext cx="720000" cy="27956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4" name="Прямоугольник 103"/>
                <p:cNvSpPr/>
                <p:nvPr/>
              </p:nvSpPr>
              <p:spPr>
                <a:xfrm>
                  <a:off x="1475656" y="1637184"/>
                  <a:ext cx="720000" cy="27956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5" name="Прямоугольник 104"/>
                <p:cNvSpPr/>
                <p:nvPr/>
              </p:nvSpPr>
              <p:spPr>
                <a:xfrm>
                  <a:off x="2195736" y="1637184"/>
                  <a:ext cx="720000" cy="27956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93" name="Овал 92"/>
              <p:cNvSpPr/>
              <p:nvPr/>
            </p:nvSpPr>
            <p:spPr>
              <a:xfrm>
                <a:off x="1979744" y="899763"/>
                <a:ext cx="288000" cy="288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D</a:t>
                </a:r>
                <a:endParaRPr lang="ru-RU" sz="1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94" name="Овал 93"/>
              <p:cNvSpPr/>
              <p:nvPr/>
            </p:nvSpPr>
            <p:spPr>
              <a:xfrm>
                <a:off x="2267744" y="899763"/>
                <a:ext cx="288000" cy="28800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C</a:t>
                </a:r>
                <a:endParaRPr lang="ru-RU" sz="1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pic>
            <p:nvPicPr>
              <p:cNvPr id="95" name="Picture 2" descr="C:\Users\MishinAY\Downloads\baseline-search-black-18\2x\baseline_search_black_18dp.png"/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5261" y="891288"/>
                <a:ext cx="288000" cy="28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96" name="Прямая соединительная линия 95"/>
              <p:cNvCxnSpPr/>
              <p:nvPr/>
            </p:nvCxnSpPr>
            <p:spPr>
              <a:xfrm>
                <a:off x="736526" y="890238"/>
                <a:ext cx="21792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Группа 96"/>
              <p:cNvGrpSpPr/>
              <p:nvPr/>
            </p:nvGrpSpPr>
            <p:grpSpPr>
              <a:xfrm>
                <a:off x="828441" y="919142"/>
                <a:ext cx="268085" cy="268085"/>
                <a:chOff x="4245869" y="2526805"/>
                <a:chExt cx="830187" cy="830187"/>
              </a:xfrm>
            </p:grpSpPr>
            <p:sp>
              <p:nvSpPr>
                <p:cNvPr id="98" name="Скругленный прямоугольник 97"/>
                <p:cNvSpPr/>
                <p:nvPr/>
              </p:nvSpPr>
              <p:spPr>
                <a:xfrm>
                  <a:off x="4245869" y="2526805"/>
                  <a:ext cx="830187" cy="830187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9" name="Скругленный прямоугольник 98"/>
                <p:cNvSpPr/>
                <p:nvPr/>
              </p:nvSpPr>
              <p:spPr>
                <a:xfrm>
                  <a:off x="4402167" y="2699395"/>
                  <a:ext cx="226761" cy="2267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0" name="Скругленный прямоугольник 99"/>
                <p:cNvSpPr/>
                <p:nvPr/>
              </p:nvSpPr>
              <p:spPr>
                <a:xfrm>
                  <a:off x="4705279" y="2699395"/>
                  <a:ext cx="226761" cy="2267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1" name="Скругленный прямоугольник 100"/>
                <p:cNvSpPr/>
                <p:nvPr/>
              </p:nvSpPr>
              <p:spPr>
                <a:xfrm>
                  <a:off x="4402167" y="2986215"/>
                  <a:ext cx="226761" cy="2267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2" name="Скругленный прямоугольник 101"/>
                <p:cNvSpPr/>
                <p:nvPr/>
              </p:nvSpPr>
              <p:spPr>
                <a:xfrm>
                  <a:off x="4705279" y="2986215"/>
                  <a:ext cx="226761" cy="2267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sp>
          <p:nvSpPr>
            <p:cNvPr id="115" name="TextBox 114"/>
            <p:cNvSpPr txBox="1"/>
            <p:nvPr/>
          </p:nvSpPr>
          <p:spPr>
            <a:xfrm>
              <a:off x="5528011" y="1196752"/>
              <a:ext cx="1069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Alban</a:t>
              </a:r>
              <a:endParaRPr lang="ru-RU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528011" y="2854444"/>
              <a:ext cx="988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Andor</a:t>
              </a:r>
              <a:endParaRPr lang="ru-RU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8" name="Овал 117"/>
            <p:cNvSpPr/>
            <p:nvPr/>
          </p:nvSpPr>
          <p:spPr>
            <a:xfrm>
              <a:off x="7298819" y="3645024"/>
              <a:ext cx="297517" cy="29751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59570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Группа 32"/>
          <p:cNvGrpSpPr/>
          <p:nvPr/>
        </p:nvGrpSpPr>
        <p:grpSpPr>
          <a:xfrm>
            <a:off x="736526" y="548680"/>
            <a:ext cx="2196000" cy="4032448"/>
            <a:chOff x="736526" y="548680"/>
            <a:chExt cx="2196000" cy="4032448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736526" y="548680"/>
              <a:ext cx="2196000" cy="4032448"/>
              <a:chOff x="736526" y="548680"/>
              <a:chExt cx="2196000" cy="4032448"/>
            </a:xfrm>
          </p:grpSpPr>
          <p:grpSp>
            <p:nvGrpSpPr>
              <p:cNvPr id="3" name="Группа 2"/>
              <p:cNvGrpSpPr/>
              <p:nvPr/>
            </p:nvGrpSpPr>
            <p:grpSpPr>
              <a:xfrm>
                <a:off x="736526" y="548680"/>
                <a:ext cx="2196000" cy="4032448"/>
                <a:chOff x="736526" y="548680"/>
                <a:chExt cx="2196000" cy="4032448"/>
              </a:xfrm>
            </p:grpSpPr>
            <p:sp>
              <p:nvSpPr>
                <p:cNvPr id="5" name="Скругленный прямоугольник 4"/>
                <p:cNvSpPr/>
                <p:nvPr/>
              </p:nvSpPr>
              <p:spPr>
                <a:xfrm>
                  <a:off x="736526" y="548680"/>
                  <a:ext cx="2196000" cy="4032448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pSp>
              <p:nvGrpSpPr>
                <p:cNvPr id="6" name="Группа 5"/>
                <p:cNvGrpSpPr/>
                <p:nvPr/>
              </p:nvGrpSpPr>
              <p:grpSpPr>
                <a:xfrm>
                  <a:off x="755576" y="1196752"/>
                  <a:ext cx="2160160" cy="720000"/>
                  <a:chOff x="755576" y="1196752"/>
                  <a:chExt cx="2160160" cy="720000"/>
                </a:xfrm>
              </p:grpSpPr>
              <p:sp>
                <p:nvSpPr>
                  <p:cNvPr id="29" name="Прямоугольник 28"/>
                  <p:cNvSpPr/>
                  <p:nvPr/>
                </p:nvSpPr>
                <p:spPr>
                  <a:xfrm>
                    <a:off x="755576" y="1196752"/>
                    <a:ext cx="720000" cy="720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30" name="Прямоугольник 29"/>
                  <p:cNvSpPr/>
                  <p:nvPr/>
                </p:nvSpPr>
                <p:spPr>
                  <a:xfrm>
                    <a:off x="1475656" y="1196752"/>
                    <a:ext cx="720000" cy="720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31" name="Прямоугольник 30"/>
                  <p:cNvSpPr/>
                  <p:nvPr/>
                </p:nvSpPr>
                <p:spPr>
                  <a:xfrm>
                    <a:off x="2195736" y="1196752"/>
                    <a:ext cx="720000" cy="720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pSp>
              <p:nvGrpSpPr>
                <p:cNvPr id="7" name="Группа 6"/>
                <p:cNvGrpSpPr/>
                <p:nvPr/>
              </p:nvGrpSpPr>
              <p:grpSpPr>
                <a:xfrm>
                  <a:off x="755576" y="1916832"/>
                  <a:ext cx="2160160" cy="720000"/>
                  <a:chOff x="755576" y="1196752"/>
                  <a:chExt cx="2160160" cy="720000"/>
                </a:xfrm>
              </p:grpSpPr>
              <p:sp>
                <p:nvSpPr>
                  <p:cNvPr id="26" name="Прямоугольник 25"/>
                  <p:cNvSpPr/>
                  <p:nvPr/>
                </p:nvSpPr>
                <p:spPr>
                  <a:xfrm>
                    <a:off x="755576" y="1196752"/>
                    <a:ext cx="720000" cy="720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7" name="Прямоугольник 26"/>
                  <p:cNvSpPr/>
                  <p:nvPr/>
                </p:nvSpPr>
                <p:spPr>
                  <a:xfrm>
                    <a:off x="1475656" y="1196752"/>
                    <a:ext cx="720000" cy="720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8" name="Прямоугольник 27"/>
                  <p:cNvSpPr/>
                  <p:nvPr/>
                </p:nvSpPr>
                <p:spPr>
                  <a:xfrm>
                    <a:off x="2195736" y="1196752"/>
                    <a:ext cx="720000" cy="720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pSp>
              <p:nvGrpSpPr>
                <p:cNvPr id="8" name="Группа 7"/>
                <p:cNvGrpSpPr/>
                <p:nvPr/>
              </p:nvGrpSpPr>
              <p:grpSpPr>
                <a:xfrm>
                  <a:off x="755576" y="2636912"/>
                  <a:ext cx="2160160" cy="720000"/>
                  <a:chOff x="755576" y="1196752"/>
                  <a:chExt cx="2160160" cy="720000"/>
                </a:xfrm>
              </p:grpSpPr>
              <p:sp>
                <p:nvSpPr>
                  <p:cNvPr id="23" name="Прямоугольник 22"/>
                  <p:cNvSpPr/>
                  <p:nvPr/>
                </p:nvSpPr>
                <p:spPr>
                  <a:xfrm>
                    <a:off x="755576" y="1196752"/>
                    <a:ext cx="720000" cy="720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4" name="Прямоугольник 23"/>
                  <p:cNvSpPr/>
                  <p:nvPr/>
                </p:nvSpPr>
                <p:spPr>
                  <a:xfrm>
                    <a:off x="1475656" y="1196752"/>
                    <a:ext cx="720000" cy="720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5" name="Прямоугольник 24"/>
                  <p:cNvSpPr/>
                  <p:nvPr/>
                </p:nvSpPr>
                <p:spPr>
                  <a:xfrm>
                    <a:off x="2195736" y="1196752"/>
                    <a:ext cx="720000" cy="720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pSp>
              <p:nvGrpSpPr>
                <p:cNvPr id="9" name="Группа 8"/>
                <p:cNvGrpSpPr/>
                <p:nvPr/>
              </p:nvGrpSpPr>
              <p:grpSpPr>
                <a:xfrm>
                  <a:off x="755576" y="3352880"/>
                  <a:ext cx="2160160" cy="720000"/>
                  <a:chOff x="755576" y="1196752"/>
                  <a:chExt cx="2160160" cy="720000"/>
                </a:xfrm>
              </p:grpSpPr>
              <p:sp>
                <p:nvSpPr>
                  <p:cNvPr id="20" name="Прямоугольник 19"/>
                  <p:cNvSpPr/>
                  <p:nvPr/>
                </p:nvSpPr>
                <p:spPr>
                  <a:xfrm>
                    <a:off x="755576" y="1196752"/>
                    <a:ext cx="720000" cy="720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1" name="Прямоугольник 20"/>
                  <p:cNvSpPr/>
                  <p:nvPr/>
                </p:nvSpPr>
                <p:spPr>
                  <a:xfrm>
                    <a:off x="1475656" y="1196752"/>
                    <a:ext cx="720000" cy="720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2" name="Прямоугольник 21"/>
                  <p:cNvSpPr/>
                  <p:nvPr/>
                </p:nvSpPr>
                <p:spPr>
                  <a:xfrm>
                    <a:off x="2195736" y="1196752"/>
                    <a:ext cx="720000" cy="720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pic>
              <p:nvPicPr>
                <p:cNvPr id="12" name="Picture 2" descr="C:\Users\MishinAY\Downloads\baseline-search-black-18\2x\baseline_search_black_18dp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65261" y="891288"/>
                  <a:ext cx="288000" cy="28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3" name="Прямая соединительная линия 12"/>
                <p:cNvCxnSpPr/>
                <p:nvPr/>
              </p:nvCxnSpPr>
              <p:spPr>
                <a:xfrm>
                  <a:off x="736526" y="890238"/>
                  <a:ext cx="217921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Группа 13"/>
                <p:cNvGrpSpPr/>
                <p:nvPr/>
              </p:nvGrpSpPr>
              <p:grpSpPr>
                <a:xfrm>
                  <a:off x="828441" y="919142"/>
                  <a:ext cx="268085" cy="268085"/>
                  <a:chOff x="4245869" y="2526805"/>
                  <a:chExt cx="830187" cy="830187"/>
                </a:xfrm>
              </p:grpSpPr>
              <p:sp>
                <p:nvSpPr>
                  <p:cNvPr id="15" name="Скругленный прямоугольник 14"/>
                  <p:cNvSpPr/>
                  <p:nvPr/>
                </p:nvSpPr>
                <p:spPr>
                  <a:xfrm>
                    <a:off x="4245869" y="2526805"/>
                    <a:ext cx="830187" cy="830187"/>
                  </a:xfrm>
                  <a:prstGeom prst="round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6" name="Скругленный прямоугольник 15"/>
                  <p:cNvSpPr/>
                  <p:nvPr/>
                </p:nvSpPr>
                <p:spPr>
                  <a:xfrm>
                    <a:off x="4402167" y="2699395"/>
                    <a:ext cx="226761" cy="2267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7" name="Скругленный прямоугольник 16"/>
                  <p:cNvSpPr/>
                  <p:nvPr/>
                </p:nvSpPr>
                <p:spPr>
                  <a:xfrm>
                    <a:off x="4705279" y="2699395"/>
                    <a:ext cx="226761" cy="2267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8" name="Скругленный прямоугольник 17"/>
                  <p:cNvSpPr/>
                  <p:nvPr/>
                </p:nvSpPr>
                <p:spPr>
                  <a:xfrm>
                    <a:off x="4402167" y="2986215"/>
                    <a:ext cx="226761" cy="2267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9" name="Скругленный прямоугольник 18"/>
                  <p:cNvSpPr/>
                  <p:nvPr/>
                </p:nvSpPr>
                <p:spPr>
                  <a:xfrm>
                    <a:off x="4705279" y="2986215"/>
                    <a:ext cx="226761" cy="2267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</p:grpSp>
          <p:sp>
            <p:nvSpPr>
              <p:cNvPr id="4" name="Овал 3"/>
              <p:cNvSpPr/>
              <p:nvPr/>
            </p:nvSpPr>
            <p:spPr>
              <a:xfrm>
                <a:off x="2511147" y="3644553"/>
                <a:ext cx="297517" cy="29751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+</a:t>
                </a:r>
                <a:endParaRPr lang="ru-RU" dirty="0"/>
              </a:p>
            </p:txBody>
          </p:sp>
        </p:grpSp>
        <p:sp>
          <p:nvSpPr>
            <p:cNvPr id="32" name="Скругленный прямоугольник 31"/>
            <p:cNvSpPr/>
            <p:nvPr/>
          </p:nvSpPr>
          <p:spPr>
            <a:xfrm>
              <a:off x="1115576" y="919142"/>
              <a:ext cx="1440160" cy="26014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Name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Группа 80"/>
          <p:cNvGrpSpPr/>
          <p:nvPr/>
        </p:nvGrpSpPr>
        <p:grpSpPr>
          <a:xfrm>
            <a:off x="3275856" y="548680"/>
            <a:ext cx="2196000" cy="4032448"/>
            <a:chOff x="3275856" y="548680"/>
            <a:chExt cx="2196000" cy="4032448"/>
          </a:xfrm>
        </p:grpSpPr>
        <p:grpSp>
          <p:nvGrpSpPr>
            <p:cNvPr id="35" name="Группа 34"/>
            <p:cNvGrpSpPr/>
            <p:nvPr/>
          </p:nvGrpSpPr>
          <p:grpSpPr>
            <a:xfrm>
              <a:off x="3275856" y="548680"/>
              <a:ext cx="2196000" cy="4032448"/>
              <a:chOff x="736526" y="548680"/>
              <a:chExt cx="2196000" cy="4032448"/>
            </a:xfrm>
          </p:grpSpPr>
          <p:sp>
            <p:nvSpPr>
              <p:cNvPr id="37" name="Скругленный прямоугольник 36"/>
              <p:cNvSpPr/>
              <p:nvPr/>
            </p:nvSpPr>
            <p:spPr>
              <a:xfrm>
                <a:off x="736526" y="548680"/>
                <a:ext cx="2196000" cy="403244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45" name="Прямая соединительная линия 44"/>
              <p:cNvCxnSpPr/>
              <p:nvPr/>
            </p:nvCxnSpPr>
            <p:spPr>
              <a:xfrm>
                <a:off x="736526" y="890238"/>
                <a:ext cx="21792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Группа 45"/>
              <p:cNvGrpSpPr/>
              <p:nvPr/>
            </p:nvGrpSpPr>
            <p:grpSpPr>
              <a:xfrm>
                <a:off x="828441" y="919142"/>
                <a:ext cx="268085" cy="268085"/>
                <a:chOff x="4245869" y="2526805"/>
                <a:chExt cx="830187" cy="830187"/>
              </a:xfrm>
            </p:grpSpPr>
            <p:sp>
              <p:nvSpPr>
                <p:cNvPr id="47" name="Скругленный прямоугольник 46"/>
                <p:cNvSpPr/>
                <p:nvPr/>
              </p:nvSpPr>
              <p:spPr>
                <a:xfrm>
                  <a:off x="4245869" y="2526805"/>
                  <a:ext cx="830187" cy="830187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8" name="Скругленный прямоугольник 47"/>
                <p:cNvSpPr/>
                <p:nvPr/>
              </p:nvSpPr>
              <p:spPr>
                <a:xfrm>
                  <a:off x="4402167" y="2699395"/>
                  <a:ext cx="226761" cy="2267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9" name="Скругленный прямоугольник 48"/>
                <p:cNvSpPr/>
                <p:nvPr/>
              </p:nvSpPr>
              <p:spPr>
                <a:xfrm>
                  <a:off x="4705279" y="2699395"/>
                  <a:ext cx="226761" cy="2267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0" name="Скругленный прямоугольник 49"/>
                <p:cNvSpPr/>
                <p:nvPr/>
              </p:nvSpPr>
              <p:spPr>
                <a:xfrm>
                  <a:off x="4402167" y="2986215"/>
                  <a:ext cx="226761" cy="2267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1" name="Скругленный прямоугольник 50"/>
                <p:cNvSpPr/>
                <p:nvPr/>
              </p:nvSpPr>
              <p:spPr>
                <a:xfrm>
                  <a:off x="4705279" y="2986215"/>
                  <a:ext cx="226761" cy="2267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sp>
          <p:nvSpPr>
            <p:cNvPr id="64" name="TextBox 63"/>
            <p:cNvSpPr txBox="1"/>
            <p:nvPr/>
          </p:nvSpPr>
          <p:spPr>
            <a:xfrm>
              <a:off x="3635856" y="919142"/>
              <a:ext cx="172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Add new</a:t>
              </a:r>
              <a:endParaRPr lang="ru-RU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64968" y="1331243"/>
              <a:ext cx="919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Description</a:t>
              </a:r>
              <a:endParaRPr lang="ru-RU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364968" y="1607468"/>
              <a:ext cx="919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Shape</a:t>
              </a:r>
              <a:endParaRPr lang="ru-RU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64968" y="1887116"/>
              <a:ext cx="919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Country</a:t>
              </a:r>
              <a:endParaRPr lang="ru-RU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64968" y="2165142"/>
              <a:ext cx="919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City</a:t>
              </a:r>
              <a:endParaRPr lang="ru-RU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" name="Прямоугольник 68"/>
            <p:cNvSpPr/>
            <p:nvPr/>
          </p:nvSpPr>
          <p:spPr>
            <a:xfrm>
              <a:off x="3455976" y="2744844"/>
              <a:ext cx="900000" cy="9001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" name="Прямоугольник 72"/>
            <p:cNvSpPr/>
            <p:nvPr/>
          </p:nvSpPr>
          <p:spPr>
            <a:xfrm>
              <a:off x="4460665" y="2744844"/>
              <a:ext cx="900000" cy="9001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89523" y="2462699"/>
              <a:ext cx="8664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Front side</a:t>
              </a:r>
              <a:endParaRPr lang="ru-RU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36368" y="2462699"/>
              <a:ext cx="924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Back side</a:t>
              </a:r>
              <a:endParaRPr lang="ru-RU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76" name="Скругленный прямоугольник 75"/>
            <p:cNvSpPr/>
            <p:nvPr/>
          </p:nvSpPr>
          <p:spPr>
            <a:xfrm>
              <a:off x="4644008" y="3793311"/>
              <a:ext cx="716657" cy="279569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Save</a:t>
              </a:r>
              <a:endParaRPr lang="ru-RU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211960" y="1340768"/>
              <a:ext cx="1148705" cy="230832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i="1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name</a:t>
              </a:r>
              <a:endParaRPr lang="ru-RU" sz="9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211960" y="1613992"/>
              <a:ext cx="1148705" cy="230832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i="1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Square/Circle/Oval</a:t>
              </a:r>
              <a:endParaRPr lang="ru-RU" sz="9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211960" y="1882974"/>
              <a:ext cx="1148705" cy="230832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i="1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Select</a:t>
              </a:r>
              <a:endParaRPr lang="ru-RU" sz="9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211960" y="2165673"/>
              <a:ext cx="1148705" cy="230832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i="1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Select</a:t>
              </a:r>
              <a:endParaRPr lang="ru-RU" sz="9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117" name="Группа 116"/>
          <p:cNvGrpSpPr/>
          <p:nvPr/>
        </p:nvGrpSpPr>
        <p:grpSpPr>
          <a:xfrm>
            <a:off x="5868144" y="548680"/>
            <a:ext cx="2196000" cy="4032448"/>
            <a:chOff x="3275856" y="548680"/>
            <a:chExt cx="2196000" cy="4032448"/>
          </a:xfrm>
        </p:grpSpPr>
        <p:grpSp>
          <p:nvGrpSpPr>
            <p:cNvPr id="118" name="Группа 117"/>
            <p:cNvGrpSpPr/>
            <p:nvPr/>
          </p:nvGrpSpPr>
          <p:grpSpPr>
            <a:xfrm>
              <a:off x="3275856" y="548680"/>
              <a:ext cx="2196000" cy="4032448"/>
              <a:chOff x="736526" y="548680"/>
              <a:chExt cx="2196000" cy="4032448"/>
            </a:xfrm>
          </p:grpSpPr>
          <p:sp>
            <p:nvSpPr>
              <p:cNvPr id="133" name="Скругленный прямоугольник 132"/>
              <p:cNvSpPr/>
              <p:nvPr/>
            </p:nvSpPr>
            <p:spPr>
              <a:xfrm>
                <a:off x="736526" y="548680"/>
                <a:ext cx="2196000" cy="4032448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134" name="Прямая соединительная линия 133"/>
              <p:cNvCxnSpPr/>
              <p:nvPr/>
            </p:nvCxnSpPr>
            <p:spPr>
              <a:xfrm>
                <a:off x="736526" y="890238"/>
                <a:ext cx="21792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5" name="Группа 134"/>
              <p:cNvGrpSpPr/>
              <p:nvPr/>
            </p:nvGrpSpPr>
            <p:grpSpPr>
              <a:xfrm>
                <a:off x="828441" y="919142"/>
                <a:ext cx="268085" cy="268085"/>
                <a:chOff x="4245869" y="2526805"/>
                <a:chExt cx="830187" cy="830187"/>
              </a:xfrm>
            </p:grpSpPr>
            <p:sp>
              <p:nvSpPr>
                <p:cNvPr id="136" name="Скругленный прямоугольник 135"/>
                <p:cNvSpPr/>
                <p:nvPr/>
              </p:nvSpPr>
              <p:spPr>
                <a:xfrm>
                  <a:off x="4245869" y="2526805"/>
                  <a:ext cx="830187" cy="830187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7" name="Скругленный прямоугольник 136"/>
                <p:cNvSpPr/>
                <p:nvPr/>
              </p:nvSpPr>
              <p:spPr>
                <a:xfrm>
                  <a:off x="4402167" y="2699395"/>
                  <a:ext cx="226761" cy="2267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8" name="Скругленный прямоугольник 137"/>
                <p:cNvSpPr/>
                <p:nvPr/>
              </p:nvSpPr>
              <p:spPr>
                <a:xfrm>
                  <a:off x="4705279" y="2699395"/>
                  <a:ext cx="226761" cy="2267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9" name="Скругленный прямоугольник 138"/>
                <p:cNvSpPr/>
                <p:nvPr/>
              </p:nvSpPr>
              <p:spPr>
                <a:xfrm>
                  <a:off x="4402167" y="2986215"/>
                  <a:ext cx="226761" cy="2267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0" name="Скругленный прямоугольник 139"/>
                <p:cNvSpPr/>
                <p:nvPr/>
              </p:nvSpPr>
              <p:spPr>
                <a:xfrm>
                  <a:off x="4705279" y="2986215"/>
                  <a:ext cx="226761" cy="2267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sp>
          <p:nvSpPr>
            <p:cNvPr id="119" name="TextBox 118"/>
            <p:cNvSpPr txBox="1"/>
            <p:nvPr/>
          </p:nvSpPr>
          <p:spPr>
            <a:xfrm>
              <a:off x="3635856" y="919142"/>
              <a:ext cx="172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About</a:t>
              </a:r>
              <a:endParaRPr lang="ru-RU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364968" y="1331243"/>
              <a:ext cx="919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Description</a:t>
              </a:r>
              <a:endParaRPr lang="ru-RU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364968" y="1607468"/>
              <a:ext cx="919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Shape</a:t>
              </a:r>
              <a:endParaRPr lang="ru-RU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64968" y="1887116"/>
              <a:ext cx="919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Country</a:t>
              </a:r>
              <a:endParaRPr lang="ru-RU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364968" y="2165142"/>
              <a:ext cx="919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City</a:t>
              </a:r>
              <a:endParaRPr lang="ru-RU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4" name="Прямоугольник 123"/>
            <p:cNvSpPr/>
            <p:nvPr/>
          </p:nvSpPr>
          <p:spPr>
            <a:xfrm>
              <a:off x="3455976" y="2744844"/>
              <a:ext cx="900000" cy="9001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5" name="Прямоугольник 124"/>
            <p:cNvSpPr/>
            <p:nvPr/>
          </p:nvSpPr>
          <p:spPr>
            <a:xfrm>
              <a:off x="4460665" y="2744844"/>
              <a:ext cx="900000" cy="9001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489523" y="2462699"/>
              <a:ext cx="8664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Front side</a:t>
              </a:r>
              <a:endParaRPr lang="ru-RU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436368" y="2462699"/>
              <a:ext cx="924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Back side</a:t>
              </a:r>
              <a:endParaRPr lang="ru-RU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211960" y="1340768"/>
              <a:ext cx="1148705" cy="2308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i="1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name</a:t>
              </a:r>
              <a:endParaRPr lang="ru-RU" sz="9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211960" y="1613992"/>
              <a:ext cx="1148705" cy="2308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i="1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Square/Circle/Oval</a:t>
              </a:r>
              <a:endParaRPr lang="ru-RU" sz="9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211960" y="1882974"/>
              <a:ext cx="1148705" cy="2308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i="1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Select</a:t>
              </a:r>
              <a:endParaRPr lang="ru-RU" sz="9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211960" y="2165673"/>
              <a:ext cx="1148705" cy="2308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i="1" dirty="0" smtClean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Select</a:t>
              </a:r>
              <a:endParaRPr lang="ru-RU" sz="9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44726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43</Words>
  <Application>Microsoft Office PowerPoint</Application>
  <PresentationFormat>Экран (4:3)</PresentationFormat>
  <Paragraphs>38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Мишин Антон Юрьевич</dc:creator>
  <cp:lastModifiedBy>Мишин Антон Юрьевич</cp:lastModifiedBy>
  <cp:revision>63</cp:revision>
  <dcterms:created xsi:type="dcterms:W3CDTF">2018-08-28T07:09:14Z</dcterms:created>
  <dcterms:modified xsi:type="dcterms:W3CDTF">2018-08-29T10:39:07Z</dcterms:modified>
</cp:coreProperties>
</file>