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6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2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1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7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1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6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9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1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96FD-0013-4B9A-95C7-4ED050E98E8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B59D-3936-4788-AC96-38F0C566B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2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1" y="3013502"/>
            <a:ext cx="434125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大话</a:t>
            </a:r>
            <a:r>
              <a:rPr lang="en-US" altLang="zh-CN" sz="4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2735" y="3948038"/>
            <a:ext cx="14863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作者：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xyphf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4451693"/>
            <a:ext cx="184742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前端工程师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1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265706" cy="143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3282" y="170080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routes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32655"/>
            <a:ext cx="730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routes</a:t>
            </a:r>
            <a:r>
              <a:rPr lang="zh-CN" altLang="en-US" dirty="0" smtClean="0">
                <a:solidFill>
                  <a:schemeClr val="bg1"/>
                </a:solidFill>
              </a:rPr>
              <a:t>吏部尚书，一听名字就知道是个管官的官，</a:t>
            </a:r>
            <a:r>
              <a:rPr lang="zh-CN" altLang="en-US" dirty="0">
                <a:solidFill>
                  <a:schemeClr val="bg1"/>
                </a:solidFill>
              </a:rPr>
              <a:t>允许我们通过不同的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URL </a:t>
            </a:r>
            <a:r>
              <a:rPr lang="zh-CN" altLang="en-US" dirty="0" smtClean="0">
                <a:solidFill>
                  <a:schemeClr val="bg1"/>
                </a:solidFill>
              </a:rPr>
              <a:t>访问</a:t>
            </a:r>
            <a:r>
              <a:rPr lang="zh-CN" altLang="en-US" dirty="0">
                <a:solidFill>
                  <a:schemeClr val="bg1"/>
                </a:solidFill>
              </a:rPr>
              <a:t>不同的</a:t>
            </a:r>
            <a:r>
              <a:rPr lang="zh-CN" altLang="en-US" dirty="0" smtClean="0">
                <a:solidFill>
                  <a:schemeClr val="bg1"/>
                </a:solidFill>
              </a:rPr>
              <a:t>内容，不管去哪个</a:t>
            </a: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</a:rPr>
              <a:t>，其他官员必须积极配合。通过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可以实现多视图的单页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应用；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当我们点击以上的任意一个链接时，向服务端请的地址都是一样的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。 </a:t>
            </a:r>
            <a:r>
              <a:rPr lang="zh-CN" altLang="en-US" dirty="0">
                <a:solidFill>
                  <a:schemeClr val="bg1"/>
                </a:solidFill>
              </a:rPr>
              <a:t>因为 </a:t>
            </a:r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号之后的内容在向服务端请求时会被浏览器忽略掉。 </a:t>
            </a:r>
            <a:r>
              <a:rPr lang="zh-CN" altLang="en-US" dirty="0" smtClean="0">
                <a:solidFill>
                  <a:schemeClr val="bg1"/>
                </a:solidFill>
              </a:rPr>
              <a:t>所以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我们</a:t>
            </a:r>
            <a:r>
              <a:rPr lang="zh-CN" altLang="en-US" dirty="0">
                <a:solidFill>
                  <a:schemeClr val="bg1"/>
                </a:solidFill>
              </a:rPr>
              <a:t>就需要在客户端实现 </a:t>
            </a:r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号后面内容的功能实现。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路由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就</a:t>
            </a:r>
            <a:r>
              <a:rPr lang="zh-CN" altLang="en-US" dirty="0">
                <a:solidFill>
                  <a:schemeClr val="bg1"/>
                </a:solidFill>
              </a:rPr>
              <a:t>通过 </a:t>
            </a:r>
            <a:r>
              <a:rPr lang="en-US" altLang="zh-CN" b="1" dirty="0">
                <a:solidFill>
                  <a:schemeClr val="bg1"/>
                </a:solidFill>
              </a:rPr>
              <a:t># + </a:t>
            </a:r>
            <a:r>
              <a:rPr lang="zh-CN" altLang="en-US" b="1" dirty="0">
                <a:solidFill>
                  <a:schemeClr val="bg1"/>
                </a:solidFill>
              </a:rPr>
              <a:t>标记</a:t>
            </a:r>
            <a:r>
              <a:rPr lang="zh-CN" altLang="en-US" dirty="0">
                <a:solidFill>
                  <a:schemeClr val="bg1"/>
                </a:solidFill>
              </a:rPr>
              <a:t> 帮助我们区分不同的逻辑页面并将不同的页面绑定</a:t>
            </a:r>
            <a:r>
              <a:rPr lang="zh-CN" altLang="en-US" dirty="0" smtClean="0">
                <a:solidFill>
                  <a:schemeClr val="bg1"/>
                </a:solidFill>
              </a:rPr>
              <a:t>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对应</a:t>
            </a:r>
            <a:r>
              <a:rPr lang="zh-CN" altLang="en-US" dirty="0">
                <a:solidFill>
                  <a:schemeClr val="bg1"/>
                </a:solidFill>
              </a:rPr>
              <a:t>的控制器上。</a:t>
            </a:r>
          </a:p>
        </p:txBody>
      </p:sp>
    </p:spTree>
    <p:extLst>
      <p:ext uri="{BB962C8B-B14F-4D97-AF65-F5344CB8AC3E}">
        <p14:creationId xmlns:p14="http://schemas.microsoft.com/office/powerpoint/2010/main" val="7954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7" y="1520830"/>
            <a:ext cx="716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filters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8" y="332655"/>
            <a:ext cx="1243378" cy="118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63656" y="332656"/>
            <a:ext cx="74638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刑部尚书</a:t>
            </a:r>
            <a:r>
              <a:rPr lang="en-US" altLang="zh-CN" dirty="0">
                <a:solidFill>
                  <a:schemeClr val="bg1"/>
                </a:solidFill>
              </a:rPr>
              <a:t>filters </a:t>
            </a:r>
            <a:r>
              <a:rPr lang="zh-CN" altLang="en-US" dirty="0" smtClean="0">
                <a:solidFill>
                  <a:schemeClr val="bg1"/>
                </a:solidFill>
              </a:rPr>
              <a:t>，哎呀，说的刑部，很多人第一印象就会想起刑部大牢，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起</a:t>
            </a:r>
            <a:r>
              <a:rPr lang="zh-CN" altLang="en-US" dirty="0" smtClean="0">
                <a:solidFill>
                  <a:schemeClr val="bg1"/>
                </a:solidFill>
              </a:rPr>
              <a:t>到劳动改造的作用，看谁没有按规矩办事，就把他抓进来改造一下。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说白了在这里就起到了数据格式化和排序的作用，这里的数据既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包括视图模板中的表达式，也包括控制器的数组或对象。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这么说大家就该想起来，有几个“惯犯”经常来“大牢”里做客，什么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日期啊，带货币符号的金额数据啊什么的。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9556" y="2636912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好吧，胡说八道的把牛逼吹完了，</a:t>
            </a:r>
            <a:endParaRPr lang="en-US" altLang="zh-CN" sz="2800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大家尽管吐槽吧</a:t>
            </a:r>
            <a:endParaRPr lang="zh-CN" altLang="en-US" sz="28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9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401" y="756000"/>
            <a:ext cx="884908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序</a:t>
            </a:r>
            <a:endParaRPr lang="en-US" altLang="zh-CN" sz="4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 公元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世纪，前端框架诸侯并起、军阀混战，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等各种思想激烈碰撞，一时间硝烟弥漫，一个接一个框架的学习，劳民伤财，广大前端开发者苦不堪言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……</a:t>
            </a:r>
          </a:p>
          <a:p>
            <a:endParaRPr lang="en-US" altLang="zh-CN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 一番混战之后，终于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ReactJS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VueJS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形成了三足鼎立的格局，其中各大军阀背后均有大型力量支持，其中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以著名科技巨头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的背景支撑，取得了大量的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前端开发版图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……</a:t>
            </a:r>
          </a:p>
          <a:p>
            <a:endParaRPr lang="en-US" altLang="zh-CN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 今天我就带领大家来看看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的治理结构，其中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-app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大帝雄才大略、任人唯贤，确立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的永久政权，并任命了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controllers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directives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services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routes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filters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等几位忠臣良将协助他治理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的辽阔疆域。</a:t>
            </a:r>
            <a:endParaRPr lang="en-US" altLang="zh-CN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下面带大家认识一下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的基本国策和四大核心治国理念，顺便认识一项几位忠臣良将，观摩一项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的万里江山。</a:t>
            </a:r>
            <a:endParaRPr lang="en-US" altLang="zh-CN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16" y="312612"/>
            <a:ext cx="6627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</a:rPr>
              <a:t>把分封制作为一项基本国策（模块化）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9552" y="1412776"/>
            <a:ext cx="813690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Module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3568" y="2492896"/>
            <a:ext cx="151216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Config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39752" y="2492896"/>
            <a:ext cx="151216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Filter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23928" y="2492896"/>
            <a:ext cx="151216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Directives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08104" y="2492896"/>
            <a:ext cx="151216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Factory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92280" y="2492896"/>
            <a:ext cx="151216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Controller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83568" y="3429000"/>
            <a:ext cx="151216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Routes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39652" y="1772816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59832" y="1772816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644008" y="1772816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228184" y="1772816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812360" y="1772816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475656" y="2924944"/>
            <a:ext cx="0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228184" y="2924944"/>
            <a:ext cx="0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228184" y="3645024"/>
            <a:ext cx="0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300192" y="4365104"/>
            <a:ext cx="0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508104" y="3429000"/>
            <a:ext cx="151216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Service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08104" y="4149080"/>
            <a:ext cx="151216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Provider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508104" y="4869160"/>
            <a:ext cx="151216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Value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87624" y="1268760"/>
            <a:ext cx="7056784" cy="6508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四大治国理念</a:t>
            </a:r>
            <a:endParaRPr lang="zh-CN" altLang="en-US" sz="28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835696" y="1919618"/>
            <a:ext cx="0" cy="18722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452320" y="1919618"/>
            <a:ext cx="0" cy="18722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707904" y="1919618"/>
            <a:ext cx="0" cy="18722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868144" y="1919618"/>
            <a:ext cx="0" cy="18722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43608" y="3791826"/>
            <a:ext cx="1728192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MVC</a:t>
            </a:r>
            <a:endParaRPr lang="zh-CN" altLang="en-US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15816" y="3791826"/>
            <a:ext cx="1728192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模块化与依赖注入</a:t>
            </a:r>
            <a:endParaRPr lang="zh-CN" altLang="en-US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04048" y="3791826"/>
            <a:ext cx="1728192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双向数据绑定</a:t>
            </a:r>
            <a:endParaRPr lang="zh-CN" altLang="en-US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804248" y="3791826"/>
            <a:ext cx="1728192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指令</a:t>
            </a:r>
            <a:endParaRPr lang="zh-CN" altLang="en-US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26064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四大治国理念奠定了前端框架领域的崇高地位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3500" y="10734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-app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大帝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6798" y="5013176"/>
            <a:ext cx="1584176" cy="470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controllers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62862" y="5013176"/>
            <a:ext cx="1584176" cy="470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directives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54406" y="5013176"/>
            <a:ext cx="1584176" cy="470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services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18974" y="5013176"/>
            <a:ext cx="1584176" cy="470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routes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24727" y="5013176"/>
            <a:ext cx="1584176" cy="470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filters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331642" y="955123"/>
            <a:ext cx="3096342" cy="247387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921220" y="955123"/>
            <a:ext cx="1506764" cy="247387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27984" y="908720"/>
            <a:ext cx="198141" cy="260731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427984" y="908720"/>
            <a:ext cx="1883282" cy="252028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27984" y="908720"/>
            <a:ext cx="3656522" cy="267891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54" y="476672"/>
            <a:ext cx="720080" cy="102139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126" y="3717032"/>
            <a:ext cx="1243378" cy="118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00" y="3625643"/>
            <a:ext cx="1185250" cy="132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30508" y="5620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刑部尚书</a:t>
            </a:r>
            <a:endParaRPr lang="zh-CN" altLang="en-US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8009" y="56170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礼部尚书</a:t>
            </a:r>
            <a:endParaRPr lang="zh-CN" altLang="en-US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0952" y="5620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兵部尚书</a:t>
            </a:r>
            <a:endParaRPr lang="zh-CN" altLang="en-US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87630"/>
            <a:ext cx="1162936" cy="135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888" y="56170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工</a:t>
            </a: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部尚书</a:t>
            </a:r>
            <a:endParaRPr lang="zh-CN" altLang="en-US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1" y="3587629"/>
            <a:ext cx="1287802" cy="137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757268" y="5620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吏部尚书</a:t>
            </a:r>
            <a:endParaRPr lang="zh-CN" altLang="en-US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13" y="3516037"/>
            <a:ext cx="1265706" cy="143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542" y="1268760"/>
            <a:ext cx="562925" cy="80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87256" y="187884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$scope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8610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在几位大臣的协助下，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兵强马壮、实力雄厚，下面小老儿给各位介绍一下</a:t>
            </a:r>
            <a:endParaRPr lang="en-US" altLang="zh-CN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的几位得力大臣，他们都为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的框架地位立下汗马功劳。</a:t>
            </a:r>
            <a:endParaRPr lang="en-US" altLang="zh-CN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580599"/>
            <a:ext cx="7745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 首先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要给各位介绍的当然是皇上身边的大红人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--</a:t>
            </a:r>
            <a:r>
              <a:rPr lang="en-US" altLang="zh-CN" dirty="0">
                <a:solidFill>
                  <a:srgbClr val="FF0000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大人，他与数据模型相关联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同时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也是表达式执行的上下文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有了 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$scope 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就在视图和控制器之间建立了一个通道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基于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作用域视图在修改数据时会立刻更新 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$scope,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同样的 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$scope 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发生改变时也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会立刻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重新渲染视图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dirty="0">
                <a:solidFill>
                  <a:srgbClr val="FF0000"/>
                </a:solidFill>
              </a:rPr>
              <a:t>$scope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能力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非常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出众，并且待人亲和，没有官架子，时常与其他几位老臣合作共事，深得皇上宠信。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3" y="1617767"/>
            <a:ext cx="677913" cy="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3378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$scope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5445224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其他几位重要人物，也不可小觑，请您接着往下看</a:t>
            </a:r>
            <a:r>
              <a:rPr lang="en-US" altLang="zh-CN" sz="24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……</a:t>
            </a:r>
            <a:endParaRPr lang="zh-CN" altLang="en-US" sz="24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7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9" y="559438"/>
            <a:ext cx="1287802" cy="137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5" y="548680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工部尚书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controllers,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controllers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大人是朝廷重臣，也是国家重要机关单位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委员会的重要成员，之所为工部尚书，修渠开道基本上都归他管，当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controllers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大人发布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-controller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指令被添加到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页面时，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将通过控制器构造函数生成一个实体的对象，而生成这个对象的过程中，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$scope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大人将作为参数注入其中，并允许用户访问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$scope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对象；</a:t>
            </a:r>
            <a:endParaRPr lang="en-US" altLang="zh-CN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这样就可以通过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$scope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对象与页面中的元素进行数据绑定，从而实现数据从控制器到视图层的过程。</a:t>
            </a:r>
            <a:endParaRPr lang="en-US" altLang="zh-CN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可见</a:t>
            </a:r>
            <a:r>
              <a:rPr lang="en-US" altLang="zh-CN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内部分工明确，团结合作，彼此默契，难怪如此强大，</a:t>
            </a:r>
            <a:endParaRPr lang="en-US" altLang="zh-CN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团结就是力量啊，同志们！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658" y="18355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controllers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162936" cy="135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476672"/>
            <a:ext cx="7380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directives</a:t>
            </a:r>
            <a:r>
              <a:rPr lang="zh-CN" altLang="en-US" dirty="0" smtClean="0">
                <a:solidFill>
                  <a:schemeClr val="bg1"/>
                </a:solidFill>
              </a:rPr>
              <a:t>任兵部尚书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directives</a:t>
            </a:r>
            <a:r>
              <a:rPr lang="zh-CN" altLang="en-US" dirty="0" smtClean="0">
                <a:solidFill>
                  <a:schemeClr val="bg1"/>
                </a:solidFill>
              </a:rPr>
              <a:t>将军任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zh-CN" altLang="en-US" dirty="0" smtClean="0">
                <a:solidFill>
                  <a:schemeClr val="bg1"/>
                </a:solidFill>
              </a:rPr>
              <a:t>兵马大元帅，手下兵多将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广，如果紧急事件不够，还可以自定义创造更多的指令。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Directives</a:t>
            </a:r>
            <a:r>
              <a:rPr lang="zh-CN" altLang="en-US" dirty="0" smtClean="0">
                <a:solidFill>
                  <a:schemeClr val="bg1"/>
                </a:solidFill>
              </a:rPr>
              <a:t>将军还有几名重要部下，分别是：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en-US" altLang="zh-CN" dirty="0" smtClean="0">
                <a:solidFill>
                  <a:schemeClr val="bg1"/>
                </a:solidFill>
              </a:rPr>
              <a:t>estrict:</a:t>
            </a:r>
            <a:r>
              <a:rPr lang="zh-CN" altLang="en-US" dirty="0" smtClean="0">
                <a:solidFill>
                  <a:schemeClr val="bg1"/>
                </a:solidFill>
              </a:rPr>
              <a:t>排兵布阵官，他可以下达四种命令，也可以好几种命令同时下达，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分别是</a:t>
            </a:r>
            <a:r>
              <a:rPr lang="en-US" altLang="zh-CN" dirty="0" smtClean="0">
                <a:solidFill>
                  <a:schemeClr val="bg1"/>
                </a:solidFill>
              </a:rPr>
              <a:t>EACM</a:t>
            </a:r>
            <a:r>
              <a:rPr lang="zh-CN" altLang="en-US" dirty="0" smtClean="0">
                <a:solidFill>
                  <a:schemeClr val="bg1"/>
                </a:solidFill>
              </a:rPr>
              <a:t>，分别表示“标签”“属性”“类别”“注释”；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Template:</a:t>
            </a:r>
            <a:r>
              <a:rPr lang="zh-CN" altLang="en-US" dirty="0" smtClean="0">
                <a:solidFill>
                  <a:schemeClr val="bg1"/>
                </a:solidFill>
              </a:rPr>
              <a:t>征兵管理官，把各个模板看做一个个士兵，那么有</a:t>
            </a:r>
            <a:r>
              <a:rPr lang="en-US" altLang="zh-CN" dirty="0" smtClean="0">
                <a:solidFill>
                  <a:schemeClr val="bg1"/>
                </a:solidFill>
              </a:rPr>
              <a:t>Template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创建招募过来；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Transclude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士兵替换官，他只能说</a:t>
            </a:r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</a:rPr>
              <a:t>或者</a:t>
            </a:r>
            <a:r>
              <a:rPr lang="en-US" altLang="zh-CN" dirty="0" smtClean="0">
                <a:solidFill>
                  <a:schemeClr val="bg1"/>
                </a:solidFill>
              </a:rPr>
              <a:t>false,</a:t>
            </a:r>
            <a:r>
              <a:rPr lang="zh-CN" altLang="en-US" dirty="0" smtClean="0">
                <a:solidFill>
                  <a:schemeClr val="bg1"/>
                </a:solidFill>
              </a:rPr>
              <a:t>一旦发布</a:t>
            </a:r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</a:rPr>
              <a:t>的，那么该元素的内容将会被指令元素原有内容所替代，在替换过程中，如果是纯文本，将自动添加</a:t>
            </a:r>
            <a:r>
              <a:rPr lang="en-US" altLang="zh-CN" dirty="0" smtClean="0">
                <a:solidFill>
                  <a:schemeClr val="bg1"/>
                </a:solidFill>
              </a:rPr>
              <a:t>&lt;span&gt;</a:t>
            </a:r>
            <a:r>
              <a:rPr lang="zh-CN" altLang="en-US" dirty="0" smtClean="0">
                <a:solidFill>
                  <a:schemeClr val="bg1"/>
                </a:solidFill>
              </a:rPr>
              <a:t>标签。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transclude</a:t>
            </a:r>
            <a:r>
              <a:rPr lang="zh-CN" altLang="en-US" dirty="0" smtClean="0">
                <a:solidFill>
                  <a:schemeClr val="bg1"/>
                </a:solidFill>
              </a:rPr>
              <a:t>属性的作用是为了保留指令元素中原有的内容，使用自定义的指令元素后，原有的内容都被指令中的模板替换，为了保留这部分内容，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transclude</a:t>
            </a:r>
            <a:r>
              <a:rPr lang="zh-CN" altLang="en-US" dirty="0" smtClean="0">
                <a:solidFill>
                  <a:schemeClr val="bg1"/>
                </a:solidFill>
              </a:rPr>
              <a:t>起到了至关重要的作用。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62880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directives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6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85250" cy="132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0064" y="1514038"/>
            <a:ext cx="9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services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404664"/>
            <a:ext cx="716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礼部尚书</a:t>
            </a:r>
            <a:r>
              <a:rPr lang="en-US" altLang="zh-CN" dirty="0" smtClean="0">
                <a:solidFill>
                  <a:schemeClr val="bg1"/>
                </a:solidFill>
              </a:rPr>
              <a:t>services</a:t>
            </a:r>
            <a:r>
              <a:rPr lang="zh-CN" altLang="en-US" dirty="0" smtClean="0">
                <a:solidFill>
                  <a:schemeClr val="bg1"/>
                </a:solidFill>
              </a:rPr>
              <a:t>，是一种单例对象，指的是服务在每个应用中只会被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实例化一次，并且是在需要时异步进行加载，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服务嘛，礼部尚书，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啥时候过来，我接待你哈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1021</Words>
  <Application>Microsoft Office PowerPoint</Application>
  <PresentationFormat>全屏显示(4:3)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dreamsummit</cp:lastModifiedBy>
  <cp:revision>608</cp:revision>
  <dcterms:created xsi:type="dcterms:W3CDTF">2017-03-25T15:42:45Z</dcterms:created>
  <dcterms:modified xsi:type="dcterms:W3CDTF">2017-03-26T15:03:27Z</dcterms:modified>
</cp:coreProperties>
</file>