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2DE53-6240-46DE-B625-76A9A54BBBFC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E7553-6D6E-4FC5-8F36-6288A5A00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40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CD6874-848E-45DE-8662-16ED2EAA652E}" type="datetime1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44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7EC3-F29D-48E1-A449-7B297FF7D49B}" type="datetime1">
              <a:rPr lang="ru-RU" smtClean="0"/>
              <a:t>04.10.2025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8407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7EC3-F29D-48E1-A449-7B297FF7D49B}" type="datetime1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157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7EC3-F29D-48E1-A449-7B297FF7D49B}" type="datetime1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0347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7EC3-F29D-48E1-A449-7B297FF7D49B}" type="datetime1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8053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7EC3-F29D-48E1-A449-7B297FF7D49B}" type="datetime1">
              <a:rPr lang="ru-RU" smtClean="0"/>
              <a:t>04.10.2025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6686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7EC3-F29D-48E1-A449-7B297FF7D49B}" type="datetime1">
              <a:rPr lang="ru-RU" smtClean="0"/>
              <a:t>04.10.2025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3065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667EC3-F29D-48E1-A449-7B297FF7D49B}" type="datetime1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89695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667EC3-F29D-48E1-A449-7B297FF7D49B}" type="datetime1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19165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7EC3-F29D-48E1-A449-7B297FF7D49B}" type="datetime1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0629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211E-9948-4172-8AD2-A4A27F683D69}" type="datetime1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88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7EC3-F29D-48E1-A449-7B297FF7D49B}" type="datetime1">
              <a:rPr lang="ru-RU" smtClean="0"/>
              <a:t>04.10.2025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2626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7EC3-F29D-48E1-A449-7B297FF7D49B}" type="datetime1">
              <a:rPr lang="ru-RU" smtClean="0"/>
              <a:t>04.10.2025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4929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F25F-7B3E-4441-9C23-D57CF4F55302}" type="datetime1">
              <a:rPr lang="ru-RU" smtClean="0"/>
              <a:t>04.10.2025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50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A2D4-FA45-459F-A830-E1896EF0BF71}" type="datetime1">
              <a:rPr lang="ru-RU" smtClean="0"/>
              <a:t>04.10.2025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52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7EC3-F29D-48E1-A449-7B297FF7D49B}" type="datetime1">
              <a:rPr lang="ru-RU" smtClean="0"/>
              <a:t>04.10.2025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7797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9D0D-6226-4AA6-BD57-1E50A1117A07}" type="datetime1">
              <a:rPr lang="ru-RU" smtClean="0"/>
              <a:t>04.10.2025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0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667EC3-F29D-48E1-A449-7B297FF7D49B}" type="datetime1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7E56F7E-A1E0-4922-85E3-C68EDB07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72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5B36B-CB41-5D19-06A3-002A191CE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69" y="1121088"/>
            <a:ext cx="10577779" cy="2512449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Разработка виртуального тренажёра по администрированию компьютерных сетей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B16839-2A5C-C66B-00B8-3D6AB37EF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2459" y="4776945"/>
            <a:ext cx="6379494" cy="1010243"/>
          </a:xfrm>
        </p:spPr>
        <p:txBody>
          <a:bodyPr>
            <a:noAutofit/>
          </a:bodyPr>
          <a:lstStyle/>
          <a:p>
            <a:pPr algn="r"/>
            <a:r>
              <a:rPr lang="ru-RU" sz="1600" dirty="0">
                <a:solidFill>
                  <a:schemeClr val="bg1"/>
                </a:solidFill>
              </a:rPr>
              <a:t>Пронин Леонид Сергеевич</a:t>
            </a:r>
          </a:p>
          <a:p>
            <a:pPr algn="r"/>
            <a:r>
              <a:rPr lang="ru-RU" sz="1600" dirty="0">
                <a:solidFill>
                  <a:schemeClr val="bg1"/>
                </a:solidFill>
              </a:rPr>
              <a:t>3 курс компьютерная безопасность 932323</a:t>
            </a:r>
          </a:p>
          <a:p>
            <a:pPr algn="r"/>
            <a:r>
              <a:rPr lang="ru-RU" sz="1600" dirty="0">
                <a:solidFill>
                  <a:schemeClr val="bg1"/>
                </a:solidFill>
              </a:rPr>
              <a:t>Научный руководитель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ru-RU" sz="1600" dirty="0">
                <a:solidFill>
                  <a:schemeClr val="bg1"/>
                </a:solidFill>
              </a:rPr>
              <a:t>Твардовский А.С.</a:t>
            </a:r>
          </a:p>
        </p:txBody>
      </p:sp>
    </p:spTree>
    <p:extLst>
      <p:ext uri="{BB962C8B-B14F-4D97-AF65-F5344CB8AC3E}">
        <p14:creationId xmlns:p14="http://schemas.microsoft.com/office/powerpoint/2010/main" val="239502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81C46-51BD-E2B4-D2DD-0CBB2B57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7" y="868972"/>
            <a:ext cx="11219525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4CB06-B2DC-0886-DD80-5F3572296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978" y="2911643"/>
            <a:ext cx="5251784" cy="1139868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Специалисту по безопасности необходимы знать основы сетей на которых строиться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инфраструктура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B9A0DC-7A3F-3E62-BB7B-4D754F4F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1A13F4-E7D7-1A28-7152-3CE22504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37" y="2474032"/>
            <a:ext cx="5674429" cy="419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81C46-51BD-E2B4-D2DD-0CBB2B57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7" y="868972"/>
            <a:ext cx="11219525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B9A0DC-7A3F-3E62-BB7B-4D754F4F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F8201A1-BF76-9576-0B3F-C02C4169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70" y="3043990"/>
            <a:ext cx="5420225" cy="1311442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приобретения навыков администрирования, приближенных к реальности, нужен тренажёр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C74AA60-2B02-159B-9FCE-5FA44BDE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97866"/>
            <a:ext cx="4925786" cy="39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9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E82198-78B3-2C8F-509A-6FAEC36B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1073" y="3320045"/>
            <a:ext cx="6725653" cy="275556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Изучить основы компьютерных сетей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Провести обзор эмуляторов сетей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Разработать набор программ для отработки навыков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Протестировать тренажёр на студентах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60DF4B-1AEA-46EB-6675-5FFFCC47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EB96B17-BAEF-331C-4DBA-2F7212AC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3" y="838200"/>
            <a:ext cx="11225463" cy="70802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Цель и задачи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05404-F619-577D-05FA-6ACBDB5E8DAE}"/>
              </a:ext>
            </a:extLst>
          </p:cNvPr>
          <p:cNvSpPr txBox="1"/>
          <p:nvPr/>
        </p:nvSpPr>
        <p:spPr>
          <a:xfrm>
            <a:off x="481262" y="2415797"/>
            <a:ext cx="6833937" cy="904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CB38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ru-RU" sz="17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ru-RU" sz="17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Разработать виртуальный тренажёр по администрированию компьютерных сетей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350B2EE-4292-C0B2-A75E-132757C4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52" y="3429000"/>
            <a:ext cx="2080067" cy="22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2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EF27C1-899B-A67B-78A4-5058C2C3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13" y="3629952"/>
            <a:ext cx="1968164" cy="25749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5E279-C3F1-5A05-A9B2-910BDA8D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95" y="973668"/>
            <a:ext cx="11207416" cy="70696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Цель и задачи на 1–ый семестр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5FAA78-7C3D-EFE5-DE89-E42E1390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762" y="3538512"/>
            <a:ext cx="4715247" cy="34163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Построить в виртуальной среде аналоги реальной  сети организации.</a:t>
            </a:r>
          </a:p>
          <a:p>
            <a:pPr lvl="1"/>
            <a:r>
              <a:rPr lang="ru-RU" dirty="0"/>
              <a:t>Добавить несколько непосредственно соединённых хостов и настроить между ними сеть руками.</a:t>
            </a:r>
          </a:p>
          <a:p>
            <a:pPr lvl="1"/>
            <a:r>
              <a:rPr lang="ru-RU" dirty="0"/>
              <a:t>Добавить больше хостов и сетевое оборудование.</a:t>
            </a:r>
          </a:p>
          <a:p>
            <a:pPr lvl="1"/>
            <a:r>
              <a:rPr lang="ru-RU" dirty="0"/>
              <a:t>Добавить реализации сетевых протоколов, присущие современной инфраструктуре.</a:t>
            </a:r>
          </a:p>
          <a:p>
            <a:pPr lvl="1"/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51398-2DC2-42BB-1993-3A2623DF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70817-3550-184F-58F9-47E9EE01737F}"/>
              </a:ext>
            </a:extLst>
          </p:cNvPr>
          <p:cNvSpPr txBox="1"/>
          <p:nvPr/>
        </p:nvSpPr>
        <p:spPr>
          <a:xfrm>
            <a:off x="493295" y="2155386"/>
            <a:ext cx="31460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CB38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ru-RU" dirty="0"/>
              <a:t>Цель</a:t>
            </a:r>
            <a:r>
              <a:rPr lang="en-US" dirty="0"/>
              <a:t>: </a:t>
            </a:r>
            <a:r>
              <a:rPr lang="ru-RU" dirty="0"/>
              <a:t>Провести обзор эмуляторов сетей и научиться строить виртуальные сети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8B66C-DAA0-BF93-90CE-3F6420D4DE0D}"/>
              </a:ext>
            </a:extLst>
          </p:cNvPr>
          <p:cNvSpPr txBox="1"/>
          <p:nvPr/>
        </p:nvSpPr>
        <p:spPr>
          <a:xfrm>
            <a:off x="3294494" y="2985421"/>
            <a:ext cx="3744676" cy="2287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Задачи</a:t>
            </a:r>
            <a:r>
              <a:rPr lang="en-US" dirty="0"/>
              <a:t>:</a:t>
            </a:r>
            <a:endParaRPr lang="ru-RU" dirty="0"/>
          </a:p>
          <a:p>
            <a:pPr marL="342900" indent="-342900">
              <a:spcBef>
                <a:spcPts val="1000"/>
              </a:spcBef>
              <a:buClr>
                <a:srgbClr val="99CB38"/>
              </a:buClr>
              <a:buSzPct val="80000"/>
              <a:buFont typeface="Wingdings 3" charset="2"/>
              <a:buChar char=""/>
              <a:defRPr/>
            </a:pPr>
            <a:r>
              <a:rPr lang="ru-RU" dirty="0"/>
              <a:t>Изучить основы сетей.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CB38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ru-RU" dirty="0"/>
              <a:t>Рассмотреть существующие решения по эмуляции сетей и выбрать подходящее для построения тренажёра</a:t>
            </a:r>
          </a:p>
        </p:txBody>
      </p:sp>
    </p:spTree>
    <p:extLst>
      <p:ext uri="{BB962C8B-B14F-4D97-AF65-F5344CB8AC3E}">
        <p14:creationId xmlns:p14="http://schemas.microsoft.com/office/powerpoint/2010/main" val="134463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4AE67-E2EB-23D3-64D5-559E02D2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0121"/>
            <a:ext cx="12192000" cy="1325563"/>
          </a:xfrm>
        </p:spPr>
        <p:txBody>
          <a:bodyPr/>
          <a:lstStyle/>
          <a:p>
            <a:pPr algn="ctr"/>
            <a:r>
              <a:rPr lang="ru-RU" sz="4800" dirty="0">
                <a:solidFill>
                  <a:schemeClr val="tx2">
                    <a:lumMod val="75000"/>
                  </a:schemeClr>
                </a:solidFill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7C0A5D-FF38-5600-6676-2050ED38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41716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215</TotalTime>
  <Words>171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Aptos</vt:lpstr>
      <vt:lpstr>Arial</vt:lpstr>
      <vt:lpstr>Century Gothic</vt:lpstr>
      <vt:lpstr>Wingdings 3</vt:lpstr>
      <vt:lpstr>Совет директоров</vt:lpstr>
      <vt:lpstr>Разработка виртуального тренажёра по администрированию компьютерных сетей </vt:lpstr>
      <vt:lpstr>Актуальность</vt:lpstr>
      <vt:lpstr>Актуальность</vt:lpstr>
      <vt:lpstr>Цель и задачи</vt:lpstr>
      <vt:lpstr>Цель и задачи на 1–ый семестр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Leonid</dc:creator>
  <cp:lastModifiedBy>Leonid</cp:lastModifiedBy>
  <cp:revision>4</cp:revision>
  <dcterms:created xsi:type="dcterms:W3CDTF">2025-09-28T18:50:28Z</dcterms:created>
  <dcterms:modified xsi:type="dcterms:W3CDTF">2025-10-04T09:13:41Z</dcterms:modified>
</cp:coreProperties>
</file>