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F0D6-9142-C24E-83C7-D4F0BB195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47E-6736-A645-89D9-DDAABC79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0C0F-88FF-884E-9D5B-6782E42A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9989-A11D-0445-93EF-E6C72618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84F8-768B-6241-AD6A-460E1F21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4682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E51F-8469-5846-83AB-3A5AB262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C8F83-C15A-7B44-822C-0F66E3B88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2221-004C-E44D-B6DC-8244F266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1EB1-949E-C044-8AC5-3DCD19F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40AA-E52D-094F-83AC-2C2AA4F3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2608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E1296-63A3-B34F-A6D9-3AFB14B85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D3502-AED4-0343-B715-64D81379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2BB4-BF09-FF45-9826-36962BCF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7745-33F7-1E47-A3D0-6C4582C2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51AE-C252-B247-96C8-2EC81FB4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660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4D47-BF12-4549-AAD2-352782D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00B6-D4C8-B746-9DF1-BF8E3F29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66CC-AFD3-3544-8933-6488C12A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78E2-6365-304F-B4DF-1A1D8B3B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B1DC-5817-CB41-B09B-EB4B42CD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2662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0FFE-8336-2C4F-834C-5D27C420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1A34-3D60-7345-9625-EA09326E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86D3-787D-BC40-A269-71CDCCD3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5B82-8420-D941-9D8D-2480E712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3E69-4C50-7344-AB08-2B6253BA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865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8E1F-A7AF-224D-AA8D-A86A6F4E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8525-69DC-5647-9A8B-E49BE5C6E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D3CFE-8B7D-DD4D-9C5E-9759140F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8490-F8AE-FD4B-BFF9-8B015B00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7F7C-54B4-354E-9976-3923D55D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FDD3-4737-6246-B583-0814514E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268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69A0-61B1-D647-A0B5-FA9AD874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6705-FAB8-9C42-A0BF-CE8A5DB1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0CEF4-0914-3A4D-B625-0AF78FC93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81B07-4502-8C44-86BA-D287DF9A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3A993-B8F5-7245-ABF3-A76A96B1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D399E-31A3-8544-B7DB-E593911C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2D957-09A2-D541-8D38-9ECEC720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90102-5E77-2E41-82C5-C6C1EA77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5080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A76-57C7-4E4B-AAD9-596FC4D3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F7B1-A208-594D-A93D-32029531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C20E3-1362-FC4B-947B-B18C589E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56307-7F0D-C444-BEDE-ED0142B1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4576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B37B2-5EE0-9C4B-A837-5817828F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DAC0A-D47C-BD4C-87CC-A1D993C2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16827-743E-B342-82B1-F9991A0F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2370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33F6-FCB6-4D49-8F6A-02100D44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C277-D6A1-8A4D-A251-A1525BD3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A515-6F23-A744-847E-92981F67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6F886-C277-AC40-8965-938E6865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F698E-6625-6047-B30D-F5A1E9DA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8979A-A755-6C41-A39A-A3932DD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562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1B43-EFBE-EB41-B048-8110E3B2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60FE2-E306-6F48-9845-613E70056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92AA1-7B84-304F-9272-F945C5DD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5EFF-0ECA-C84B-8833-9DEAE46E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1D2B-42ED-1342-AC5D-11BA4B1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6D996-1BDC-6A4B-97A6-3FC31DEF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046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7C0C7-06C9-344E-825E-672ED6AA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5C700-1A0F-694E-AB1C-C34D774B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D43A-34C9-B34A-B9BD-62E38C398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7E67-3735-A94C-9329-886DC26C0429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CE07-657D-E841-BC6A-6D8B4E33D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83565-EBE0-D94C-9961-902089AB5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19AA-0360-7C42-B95E-C7F7E34EA36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834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25D8C-AC40-FC49-A184-7D2D5FABE7FD}"/>
              </a:ext>
            </a:extLst>
          </p:cNvPr>
          <p:cNvSpPr txBox="1"/>
          <p:nvPr/>
        </p:nvSpPr>
        <p:spPr>
          <a:xfrm>
            <a:off x="4487225" y="136138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dale Mono" panose="020B0509000000000004" pitchFamily="49" charset="0"/>
              </a:rPr>
              <a:t>final bootcamp project</a:t>
            </a:r>
            <a:endParaRPr lang="en-ES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49B32-9045-B24A-8B49-10CC41A564F4}"/>
              </a:ext>
            </a:extLst>
          </p:cNvPr>
          <p:cNvSpPr txBox="1"/>
          <p:nvPr/>
        </p:nvSpPr>
        <p:spPr>
          <a:xfrm>
            <a:off x="3727632" y="2135951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ndale Mono" panose="020B0509000000000004" pitchFamily="49" charset="0"/>
              </a:rPr>
              <a:t>food recipes recommender</a:t>
            </a:r>
            <a:endParaRPr lang="en-ES" sz="24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2CA2-463D-C749-A380-0C5D3EA6F7AB}"/>
              </a:ext>
            </a:extLst>
          </p:cNvPr>
          <p:cNvSpPr txBox="1"/>
          <p:nvPr/>
        </p:nvSpPr>
        <p:spPr>
          <a:xfrm>
            <a:off x="5558222" y="26914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Andale Mono" panose="020B0509000000000004" pitchFamily="49" charset="0"/>
              </a:rPr>
              <a:t>food.com</a:t>
            </a:r>
            <a:endParaRPr lang="en-ES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1474C-AB75-9F4F-80CE-4F4CE4CF42B7}"/>
              </a:ext>
            </a:extLst>
          </p:cNvPr>
          <p:cNvSpPr txBox="1"/>
          <p:nvPr/>
        </p:nvSpPr>
        <p:spPr>
          <a:xfrm>
            <a:off x="9488384" y="583078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Andale Mono" panose="020B0509000000000004" pitchFamily="49" charset="0"/>
              </a:rPr>
              <a:t>misho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latin typeface="Andale Mono" panose="020B0509000000000004" pitchFamily="49" charset="0"/>
              </a:rPr>
              <a:t>gavasheli</a:t>
            </a:r>
            <a:endParaRPr lang="en-E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7A40E9-63D6-7C48-B541-BBE7D901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84" y="420299"/>
            <a:ext cx="10384631" cy="64377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32296E-BE3B-E448-A5C0-71FF17872A54}"/>
              </a:ext>
            </a:extLst>
          </p:cNvPr>
          <p:cNvSpPr txBox="1"/>
          <p:nvPr/>
        </p:nvSpPr>
        <p:spPr>
          <a:xfrm rot="19842527">
            <a:off x="1667085" y="810158"/>
            <a:ext cx="942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b="1" dirty="0">
                <a:latin typeface="Andale Mono" panose="020B0509000000000004" pitchFamily="49" charset="0"/>
              </a:rPr>
              <a:t>recipes</a:t>
            </a:r>
            <a:br>
              <a:rPr lang="en-GB" sz="1300" b="1" dirty="0">
                <a:latin typeface="Andale Mono" panose="020B0509000000000004" pitchFamily="49" charset="0"/>
              </a:rPr>
            </a:br>
            <a:r>
              <a:rPr lang="en-ES" sz="1300" b="1" dirty="0">
                <a:latin typeface="Andale Mono" panose="020B0509000000000004" pitchFamily="49" charset="0"/>
              </a:rPr>
              <a:t>🍳🍕🍰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07179-0AF4-964D-9317-5602D3055FB8}"/>
              </a:ext>
            </a:extLst>
          </p:cNvPr>
          <p:cNvSpPr txBox="1"/>
          <p:nvPr/>
        </p:nvSpPr>
        <p:spPr>
          <a:xfrm rot="19857592">
            <a:off x="2213328" y="1473159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latin typeface="Andale Mono" panose="020B0509000000000004" pitchFamily="49" charset="0"/>
              </a:rPr>
              <a:t>review</a:t>
            </a:r>
            <a:br>
              <a:rPr lang="en-GB" sz="1400" b="1" dirty="0">
                <a:latin typeface="Andale Mono" panose="020B0509000000000004" pitchFamily="49" charset="0"/>
              </a:rPr>
            </a:br>
            <a:r>
              <a:rPr lang="en-ES" sz="1400" b="1" dirty="0">
                <a:latin typeface="Andale Mono" panose="020B0509000000000004" pitchFamily="49" charset="0"/>
              </a:rPr>
              <a:t>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E1832-EFBB-4E41-AE54-9E584BA07F19}"/>
              </a:ext>
            </a:extLst>
          </p:cNvPr>
          <p:cNvSpPr txBox="1"/>
          <p:nvPr/>
        </p:nvSpPr>
        <p:spPr>
          <a:xfrm>
            <a:off x="1892335" y="3131107"/>
            <a:ext cx="13227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b="1" dirty="0">
                <a:latin typeface="Andale Mono" panose="020B0509000000000004" pitchFamily="49" charset="0"/>
              </a:rPr>
              <a:t>python </a:t>
            </a:r>
            <a:r>
              <a:rPr lang="en-ES" sz="1700" b="1" dirty="0">
                <a:latin typeface="Andale Mono" panose="020B0509000000000004" pitchFamily="49" charset="0"/>
              </a:rPr>
              <a:t>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0A275-C315-934F-A171-6928D524CE99}"/>
              </a:ext>
            </a:extLst>
          </p:cNvPr>
          <p:cNvSpPr txBox="1"/>
          <p:nvPr/>
        </p:nvSpPr>
        <p:spPr>
          <a:xfrm>
            <a:off x="3908012" y="2892579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GB" sz="1500" dirty="0">
                <a:latin typeface="Andale Mono" panose="020B0509000000000004" pitchFamily="49" charset="0"/>
              </a:rPr>
            </a:br>
            <a:r>
              <a:rPr lang="en-GB" b="1" dirty="0">
                <a:latin typeface="Andale Mono" panose="020B0509000000000004" pitchFamily="49" charset="0"/>
              </a:rPr>
              <a:t>exploring</a:t>
            </a:r>
            <a:r>
              <a:rPr lang="en-GB" sz="1500" dirty="0">
                <a:latin typeface="Andale Mono" panose="020B0509000000000004" pitchFamily="49" charset="0"/>
              </a:rPr>
              <a:t> </a:t>
            </a:r>
            <a:br>
              <a:rPr lang="en-GB" sz="1500" dirty="0">
                <a:latin typeface="Andale Mono" panose="020B0509000000000004" pitchFamily="49" charset="0"/>
              </a:rPr>
            </a:br>
            <a:r>
              <a:rPr lang="en-ES" sz="1500" dirty="0">
                <a:latin typeface="Andale Mono" panose="020B0509000000000004" pitchFamily="49" charset="0"/>
              </a:rPr>
              <a:t>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DDB7D-7773-5848-9027-1E8A5A139A1D}"/>
              </a:ext>
            </a:extLst>
          </p:cNvPr>
          <p:cNvSpPr txBox="1"/>
          <p:nvPr/>
        </p:nvSpPr>
        <p:spPr>
          <a:xfrm>
            <a:off x="6381515" y="304866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ndale Mono" panose="020B0509000000000004" pitchFamily="49" charset="0"/>
              </a:rPr>
              <a:t>cleaning</a:t>
            </a:r>
            <a:br>
              <a:rPr lang="en-GB" b="1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 </a:t>
            </a:r>
            <a:r>
              <a:rPr lang="en-ES" dirty="0">
                <a:latin typeface="Andale Mono" panose="020B0509000000000004" pitchFamily="49" charset="0"/>
              </a:rPr>
              <a:t>🛁🧽🪣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F9B17-33EA-A248-A8AF-AE0A3A8FB8CB}"/>
              </a:ext>
            </a:extLst>
          </p:cNvPr>
          <p:cNvSpPr txBox="1"/>
          <p:nvPr/>
        </p:nvSpPr>
        <p:spPr>
          <a:xfrm>
            <a:off x="8735202" y="3131107"/>
            <a:ext cx="185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Andale Mono" panose="020B0509000000000004" pitchFamily="49" charset="0"/>
              </a:rPr>
              <a:t>categorizing</a:t>
            </a:r>
            <a:br>
              <a:rPr lang="en-GB" sz="1600" dirty="0">
                <a:latin typeface="Andale Mono" panose="020B0509000000000004" pitchFamily="49" charset="0"/>
              </a:rPr>
            </a:br>
            <a:r>
              <a:rPr lang="en-ES" sz="1600" dirty="0">
                <a:latin typeface="Andale Mono" panose="020B0509000000000004" pitchFamily="49" charset="0"/>
              </a:rPr>
              <a:t>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21492C-0901-F845-95BB-3D64F5688C15}"/>
              </a:ext>
            </a:extLst>
          </p:cNvPr>
          <p:cNvSpPr txBox="1"/>
          <p:nvPr/>
        </p:nvSpPr>
        <p:spPr>
          <a:xfrm>
            <a:off x="8486776" y="444341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ndale Mono" panose="020B0509000000000004" pitchFamily="49" charset="0"/>
              </a:rPr>
              <a:t>final data </a:t>
            </a:r>
            <a:r>
              <a:rPr lang="en-ES" b="1" dirty="0">
                <a:latin typeface="Andale Mono" panose="020B0509000000000004" pitchFamily="49" charset="0"/>
              </a:rPr>
              <a:t>🎉</a:t>
            </a:r>
            <a:endParaRPr lang="en-ES" dirty="0">
              <a:latin typeface="Andale Mono" panose="020B050900000000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79010-402C-0F4C-9EF6-64037177D48B}"/>
              </a:ext>
            </a:extLst>
          </p:cNvPr>
          <p:cNvSpPr txBox="1"/>
          <p:nvPr/>
        </p:nvSpPr>
        <p:spPr>
          <a:xfrm>
            <a:off x="8486776" y="4712578"/>
            <a:ext cx="21002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Andale Mono" panose="020B0509000000000004" pitchFamily="49" charset="0"/>
              </a:rPr>
              <a:t>low calorie </a:t>
            </a:r>
            <a:r>
              <a:rPr lang="en-ES" sz="1300" dirty="0">
                <a:latin typeface="Andale Mono" panose="020B0509000000000004" pitchFamily="49" charset="0"/>
              </a:rPr>
              <a:t>🦴</a:t>
            </a:r>
            <a:br>
              <a:rPr lang="en-ES" sz="1300" dirty="0">
                <a:latin typeface="Andale Mono" panose="020B0509000000000004" pitchFamily="49" charset="0"/>
              </a:rPr>
            </a:br>
            <a:r>
              <a:rPr lang="en-GB" sz="1300" dirty="0">
                <a:latin typeface="Andale Mono" panose="020B0509000000000004" pitchFamily="49" charset="0"/>
              </a:rPr>
              <a:t>difficulty </a:t>
            </a:r>
            <a:r>
              <a:rPr lang="en-ES" sz="1300" dirty="0">
                <a:latin typeface="Andale Mono" panose="020B0509000000000004" pitchFamily="49" charset="0"/>
              </a:rPr>
              <a:t>💪</a:t>
            </a:r>
            <a:br>
              <a:rPr lang="en-ES" sz="1300" dirty="0">
                <a:latin typeface="Andale Mono" panose="020B0509000000000004" pitchFamily="49" charset="0"/>
              </a:rPr>
            </a:br>
            <a:r>
              <a:rPr lang="en-GB" sz="1300" dirty="0">
                <a:latin typeface="Andale Mono" panose="020B0509000000000004" pitchFamily="49" charset="0"/>
              </a:rPr>
              <a:t>vegan </a:t>
            </a:r>
            <a:r>
              <a:rPr lang="en-ES" sz="1300" dirty="0">
                <a:latin typeface="Andale Mono" panose="020B0509000000000004" pitchFamily="49" charset="0"/>
              </a:rPr>
              <a:t>🥑</a:t>
            </a:r>
            <a:br>
              <a:rPr lang="en-ES" sz="1300" dirty="0">
                <a:latin typeface="Andale Mono" panose="020B0509000000000004" pitchFamily="49" charset="0"/>
              </a:rPr>
            </a:br>
            <a:r>
              <a:rPr lang="en-GB" sz="1300" dirty="0">
                <a:latin typeface="Andale Mono" panose="020B0509000000000004" pitchFamily="49" charset="0"/>
              </a:rPr>
              <a:t>time ⏰</a:t>
            </a:r>
            <a:br>
              <a:rPr lang="en-GB" sz="1300" dirty="0">
                <a:latin typeface="Andale Mono" panose="020B0509000000000004" pitchFamily="49" charset="0"/>
              </a:rPr>
            </a:br>
            <a:r>
              <a:rPr lang="en-GB" sz="1300" dirty="0">
                <a:latin typeface="Andale Mono" panose="020B0509000000000004" pitchFamily="49" charset="0"/>
              </a:rPr>
              <a:t>type </a:t>
            </a:r>
            <a:r>
              <a:rPr lang="en-ES" sz="1300" dirty="0">
                <a:latin typeface="Andale Mono" panose="020B0509000000000004" pitchFamily="49" charset="0"/>
              </a:rPr>
              <a:t>🍩🥘🥗</a:t>
            </a:r>
            <a:br>
              <a:rPr lang="en-ES" sz="1300" dirty="0">
                <a:latin typeface="Andale Mono" panose="020B0509000000000004" pitchFamily="49" charset="0"/>
              </a:rPr>
            </a:br>
            <a:r>
              <a:rPr lang="en-GB" sz="1300" dirty="0">
                <a:latin typeface="Andale Mono" panose="020B0509000000000004" pitchFamily="49" charset="0"/>
              </a:rPr>
              <a:t>cuisine </a:t>
            </a:r>
            <a:r>
              <a:rPr lang="en-ES" sz="1300" dirty="0">
                <a:latin typeface="Andale Mono" panose="020B0509000000000004" pitchFamily="49" charset="0"/>
              </a:rPr>
              <a:t>🇮🇹 🇫🇷🇯🇵</a:t>
            </a:r>
            <a:br>
              <a:rPr lang="en-ES" sz="1300" dirty="0">
                <a:latin typeface="Andale Mono" panose="020B0509000000000004" pitchFamily="49" charset="0"/>
              </a:rPr>
            </a:br>
            <a:r>
              <a:rPr lang="en-GB" sz="1300" dirty="0">
                <a:latin typeface="Andale Mono" panose="020B0509000000000004" pitchFamily="49" charset="0"/>
              </a:rPr>
              <a:t>rating </a:t>
            </a:r>
            <a:r>
              <a:rPr lang="en-ES" sz="1300" dirty="0">
                <a:latin typeface="Andale Mono" panose="020B0509000000000004" pitchFamily="49" charset="0"/>
              </a:rPr>
              <a:t>📊</a:t>
            </a:r>
            <a:br>
              <a:rPr lang="en-ES" sz="1300" dirty="0">
                <a:latin typeface="Andale Mono" panose="020B0509000000000004" pitchFamily="49" charset="0"/>
              </a:rPr>
            </a:br>
            <a:r>
              <a:rPr lang="en-GB" sz="1300" dirty="0">
                <a:latin typeface="Andale Mono" panose="020B0509000000000004" pitchFamily="49" charset="0"/>
              </a:rPr>
              <a:t>review sentiment </a:t>
            </a:r>
            <a:r>
              <a:rPr lang="en-ES" sz="1300" dirty="0">
                <a:latin typeface="Andale Mono" panose="020B0509000000000004" pitchFamily="49" charset="0"/>
              </a:rPr>
              <a:t>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3556F-BEFE-7646-BD0D-05DC855920FB}"/>
              </a:ext>
            </a:extLst>
          </p:cNvPr>
          <p:cNvSpPr txBox="1"/>
          <p:nvPr/>
        </p:nvSpPr>
        <p:spPr>
          <a:xfrm>
            <a:off x="4352045" y="147287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ndale Mono" panose="020B0509000000000004" pitchFamily="49" charset="0"/>
              </a:rPr>
              <a:t>data preparation</a:t>
            </a:r>
            <a:endParaRPr lang="en-ES" sz="2800" dirty="0">
              <a:latin typeface="Andale Mono" panose="020B05090000000000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ADE87-E9F1-3F4C-BA7B-E8039B73C312}"/>
              </a:ext>
            </a:extLst>
          </p:cNvPr>
          <p:cNvSpPr/>
          <p:nvPr/>
        </p:nvSpPr>
        <p:spPr>
          <a:xfrm>
            <a:off x="1604962" y="5205045"/>
            <a:ext cx="1610171" cy="105359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fontAlgn="t"/>
            <a:endParaRPr lang="en-ES" dirty="0"/>
          </a:p>
          <a:p>
            <a:r>
              <a:rPr lang="ka-GE" sz="1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info:</a:t>
            </a:r>
            <a:endParaRPr lang="en-ES" sz="1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t"/>
            <a:r>
              <a:rPr lang="ka-G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226657   recipes</a:t>
            </a:r>
            <a:endParaRPr lang="en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t"/>
            <a:r>
              <a:rPr lang="en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1132198</a:t>
            </a:r>
            <a:r>
              <a:rPr lang="ka-G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review</a:t>
            </a:r>
            <a:endParaRPr lang="en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t"/>
            <a:r>
              <a:rPr lang="en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1132367</a:t>
            </a:r>
            <a:r>
              <a:rPr lang="ka-G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rating</a:t>
            </a:r>
            <a:endParaRPr lang="en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8704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7AEF7-4F59-CE42-9087-0CC1D9F2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1D9D9-63DD-A24D-9B50-18A839B57D68}"/>
              </a:ext>
            </a:extLst>
          </p:cNvPr>
          <p:cNvSpPr txBox="1"/>
          <p:nvPr/>
        </p:nvSpPr>
        <p:spPr>
          <a:xfrm rot="20344343">
            <a:off x="1603033" y="103533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latin typeface="Andale Mono" panose="020B0509000000000004" pitchFamily="49" charset="0"/>
              </a:rPr>
              <a:t>new data</a:t>
            </a:r>
            <a:br>
              <a:rPr lang="en-GB" sz="1400" b="1" dirty="0">
                <a:latin typeface="Andale Mono" panose="020B0509000000000004" pitchFamily="49" charset="0"/>
              </a:rPr>
            </a:br>
            <a:r>
              <a:rPr lang="en-ES" sz="1400" b="1" dirty="0">
                <a:latin typeface="Andale Mono" panose="020B0509000000000004" pitchFamily="49" charset="0"/>
              </a:rPr>
              <a:t>📊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D4CE8-78CA-7C40-A67C-50E50AC660F3}"/>
              </a:ext>
            </a:extLst>
          </p:cNvPr>
          <p:cNvSpPr txBox="1"/>
          <p:nvPr/>
        </p:nvSpPr>
        <p:spPr>
          <a:xfrm>
            <a:off x="736271" y="2766953"/>
            <a:ext cx="263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/>
                <a:latin typeface="Andale Mono" panose="020B0509000000000004" pitchFamily="49" charset="0"/>
              </a:rPr>
              <a:t>name of the dish </a:t>
            </a:r>
            <a:r>
              <a:rPr lang="en-ES" b="1" dirty="0">
                <a:effectLst/>
                <a:latin typeface="Andale Mono" panose="020B0509000000000004" pitchFamily="49" charset="0"/>
              </a:rPr>
              <a:t>🍟🍕🎂</a:t>
            </a:r>
            <a:endParaRPr lang="en-ES" b="1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DA80-74A9-7845-9509-7917FDF4E9C8}"/>
              </a:ext>
            </a:extLst>
          </p:cNvPr>
          <p:cNvSpPr txBox="1"/>
          <p:nvPr/>
        </p:nvSpPr>
        <p:spPr>
          <a:xfrm>
            <a:off x="857630" y="379184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/>
                <a:latin typeface="Andale Mono" panose="020B0509000000000004" pitchFamily="49" charset="0"/>
              </a:rPr>
              <a:t>ingredient </a:t>
            </a:r>
            <a:r>
              <a:rPr lang="en-ES" b="1" dirty="0">
                <a:effectLst/>
                <a:latin typeface="Andale Mono" panose="020B0509000000000004" pitchFamily="49" charset="0"/>
              </a:rPr>
              <a:t>🥩🥦🍎</a:t>
            </a:r>
            <a:endParaRPr lang="en-ES" b="1" dirty="0"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44914-103A-664A-8FC2-1DD4922CB087}"/>
              </a:ext>
            </a:extLst>
          </p:cNvPr>
          <p:cNvSpPr txBox="1"/>
          <p:nvPr/>
        </p:nvSpPr>
        <p:spPr>
          <a:xfrm>
            <a:off x="736270" y="4626591"/>
            <a:ext cx="263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effectLst/>
                <a:latin typeface="Andale Mono" panose="020B0509000000000004" pitchFamily="49" charset="0"/>
              </a:rPr>
              <a:t>ingredient which you </a:t>
            </a:r>
          </a:p>
          <a:p>
            <a:pPr algn="ctr"/>
            <a:r>
              <a:rPr lang="en-GB" sz="1200" b="1" dirty="0">
                <a:effectLst/>
                <a:latin typeface="Andale Mono" panose="020B0509000000000004" pitchFamily="49" charset="0"/>
              </a:rPr>
              <a:t>don't like </a:t>
            </a:r>
            <a:r>
              <a:rPr lang="en-ES" sz="1200" b="1" dirty="0">
                <a:latin typeface="Andale Mono" panose="020B0509000000000004" pitchFamily="49" charset="0"/>
              </a:rPr>
              <a:t>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3A102-5152-A547-BD6A-38B4ED8EB482}"/>
              </a:ext>
            </a:extLst>
          </p:cNvPr>
          <p:cNvSpPr txBox="1"/>
          <p:nvPr/>
        </p:nvSpPr>
        <p:spPr>
          <a:xfrm>
            <a:off x="736270" y="5553670"/>
            <a:ext cx="26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ndale Mono" panose="020B0509000000000004" pitchFamily="49" charset="0"/>
              </a:rPr>
              <a:t>vegetarian? </a:t>
            </a:r>
            <a:r>
              <a:rPr lang="en-ES" dirty="0">
                <a:latin typeface="Andale Mono" panose="020B0509000000000004" pitchFamily="49" charset="0"/>
              </a:rPr>
              <a:t>🥬🥒🌽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F3C04-3094-D147-A267-5C7DCFC9C9A4}"/>
              </a:ext>
            </a:extLst>
          </p:cNvPr>
          <p:cNvSpPr txBox="1"/>
          <p:nvPr/>
        </p:nvSpPr>
        <p:spPr>
          <a:xfrm>
            <a:off x="4619501" y="2006928"/>
            <a:ext cx="26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/>
                <a:latin typeface="Andale Mono" panose="020B0509000000000004" pitchFamily="49" charset="0"/>
              </a:rPr>
              <a:t>difficulty </a:t>
            </a:r>
            <a:r>
              <a:rPr lang="en-ES" b="1" dirty="0">
                <a:effectLst/>
                <a:latin typeface="Andale Mono" panose="020B0509000000000004" pitchFamily="49" charset="0"/>
              </a:rPr>
              <a:t>💪</a:t>
            </a:r>
            <a:endParaRPr lang="en-ES" b="1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753DB-569E-1444-A5B3-7A5871501B72}"/>
              </a:ext>
            </a:extLst>
          </p:cNvPr>
          <p:cNvSpPr txBox="1"/>
          <p:nvPr/>
        </p:nvSpPr>
        <p:spPr>
          <a:xfrm>
            <a:off x="4619500" y="2885707"/>
            <a:ext cx="26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ndale Mono" panose="020B0509000000000004" pitchFamily="49" charset="0"/>
              </a:rPr>
              <a:t>quick or no ⏰</a:t>
            </a:r>
            <a:endParaRPr lang="en-ES" b="1" dirty="0">
              <a:latin typeface="Andale Mono" panose="020B050900000000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9947A-564F-764A-9392-DB8AE88F09F6}"/>
              </a:ext>
            </a:extLst>
          </p:cNvPr>
          <p:cNvSpPr txBox="1"/>
          <p:nvPr/>
        </p:nvSpPr>
        <p:spPr>
          <a:xfrm>
            <a:off x="4619501" y="3788231"/>
            <a:ext cx="26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ndale Mono" panose="020B0509000000000004" pitchFamily="49" charset="0"/>
              </a:rPr>
              <a:t>low calorie </a:t>
            </a:r>
            <a:r>
              <a:rPr lang="en-ES" dirty="0">
                <a:latin typeface="Andale Mono" panose="020B0509000000000004" pitchFamily="49" charset="0"/>
              </a:rPr>
              <a:t>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5CEC2-F500-0546-B518-69100B7455D0}"/>
              </a:ext>
            </a:extLst>
          </p:cNvPr>
          <p:cNvSpPr txBox="1"/>
          <p:nvPr/>
        </p:nvSpPr>
        <p:spPr>
          <a:xfrm>
            <a:off x="5082639" y="4678881"/>
            <a:ext cx="1901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ndale Mono" panose="020B0509000000000004" pitchFamily="49" charset="0"/>
              </a:rPr>
              <a:t>type </a:t>
            </a:r>
            <a:r>
              <a:rPr lang="en-ES" sz="2000" b="1" dirty="0">
                <a:latin typeface="Andale Mono" panose="020B0509000000000004" pitchFamily="49" charset="0"/>
              </a:rPr>
              <a:t>🍩🥘🥗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6E0FB-D3C0-DA47-B15D-A8E79070C85E}"/>
              </a:ext>
            </a:extLst>
          </p:cNvPr>
          <p:cNvSpPr txBox="1"/>
          <p:nvPr/>
        </p:nvSpPr>
        <p:spPr>
          <a:xfrm>
            <a:off x="4619500" y="5577420"/>
            <a:ext cx="267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ndale Mono" panose="020B0509000000000004" pitchFamily="49" charset="0"/>
              </a:rPr>
              <a:t>cuisine </a:t>
            </a:r>
            <a:r>
              <a:rPr lang="en-ES" dirty="0">
                <a:latin typeface="Andale Mono" panose="020B0509000000000004" pitchFamily="49" charset="0"/>
              </a:rPr>
              <a:t>🇮🇹 🇫🇷🇯🇵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3ED56E-8005-4B40-BEBF-FF443D8E0CBB}"/>
              </a:ext>
            </a:extLst>
          </p:cNvPr>
          <p:cNvSpPr txBox="1"/>
          <p:nvPr/>
        </p:nvSpPr>
        <p:spPr>
          <a:xfrm>
            <a:off x="8786447" y="926278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Andale Mono" panose="020B0509000000000004" pitchFamily="49" charset="0"/>
              </a:rPr>
              <a:t>top 5 recipes</a:t>
            </a:r>
            <a:br>
              <a:rPr lang="en-GB" sz="1600" b="1" dirty="0">
                <a:latin typeface="Andale Mono" panose="020B0509000000000004" pitchFamily="49" charset="0"/>
              </a:rPr>
            </a:br>
            <a:r>
              <a:rPr lang="en-GB" sz="1600" b="1" dirty="0">
                <a:latin typeface="Andale Mono" panose="020B0509000000000004" pitchFamily="49" charset="0"/>
              </a:rPr>
              <a:t>by rating and reviews</a:t>
            </a:r>
            <a:br>
              <a:rPr lang="en-GB" sz="1600" b="1" dirty="0">
                <a:latin typeface="Andale Mono" panose="020B0509000000000004" pitchFamily="49" charset="0"/>
              </a:rPr>
            </a:br>
            <a:r>
              <a:rPr lang="en-GB" sz="1600" b="1" dirty="0">
                <a:latin typeface="Andale Mono" panose="020B0509000000000004" pitchFamily="49" charset="0"/>
              </a:rPr>
              <a:t>⬆️</a:t>
            </a:r>
            <a:endParaRPr lang="en-ES" sz="1600" b="1" dirty="0">
              <a:latin typeface="Andale Mono" panose="020B050900000000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C7E50-D8A7-5E4B-97BB-555CA544D90E}"/>
              </a:ext>
            </a:extLst>
          </p:cNvPr>
          <p:cNvSpPr txBox="1"/>
          <p:nvPr/>
        </p:nvSpPr>
        <p:spPr>
          <a:xfrm>
            <a:off x="9415626" y="224317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ndale Mono" panose="020B0509000000000004" pitchFamily="49" charset="0"/>
              </a:rPr>
              <a:t>recipe </a:t>
            </a:r>
            <a:r>
              <a:rPr lang="en-ES" sz="2000" b="1" dirty="0">
                <a:latin typeface="Andale Mono" panose="020B0509000000000004" pitchFamily="49" charset="0"/>
              </a:rPr>
              <a:t>🧾</a:t>
            </a:r>
            <a:endParaRPr lang="en-ES" sz="2000" dirty="0">
              <a:latin typeface="Andale Mono" panose="020B050900000000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2C306-D117-FA4C-AB7D-3647D49C00AD}"/>
              </a:ext>
            </a:extLst>
          </p:cNvPr>
          <p:cNvSpPr txBox="1"/>
          <p:nvPr/>
        </p:nvSpPr>
        <p:spPr>
          <a:xfrm>
            <a:off x="9415626" y="3118516"/>
            <a:ext cx="170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ndale Mono" panose="020B0509000000000004" pitchFamily="49" charset="0"/>
              </a:rPr>
              <a:t>recipe name</a:t>
            </a:r>
            <a:br>
              <a:rPr lang="en-GB" b="1" dirty="0">
                <a:latin typeface="Andale Mono" panose="020B0509000000000004" pitchFamily="49" charset="0"/>
              </a:rPr>
            </a:br>
            <a:r>
              <a:rPr lang="en-GB" b="1" dirty="0">
                <a:latin typeface="Andale Mono" panose="020B0509000000000004" pitchFamily="49" charset="0"/>
              </a:rPr>
              <a:t>ingredients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b="1" dirty="0">
                <a:latin typeface="Andale Mono" panose="020B0509000000000004" pitchFamily="49" charset="0"/>
              </a:rPr>
              <a:t>steps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b="1" dirty="0">
                <a:latin typeface="Andale Mono" panose="020B0509000000000004" pitchFamily="49" charset="0"/>
              </a:rPr>
              <a:t>time</a:t>
            </a:r>
            <a:endParaRPr lang="en-ES" dirty="0">
              <a:latin typeface="Andale Mono" panose="020B050900000000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BB8CB-F3B5-CF4F-BFC5-4E5A9399ACF6}"/>
              </a:ext>
            </a:extLst>
          </p:cNvPr>
          <p:cNvSpPr txBox="1"/>
          <p:nvPr/>
        </p:nvSpPr>
        <p:spPr>
          <a:xfrm>
            <a:off x="9466922" y="508825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🎉🎉🎉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15F38-8FBB-124A-9476-4BC9E2D6513C}"/>
              </a:ext>
            </a:extLst>
          </p:cNvPr>
          <p:cNvSpPr txBox="1"/>
          <p:nvPr/>
        </p:nvSpPr>
        <p:spPr>
          <a:xfrm>
            <a:off x="3372590" y="534888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ndale Mono" panose="020B0509000000000004" pitchFamily="49" charset="0"/>
              </a:rPr>
              <a:t>food recipe recommender</a:t>
            </a:r>
            <a:endParaRPr lang="en-ES" sz="2000" b="1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6578D-785B-CD44-B46D-BA2D608E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3" y="1500051"/>
            <a:ext cx="11649693" cy="1909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D6BC1-F0A4-7F48-AA17-A293C0FD8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55"/>
          <a:stretch/>
        </p:blipFill>
        <p:spPr>
          <a:xfrm>
            <a:off x="287421" y="4473874"/>
            <a:ext cx="3655930" cy="12801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9D8E42-24E0-B34B-B57B-30186888644D}"/>
              </a:ext>
            </a:extLst>
          </p:cNvPr>
          <p:cNvSpPr txBox="1"/>
          <p:nvPr/>
        </p:nvSpPr>
        <p:spPr>
          <a:xfrm>
            <a:off x="3929951" y="3862648"/>
            <a:ext cx="433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>
                <a:latin typeface="Andale Mono" panose="020B0509000000000004" pitchFamily="49" charset="0"/>
              </a:rPr>
              <a:t>it shows the top 5 recipes:</a:t>
            </a:r>
            <a:endParaRPr lang="en-ES" dirty="0">
              <a:latin typeface="Andale Mono" panose="020B050900000000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D926C2-4D2E-A947-AB2E-7C5ABCCFE261}"/>
              </a:ext>
            </a:extLst>
          </p:cNvPr>
          <p:cNvSpPr txBox="1"/>
          <p:nvPr/>
        </p:nvSpPr>
        <p:spPr>
          <a:xfrm>
            <a:off x="4487225" y="662116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>
                <a:latin typeface="Andale Mono" panose="020B0509000000000004" pitchFamily="49" charset="0"/>
              </a:rPr>
              <a:t>how recommender works:</a:t>
            </a:r>
            <a:endParaRPr lang="en-E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2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03CED-5442-264B-BBB3-D0931631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814"/>
            <a:ext cx="11554691" cy="1909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50C3C-BB73-CC42-9693-BAFCE8B9791C}"/>
              </a:ext>
            </a:extLst>
          </p:cNvPr>
          <p:cNvSpPr txBox="1"/>
          <p:nvPr/>
        </p:nvSpPr>
        <p:spPr>
          <a:xfrm>
            <a:off x="4784363" y="942975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>
                <a:latin typeface="Andale Mono" panose="020B0509000000000004" pitchFamily="49" charset="0"/>
              </a:rPr>
              <a:t>final result:</a:t>
            </a:r>
            <a:endParaRPr lang="en-E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5B60B-A703-BD42-9DE5-F27D654A8D97}"/>
              </a:ext>
            </a:extLst>
          </p:cNvPr>
          <p:cNvSpPr txBox="1"/>
          <p:nvPr/>
        </p:nvSpPr>
        <p:spPr>
          <a:xfrm>
            <a:off x="5450246" y="3059668"/>
            <a:ext cx="1291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dirty="0"/>
              <a:t>thank you !</a:t>
            </a:r>
          </a:p>
          <a:p>
            <a:pPr algn="ctr"/>
            <a:r>
              <a:rPr lang="en-ES" sz="2800" dirty="0"/>
              <a:t>🙌</a:t>
            </a:r>
          </a:p>
          <a:p>
            <a:endParaRPr lang="en-E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145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Andale Mono</vt:lpstr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sho</dc:creator>
  <cp:lastModifiedBy>mi sho</cp:lastModifiedBy>
  <cp:revision>7</cp:revision>
  <dcterms:created xsi:type="dcterms:W3CDTF">2021-12-15T17:46:39Z</dcterms:created>
  <dcterms:modified xsi:type="dcterms:W3CDTF">2021-12-16T10:19:11Z</dcterms:modified>
</cp:coreProperties>
</file>