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0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2C7-2F0F-446D-87FC-3840F82D86F7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0A3D-579F-44C4-A40D-128A8BFB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vlast3k/FMI_IoT_2017/master/httpsrv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ynkkk/blynk-library/releases/tag/v0.4.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43" y="403695"/>
            <a:ext cx="4453268" cy="2331554"/>
          </a:xfrm>
          <a:prstGeom prst="rect">
            <a:avLst/>
          </a:prstGeom>
        </p:spPr>
      </p:pic>
      <p:pic>
        <p:nvPicPr>
          <p:cNvPr id="1028" name="Picture 4" descr="Node MCU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33" y="403696"/>
            <a:ext cx="3668202" cy="27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8942" y="3236181"/>
            <a:ext cx="6615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Programing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Via Arduino IDE, following Arduino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 with Platform IO (native C++ development)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MB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40k free memory (RAM)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 8 GPIOs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5/3.3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 – 0.1 ma,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, Serial, I2C, SPI, PWM – protocols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Flash via Serial, Over-The-Air, HTTP Update</a:t>
            </a:r>
          </a:p>
        </p:txBody>
      </p:sp>
    </p:spTree>
    <p:extLst>
      <p:ext uri="{BB962C8B-B14F-4D97-AF65-F5344CB8AC3E}">
        <p14:creationId xmlns:p14="http://schemas.microsoft.com/office/powerpoint/2010/main" val="83870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Now: </a:t>
            </a:r>
            <a:r>
              <a:rPr lang="en-US" dirty="0"/>
              <a:t>https://github.com/vlast3k/FMI_IoT_2017</a:t>
            </a:r>
            <a:endParaRPr lang="en-US" dirty="0"/>
          </a:p>
          <a:p>
            <a:r>
              <a:rPr lang="en-US" dirty="0"/>
              <a:t>Future: </a:t>
            </a:r>
            <a:r>
              <a:rPr lang="en-US" dirty="0"/>
              <a:t>https://github.com/slbedu/iot-2017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Built In Led – Same as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&lt;Arduino&gt;/Examples/ESP8266/Blink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digital pin LED_BUILTIN as an output.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OUTPUT);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loop function runs over and over again forever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HIGH);   // turn the LED on (HIGH is the voltage level)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                       // wait for a second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(LED_BUILTIN, LOW);    // turn the LED off by making the voltage LOW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                       // wait for a second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1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JS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from: </a:t>
            </a:r>
            <a:r>
              <a:rPr lang="en-US" dirty="0">
                <a:hlinkClick r:id="rId2"/>
              </a:rPr>
              <a:t>https://raw.githubusercontent.com/vlast3k/FMI_IoT_2017/master/httpsrv.js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 httpsrv.js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C:\develop\fmi-iot-2017&gt;node httpsrv1.js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 listening on: http://10.51.71.91:8080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&lt;Arduino&gt;/Examples/ESP8266HTTPClient/</a:t>
            </a:r>
            <a:r>
              <a:rPr lang="en-US" dirty="0" err="1"/>
              <a:t>BasicHTTPClient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Configure </a:t>
            </a:r>
            <a:r>
              <a:rPr lang="en-US" dirty="0" err="1"/>
              <a:t>Wifi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Configure Target</a:t>
            </a:r>
          </a:p>
        </p:txBody>
      </p:sp>
    </p:spTree>
    <p:extLst>
      <p:ext uri="{BB962C8B-B14F-4D97-AF65-F5344CB8AC3E}">
        <p14:creationId xmlns:p14="http://schemas.microsoft.com/office/powerpoint/2010/main" val="11316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-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&lt;Github&gt;/</a:t>
            </a:r>
            <a:r>
              <a:rPr lang="en-US" dirty="0"/>
              <a:t>Lection2/</a:t>
            </a:r>
            <a:r>
              <a:rPr lang="en-US" dirty="0" err="1"/>
              <a:t>ButtonSimple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HTTP Request with Button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&lt;Github&gt;/Lection2/</a:t>
            </a:r>
            <a:r>
              <a:rPr lang="en-US" dirty="0" err="1"/>
              <a:t>HTTPClientButton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Combination of previous two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0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-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&lt;Arduino&gt;/ESP8266WebServer/</a:t>
            </a:r>
            <a:r>
              <a:rPr lang="en-US" dirty="0" err="1"/>
              <a:t>HelloServer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</a:t>
            </a:r>
            <a:r>
              <a:rPr lang="en-US" dirty="0" err="1"/>
              <a:t>Wifi</a:t>
            </a:r>
            <a:r>
              <a:rPr lang="en-US" dirty="0"/>
              <a:t> network and upload</a:t>
            </a:r>
          </a:p>
        </p:txBody>
      </p:sp>
    </p:spTree>
    <p:extLst>
      <p:ext uri="{BB962C8B-B14F-4D97-AF65-F5344CB8AC3E}">
        <p14:creationId xmlns:p14="http://schemas.microsoft.com/office/powerpoint/2010/main" val="132473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Blynk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library </a:t>
            </a:r>
            <a:r>
              <a:rPr lang="en-US" dirty="0">
                <a:hlinkClick r:id="rId2"/>
              </a:rPr>
              <a:t>https://github.com/blynkkk/blynk-library/releases/tag/v0.4.4</a:t>
            </a:r>
            <a:endParaRPr lang="en-US" dirty="0"/>
          </a:p>
          <a:p>
            <a:r>
              <a:rPr lang="en-US" dirty="0"/>
              <a:t>Install by copying relevant directories to libraries and tools (see page above)</a:t>
            </a:r>
          </a:p>
          <a:p>
            <a:r>
              <a:rPr lang="en-US" dirty="0"/>
              <a:t>Sketch: &lt;Arduino&gt;/Examples/</a:t>
            </a:r>
            <a:r>
              <a:rPr lang="en-US" dirty="0" err="1"/>
              <a:t>Blynk</a:t>
            </a:r>
            <a:r>
              <a:rPr lang="en-US" dirty="0"/>
              <a:t>/</a:t>
            </a:r>
            <a:r>
              <a:rPr lang="en-US" dirty="0" err="1"/>
              <a:t>Boards_Wifi</a:t>
            </a:r>
            <a:r>
              <a:rPr lang="en-US" dirty="0"/>
              <a:t>/ES8266_Standalone</a:t>
            </a:r>
          </a:p>
          <a:p>
            <a:r>
              <a:rPr lang="en-US" dirty="0"/>
              <a:t>Install </a:t>
            </a:r>
            <a:r>
              <a:rPr lang="en-US" dirty="0" err="1"/>
              <a:t>Blynk</a:t>
            </a:r>
            <a:r>
              <a:rPr lang="en-US" dirty="0"/>
              <a:t> App</a:t>
            </a:r>
          </a:p>
          <a:p>
            <a:r>
              <a:rPr lang="en-US" dirty="0"/>
              <a:t>Create Project</a:t>
            </a:r>
          </a:p>
          <a:p>
            <a:r>
              <a:rPr lang="en-US" dirty="0"/>
              <a:t>Email </a:t>
            </a:r>
            <a:r>
              <a:rPr lang="en-US" dirty="0" err="1"/>
              <a:t>auth</a:t>
            </a:r>
            <a:r>
              <a:rPr lang="en-US" dirty="0"/>
              <a:t> token</a:t>
            </a:r>
          </a:p>
          <a:p>
            <a:r>
              <a:rPr lang="en-US" dirty="0"/>
              <a:t>Build and upload sketch</a:t>
            </a:r>
          </a:p>
        </p:txBody>
      </p:sp>
    </p:spTree>
    <p:extLst>
      <p:ext uri="{BB962C8B-B14F-4D97-AF65-F5344CB8AC3E}">
        <p14:creationId xmlns:p14="http://schemas.microsoft.com/office/powerpoint/2010/main" val="20176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372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Github </vt:lpstr>
      <vt:lpstr>Blink Built In Led – Same as Arduino</vt:lpstr>
      <vt:lpstr>Simple Node JS Web Server</vt:lpstr>
      <vt:lpstr>Send HTTP Request</vt:lpstr>
      <vt:lpstr>Button - Simple</vt:lpstr>
      <vt:lpstr>Send HTTP Request with Button </vt:lpstr>
      <vt:lpstr>Web Server - Simple</vt:lpstr>
      <vt:lpstr>Blynk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11</cp:revision>
  <dcterms:created xsi:type="dcterms:W3CDTF">2017-02-27T14:47:42Z</dcterms:created>
  <dcterms:modified xsi:type="dcterms:W3CDTF">2017-02-28T12:40:38Z</dcterms:modified>
</cp:coreProperties>
</file>