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9" r:id="rId6"/>
    <p:sldId id="278" r:id="rId7"/>
    <p:sldId id="27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738" y="162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2FDA86-7E75-478A-A5E0-184521ABF1B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10A9CB6-D8CB-4569-A0CC-69756DDEF1A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Resource Management</a:t>
          </a:r>
          <a:endParaRPr lang="en-IN" dirty="0">
            <a:solidFill>
              <a:schemeClr val="tx1"/>
            </a:solidFill>
          </a:endParaRPr>
        </a:p>
      </dgm:t>
    </dgm:pt>
    <dgm:pt modelId="{0AD9907F-5944-4841-A211-9881317F359A}" type="parTrans" cxnId="{80FA8738-3A3D-42C5-9317-79028D60195B}">
      <dgm:prSet/>
      <dgm:spPr/>
      <dgm:t>
        <a:bodyPr/>
        <a:lstStyle/>
        <a:p>
          <a:endParaRPr lang="en-IN"/>
        </a:p>
      </dgm:t>
    </dgm:pt>
    <dgm:pt modelId="{0CD9EBF8-8758-438A-94E5-710B30D48A51}" type="sibTrans" cxnId="{80FA8738-3A3D-42C5-9317-79028D60195B}">
      <dgm:prSet/>
      <dgm:spPr/>
      <dgm:t>
        <a:bodyPr/>
        <a:lstStyle/>
        <a:p>
          <a:endParaRPr lang="en-IN"/>
        </a:p>
      </dgm:t>
    </dgm:pt>
    <dgm:pt modelId="{BC0EF3CB-0887-4423-96BF-579A5B030983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Working shift preferred</a:t>
          </a:r>
          <a:endParaRPr lang="en-IN" dirty="0">
            <a:solidFill>
              <a:schemeClr val="bg1"/>
            </a:solidFill>
          </a:endParaRPr>
        </a:p>
      </dgm:t>
    </dgm:pt>
    <dgm:pt modelId="{BDFF7F65-5A3A-40BA-BBEA-E71AACD80B28}" type="parTrans" cxnId="{EDCEF367-B3CF-4AB5-A576-75172EAD73D8}">
      <dgm:prSet/>
      <dgm:spPr/>
      <dgm:t>
        <a:bodyPr/>
        <a:lstStyle/>
        <a:p>
          <a:endParaRPr lang="en-IN"/>
        </a:p>
      </dgm:t>
    </dgm:pt>
    <dgm:pt modelId="{D65A0427-F6F8-4629-B0D2-FC03FC283BD9}" type="sibTrans" cxnId="{EDCEF367-B3CF-4AB5-A576-75172EAD73D8}">
      <dgm:prSet/>
      <dgm:spPr/>
      <dgm:t>
        <a:bodyPr/>
        <a:lstStyle/>
        <a:p>
          <a:endParaRPr lang="en-IN"/>
        </a:p>
      </dgm:t>
    </dgm:pt>
    <dgm:pt modelId="{23A5C527-5B8C-4FE4-AF54-8C4E400272C7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Planned leaves</a:t>
          </a:r>
          <a:endParaRPr lang="en-IN" dirty="0">
            <a:solidFill>
              <a:schemeClr val="bg1"/>
            </a:solidFill>
          </a:endParaRPr>
        </a:p>
      </dgm:t>
    </dgm:pt>
    <dgm:pt modelId="{5945EEE2-4C86-4A6B-BDFA-670623B9627B}" type="parTrans" cxnId="{6F8A77D2-8E75-435C-BA2C-AC9536838AF7}">
      <dgm:prSet/>
      <dgm:spPr/>
      <dgm:t>
        <a:bodyPr/>
        <a:lstStyle/>
        <a:p>
          <a:endParaRPr lang="en-IN"/>
        </a:p>
      </dgm:t>
    </dgm:pt>
    <dgm:pt modelId="{A0FF0CA2-7171-42EF-8E0E-3E7C01FA0E53}" type="sibTrans" cxnId="{6F8A77D2-8E75-435C-BA2C-AC9536838AF7}">
      <dgm:prSet/>
      <dgm:spPr/>
      <dgm:t>
        <a:bodyPr/>
        <a:lstStyle/>
        <a:p>
          <a:endParaRPr lang="en-IN"/>
        </a:p>
      </dgm:t>
    </dgm:pt>
    <dgm:pt modelId="{E668E3CF-6FEA-4F08-8E36-6F551A04603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Feedback Analysis</a:t>
          </a:r>
          <a:endParaRPr lang="en-IN" dirty="0">
            <a:solidFill>
              <a:schemeClr val="tx1"/>
            </a:solidFill>
          </a:endParaRPr>
        </a:p>
      </dgm:t>
    </dgm:pt>
    <dgm:pt modelId="{BA79CD9D-B15F-4FBD-8F70-EDD895A8A212}" type="parTrans" cxnId="{6908A11E-3C63-4E62-B8A1-776254DE832D}">
      <dgm:prSet/>
      <dgm:spPr/>
      <dgm:t>
        <a:bodyPr/>
        <a:lstStyle/>
        <a:p>
          <a:endParaRPr lang="en-IN"/>
        </a:p>
      </dgm:t>
    </dgm:pt>
    <dgm:pt modelId="{9A0AE24E-8590-4EA9-809B-6A026C0C934D}" type="sibTrans" cxnId="{6908A11E-3C63-4E62-B8A1-776254DE832D}">
      <dgm:prSet/>
      <dgm:spPr/>
      <dgm:t>
        <a:bodyPr/>
        <a:lstStyle/>
        <a:p>
          <a:endParaRPr lang="en-IN"/>
        </a:p>
      </dgm:t>
    </dgm:pt>
    <dgm:pt modelId="{DBA79B22-6C44-486A-B1FD-944C14930FF0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Crew specific feedback by customer</a:t>
          </a:r>
          <a:endParaRPr lang="en-IN" dirty="0">
            <a:solidFill>
              <a:schemeClr val="bg1"/>
            </a:solidFill>
          </a:endParaRPr>
        </a:p>
      </dgm:t>
    </dgm:pt>
    <dgm:pt modelId="{D8EBD894-99CA-4468-B503-3F555EFCD608}" type="parTrans" cxnId="{D1484258-D77A-43F5-8D34-BB156C578E82}">
      <dgm:prSet/>
      <dgm:spPr/>
      <dgm:t>
        <a:bodyPr/>
        <a:lstStyle/>
        <a:p>
          <a:endParaRPr lang="en-IN"/>
        </a:p>
      </dgm:t>
    </dgm:pt>
    <dgm:pt modelId="{A90FDE9C-E216-488C-B66D-54E8DE83D62C}" type="sibTrans" cxnId="{D1484258-D77A-43F5-8D34-BB156C578E82}">
      <dgm:prSet/>
      <dgm:spPr/>
      <dgm:t>
        <a:bodyPr/>
        <a:lstStyle/>
        <a:p>
          <a:endParaRPr lang="en-IN"/>
        </a:p>
      </dgm:t>
    </dgm:pt>
    <dgm:pt modelId="{EC7602F8-81D3-4DE0-A682-D4939FD29A7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Feedback for each other</a:t>
          </a:r>
          <a:endParaRPr lang="en-IN" dirty="0">
            <a:solidFill>
              <a:schemeClr val="bg1"/>
            </a:solidFill>
          </a:endParaRPr>
        </a:p>
      </dgm:t>
    </dgm:pt>
    <dgm:pt modelId="{9414EDCC-D2EB-4B72-A18D-CA9F009926E7}" type="parTrans" cxnId="{43A25F9E-440E-4947-A36D-63B811281D88}">
      <dgm:prSet/>
      <dgm:spPr/>
      <dgm:t>
        <a:bodyPr/>
        <a:lstStyle/>
        <a:p>
          <a:endParaRPr lang="en-IN"/>
        </a:p>
      </dgm:t>
    </dgm:pt>
    <dgm:pt modelId="{F3BCF579-7E93-4733-85F4-F400639B74D7}" type="sibTrans" cxnId="{43A25F9E-440E-4947-A36D-63B811281D88}">
      <dgm:prSet/>
      <dgm:spPr/>
      <dgm:t>
        <a:bodyPr/>
        <a:lstStyle/>
        <a:p>
          <a:endParaRPr lang="en-IN"/>
        </a:p>
      </dgm:t>
    </dgm:pt>
    <dgm:pt modelId="{C8A976F0-956D-4F55-985C-8CF68326785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Personal Data Management</a:t>
          </a:r>
          <a:endParaRPr lang="en-IN" dirty="0">
            <a:solidFill>
              <a:schemeClr val="tx1"/>
            </a:solidFill>
          </a:endParaRPr>
        </a:p>
      </dgm:t>
    </dgm:pt>
    <dgm:pt modelId="{3EE818D8-275D-4F3E-8AFB-9D4C7F53724F}" type="parTrans" cxnId="{45427D59-2EB4-4647-A5C7-8F991DE01BDB}">
      <dgm:prSet/>
      <dgm:spPr/>
      <dgm:t>
        <a:bodyPr/>
        <a:lstStyle/>
        <a:p>
          <a:endParaRPr lang="en-IN"/>
        </a:p>
      </dgm:t>
    </dgm:pt>
    <dgm:pt modelId="{38B8C82D-F549-4AF7-BD62-A4D1BF089309}" type="sibTrans" cxnId="{45427D59-2EB4-4647-A5C7-8F991DE01BDB}">
      <dgm:prSet/>
      <dgm:spPr/>
      <dgm:t>
        <a:bodyPr/>
        <a:lstStyle/>
        <a:p>
          <a:endParaRPr lang="en-IN"/>
        </a:p>
      </dgm:t>
    </dgm:pt>
    <dgm:pt modelId="{9EF94F45-4D3C-4D7E-B1A7-862427172DC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Age</a:t>
          </a:r>
          <a:endParaRPr lang="en-IN" dirty="0">
            <a:solidFill>
              <a:schemeClr val="bg1"/>
            </a:solidFill>
          </a:endParaRPr>
        </a:p>
      </dgm:t>
    </dgm:pt>
    <dgm:pt modelId="{62908B7D-8049-43FB-BF8B-8DAD0CE6760E}" type="parTrans" cxnId="{38C8F99C-3C33-40BF-8393-9A2BCAFC44D3}">
      <dgm:prSet/>
      <dgm:spPr/>
      <dgm:t>
        <a:bodyPr/>
        <a:lstStyle/>
        <a:p>
          <a:endParaRPr lang="en-IN"/>
        </a:p>
      </dgm:t>
    </dgm:pt>
    <dgm:pt modelId="{3E797DF0-2D68-44DD-86EF-A806C915DBAC}" type="sibTrans" cxnId="{38C8F99C-3C33-40BF-8393-9A2BCAFC44D3}">
      <dgm:prSet/>
      <dgm:spPr/>
      <dgm:t>
        <a:bodyPr/>
        <a:lstStyle/>
        <a:p>
          <a:endParaRPr lang="en-IN"/>
        </a:p>
      </dgm:t>
    </dgm:pt>
    <dgm:pt modelId="{B3128734-5F54-40BC-B1BA-EA8A012A771B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Any city preference</a:t>
          </a:r>
          <a:endParaRPr lang="en-IN" dirty="0">
            <a:solidFill>
              <a:schemeClr val="bg1"/>
            </a:solidFill>
          </a:endParaRPr>
        </a:p>
      </dgm:t>
    </dgm:pt>
    <dgm:pt modelId="{14DD6035-FFCB-4DE0-9C88-7AB034D6CA4A}" type="parTrans" cxnId="{3F286A2D-FC14-49E3-B3BD-9807BB4173B1}">
      <dgm:prSet/>
      <dgm:spPr/>
      <dgm:t>
        <a:bodyPr/>
        <a:lstStyle/>
        <a:p>
          <a:endParaRPr lang="en-IN"/>
        </a:p>
      </dgm:t>
    </dgm:pt>
    <dgm:pt modelId="{ADA03134-C51F-4E23-BE3E-894EAA9972A3}" type="sibTrans" cxnId="{3F286A2D-FC14-49E3-B3BD-9807BB4173B1}">
      <dgm:prSet/>
      <dgm:spPr/>
      <dgm:t>
        <a:bodyPr/>
        <a:lstStyle/>
        <a:p>
          <a:endParaRPr lang="en-IN"/>
        </a:p>
      </dgm:t>
    </dgm:pt>
    <dgm:pt modelId="{70176EF0-96B9-4537-9289-0988004DB27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Last week schedule</a:t>
          </a:r>
          <a:endParaRPr lang="en-IN" dirty="0">
            <a:solidFill>
              <a:schemeClr val="bg1"/>
            </a:solidFill>
          </a:endParaRPr>
        </a:p>
      </dgm:t>
    </dgm:pt>
    <dgm:pt modelId="{0693A717-2B43-4BEF-9B89-68E45650F7B1}" type="parTrans" cxnId="{AEA9B68D-7D67-4B84-B8C0-6E963F4555EF}">
      <dgm:prSet/>
      <dgm:spPr/>
      <dgm:t>
        <a:bodyPr/>
        <a:lstStyle/>
        <a:p>
          <a:endParaRPr lang="en-IN"/>
        </a:p>
      </dgm:t>
    </dgm:pt>
    <dgm:pt modelId="{A68EC866-5B6A-4604-A717-EC51BE75FC23}" type="sibTrans" cxnId="{AEA9B68D-7D67-4B84-B8C0-6E963F4555EF}">
      <dgm:prSet/>
      <dgm:spPr/>
      <dgm:t>
        <a:bodyPr/>
        <a:lstStyle/>
        <a:p>
          <a:endParaRPr lang="en-IN"/>
        </a:p>
      </dgm:t>
    </dgm:pt>
    <dgm:pt modelId="{27D7C21C-EB23-4C9C-A25B-ACA1EBA4F351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Any special request</a:t>
          </a:r>
          <a:endParaRPr lang="en-IN" dirty="0">
            <a:solidFill>
              <a:schemeClr val="bg1"/>
            </a:solidFill>
          </a:endParaRPr>
        </a:p>
      </dgm:t>
    </dgm:pt>
    <dgm:pt modelId="{F8383706-184D-42B5-AE28-6CC9A6B23AF9}" type="parTrans" cxnId="{DCA3742F-C823-489E-9FF5-5DD195C35EE0}">
      <dgm:prSet/>
      <dgm:spPr/>
      <dgm:t>
        <a:bodyPr/>
        <a:lstStyle/>
        <a:p>
          <a:endParaRPr lang="en-IN"/>
        </a:p>
      </dgm:t>
    </dgm:pt>
    <dgm:pt modelId="{0E62AB5E-6903-4EC0-B185-19B33154B07C}" type="sibTrans" cxnId="{DCA3742F-C823-489E-9FF5-5DD195C35EE0}">
      <dgm:prSet/>
      <dgm:spPr/>
      <dgm:t>
        <a:bodyPr/>
        <a:lstStyle/>
        <a:p>
          <a:endParaRPr lang="en-IN"/>
        </a:p>
      </dgm:t>
    </dgm:pt>
    <dgm:pt modelId="{F8E7594D-4E02-419C-99A9-0202CD6D76A3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Feedback of the flight last taken</a:t>
          </a:r>
          <a:endParaRPr lang="en-IN" dirty="0">
            <a:solidFill>
              <a:schemeClr val="bg1"/>
            </a:solidFill>
          </a:endParaRPr>
        </a:p>
      </dgm:t>
    </dgm:pt>
    <dgm:pt modelId="{95860407-A6E3-4334-AA42-D90FBA5F222C}" type="parTrans" cxnId="{262BE492-5943-4B03-8D98-13135DC1E303}">
      <dgm:prSet/>
      <dgm:spPr/>
      <dgm:t>
        <a:bodyPr/>
        <a:lstStyle/>
        <a:p>
          <a:endParaRPr lang="en-IN"/>
        </a:p>
      </dgm:t>
    </dgm:pt>
    <dgm:pt modelId="{4D7C4088-2F7E-4888-B6E7-B1F154BDAF83}" type="sibTrans" cxnId="{262BE492-5943-4B03-8D98-13135DC1E303}">
      <dgm:prSet/>
      <dgm:spPr/>
      <dgm:t>
        <a:bodyPr/>
        <a:lstStyle/>
        <a:p>
          <a:endParaRPr lang="en-IN"/>
        </a:p>
      </dgm:t>
    </dgm:pt>
    <dgm:pt modelId="{AA8A2760-7CDA-4318-B116-ADD33E1AF463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Special remarks</a:t>
          </a:r>
          <a:endParaRPr lang="en-IN" dirty="0">
            <a:solidFill>
              <a:schemeClr val="bg1"/>
            </a:solidFill>
          </a:endParaRPr>
        </a:p>
      </dgm:t>
    </dgm:pt>
    <dgm:pt modelId="{AD482719-A8AF-4208-9964-042F6207F583}" type="parTrans" cxnId="{353E0AA0-DD91-49A6-BCFA-A4A4D674166D}">
      <dgm:prSet/>
      <dgm:spPr/>
      <dgm:t>
        <a:bodyPr/>
        <a:lstStyle/>
        <a:p>
          <a:endParaRPr lang="en-IN"/>
        </a:p>
      </dgm:t>
    </dgm:pt>
    <dgm:pt modelId="{B12AE8D0-21C4-45E6-96A3-E7DCB26D2807}" type="sibTrans" cxnId="{353E0AA0-DD91-49A6-BCFA-A4A4D674166D}">
      <dgm:prSet/>
      <dgm:spPr/>
      <dgm:t>
        <a:bodyPr/>
        <a:lstStyle/>
        <a:p>
          <a:endParaRPr lang="en-IN"/>
        </a:p>
      </dgm:t>
    </dgm:pt>
    <dgm:pt modelId="{2E1670D4-7FF9-4B20-9A0E-576DB2AACB5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Height</a:t>
          </a:r>
          <a:endParaRPr lang="en-IN" dirty="0">
            <a:solidFill>
              <a:schemeClr val="bg1"/>
            </a:solidFill>
          </a:endParaRPr>
        </a:p>
      </dgm:t>
    </dgm:pt>
    <dgm:pt modelId="{5515B4C1-6765-46FE-B30B-346193996D15}" type="parTrans" cxnId="{7ECBC98D-DF54-4244-93F2-8019FF7BADB7}">
      <dgm:prSet/>
      <dgm:spPr/>
      <dgm:t>
        <a:bodyPr/>
        <a:lstStyle/>
        <a:p>
          <a:endParaRPr lang="en-IN"/>
        </a:p>
      </dgm:t>
    </dgm:pt>
    <dgm:pt modelId="{A9DB0753-262E-463D-A338-91A371487BEC}" type="sibTrans" cxnId="{7ECBC98D-DF54-4244-93F2-8019FF7BADB7}">
      <dgm:prSet/>
      <dgm:spPr/>
      <dgm:t>
        <a:bodyPr/>
        <a:lstStyle/>
        <a:p>
          <a:endParaRPr lang="en-IN"/>
        </a:p>
      </dgm:t>
    </dgm:pt>
    <dgm:pt modelId="{98CE8287-2663-4E08-B007-B4D30CE1D65A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Medical history</a:t>
          </a:r>
          <a:endParaRPr lang="en-IN" dirty="0">
            <a:solidFill>
              <a:schemeClr val="bg1"/>
            </a:solidFill>
          </a:endParaRPr>
        </a:p>
      </dgm:t>
    </dgm:pt>
    <dgm:pt modelId="{381FAE8A-3D66-4112-B723-33EF0727C71B}" type="parTrans" cxnId="{6C3C0EDE-6A42-40C9-81B6-8E17D485320B}">
      <dgm:prSet/>
      <dgm:spPr/>
      <dgm:t>
        <a:bodyPr/>
        <a:lstStyle/>
        <a:p>
          <a:endParaRPr lang="en-IN"/>
        </a:p>
      </dgm:t>
    </dgm:pt>
    <dgm:pt modelId="{BBCA6C61-4039-4FA5-B162-B0B4F655C0EC}" type="sibTrans" cxnId="{6C3C0EDE-6A42-40C9-81B6-8E17D485320B}">
      <dgm:prSet/>
      <dgm:spPr/>
      <dgm:t>
        <a:bodyPr/>
        <a:lstStyle/>
        <a:p>
          <a:endParaRPr lang="en-IN"/>
        </a:p>
      </dgm:t>
    </dgm:pt>
    <dgm:pt modelId="{D9EA9C95-4098-4B1B-94DC-A8FB9E7942F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Current medication if any</a:t>
          </a:r>
          <a:endParaRPr lang="en-IN" dirty="0">
            <a:solidFill>
              <a:schemeClr val="bg1"/>
            </a:solidFill>
          </a:endParaRPr>
        </a:p>
      </dgm:t>
    </dgm:pt>
    <dgm:pt modelId="{2A74CD19-8380-4326-A6BF-E23E231A46AA}" type="parTrans" cxnId="{30C01AC2-93E8-4E87-8F1F-4CC81B0441E0}">
      <dgm:prSet/>
      <dgm:spPr/>
      <dgm:t>
        <a:bodyPr/>
        <a:lstStyle/>
        <a:p>
          <a:endParaRPr lang="en-IN"/>
        </a:p>
      </dgm:t>
    </dgm:pt>
    <dgm:pt modelId="{D9DB6482-8FEE-4698-8072-446417EDC370}" type="sibTrans" cxnId="{30C01AC2-93E8-4E87-8F1F-4CC81B0441E0}">
      <dgm:prSet/>
      <dgm:spPr/>
      <dgm:t>
        <a:bodyPr/>
        <a:lstStyle/>
        <a:p>
          <a:endParaRPr lang="en-IN"/>
        </a:p>
      </dgm:t>
    </dgm:pt>
    <dgm:pt modelId="{51822FB6-20ED-472F-88DD-5A0D6847CB0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Martial status</a:t>
          </a:r>
          <a:endParaRPr lang="en-IN" dirty="0">
            <a:solidFill>
              <a:schemeClr val="bg1"/>
            </a:solidFill>
          </a:endParaRPr>
        </a:p>
      </dgm:t>
    </dgm:pt>
    <dgm:pt modelId="{D0D82102-EFFB-42D2-B50D-E5176B63A6A1}" type="parTrans" cxnId="{84280815-237D-41A5-BA47-4607844395A5}">
      <dgm:prSet/>
      <dgm:spPr/>
      <dgm:t>
        <a:bodyPr/>
        <a:lstStyle/>
        <a:p>
          <a:endParaRPr lang="en-IN"/>
        </a:p>
      </dgm:t>
    </dgm:pt>
    <dgm:pt modelId="{DACB9FC5-ED8E-4C04-AEEC-EA72FBF0AE4E}" type="sibTrans" cxnId="{84280815-237D-41A5-BA47-4607844395A5}">
      <dgm:prSet/>
      <dgm:spPr/>
      <dgm:t>
        <a:bodyPr/>
        <a:lstStyle/>
        <a:p>
          <a:endParaRPr lang="en-IN"/>
        </a:p>
      </dgm:t>
    </dgm:pt>
    <dgm:pt modelId="{59595203-F974-46AE-9561-450FB5EB6B9B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Current city</a:t>
          </a:r>
          <a:endParaRPr lang="en-IN" dirty="0">
            <a:solidFill>
              <a:schemeClr val="bg1"/>
            </a:solidFill>
          </a:endParaRPr>
        </a:p>
      </dgm:t>
    </dgm:pt>
    <dgm:pt modelId="{BB090D85-7FC4-4BAA-9D12-FDEFCA6CEA5E}" type="parTrans" cxnId="{818C9087-2FC7-446A-A55A-AF3BF712A152}">
      <dgm:prSet/>
      <dgm:spPr/>
      <dgm:t>
        <a:bodyPr/>
        <a:lstStyle/>
        <a:p>
          <a:endParaRPr lang="en-IN"/>
        </a:p>
      </dgm:t>
    </dgm:pt>
    <dgm:pt modelId="{4AFD09F1-3DDF-4337-A92B-07B5C838E54A}" type="sibTrans" cxnId="{818C9087-2FC7-446A-A55A-AF3BF712A152}">
      <dgm:prSet/>
      <dgm:spPr/>
      <dgm:t>
        <a:bodyPr/>
        <a:lstStyle/>
        <a:p>
          <a:endParaRPr lang="en-IN"/>
        </a:p>
      </dgm:t>
    </dgm:pt>
    <dgm:pt modelId="{6683504F-7617-4745-A5DB-7B96EEAD0B8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Special Remarks</a:t>
          </a:r>
          <a:endParaRPr lang="en-IN" dirty="0">
            <a:solidFill>
              <a:schemeClr val="bg1"/>
            </a:solidFill>
          </a:endParaRPr>
        </a:p>
      </dgm:t>
    </dgm:pt>
    <dgm:pt modelId="{22D80765-787C-4A56-BCE7-DF469CBB4006}" type="parTrans" cxnId="{B5F68D21-6080-44F8-A232-6C6BD63B55BA}">
      <dgm:prSet/>
      <dgm:spPr/>
      <dgm:t>
        <a:bodyPr/>
        <a:lstStyle/>
        <a:p>
          <a:endParaRPr lang="en-IN"/>
        </a:p>
      </dgm:t>
    </dgm:pt>
    <dgm:pt modelId="{043D91ED-70F6-4EC1-AA46-AFFF7C5C4ECF}" type="sibTrans" cxnId="{B5F68D21-6080-44F8-A232-6C6BD63B55BA}">
      <dgm:prSet/>
      <dgm:spPr/>
      <dgm:t>
        <a:bodyPr/>
        <a:lstStyle/>
        <a:p>
          <a:endParaRPr lang="en-IN"/>
        </a:p>
      </dgm:t>
    </dgm:pt>
    <dgm:pt modelId="{077CD70F-9ACA-4979-913B-7C3E83B13354}" type="pres">
      <dgm:prSet presAssocID="{442FDA86-7E75-478A-A5E0-184521ABF1B6}" presName="Name0" presStyleCnt="0">
        <dgm:presLayoutVars>
          <dgm:dir/>
          <dgm:animLvl val="lvl"/>
          <dgm:resizeHandles val="exact"/>
        </dgm:presLayoutVars>
      </dgm:prSet>
      <dgm:spPr/>
    </dgm:pt>
    <dgm:pt modelId="{B784336F-B8C7-411C-8A09-2A0B6105D6E7}" type="pres">
      <dgm:prSet presAssocID="{010A9CB6-D8CB-4569-A0CC-69756DDEF1AE}" presName="composite" presStyleCnt="0"/>
      <dgm:spPr/>
    </dgm:pt>
    <dgm:pt modelId="{95380CC7-3A77-4F29-8151-D7AD755AD345}" type="pres">
      <dgm:prSet presAssocID="{010A9CB6-D8CB-4569-A0CC-69756DDEF1A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7E6B71F-020E-4CFD-A38D-7FAD6466F586}" type="pres">
      <dgm:prSet presAssocID="{010A9CB6-D8CB-4569-A0CC-69756DDEF1A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973BBE-5A24-4FD0-A37B-CFB7A09FA0EC}" type="pres">
      <dgm:prSet presAssocID="{0CD9EBF8-8758-438A-94E5-710B30D48A51}" presName="space" presStyleCnt="0"/>
      <dgm:spPr/>
    </dgm:pt>
    <dgm:pt modelId="{234CBBF1-AD67-4E00-9510-5ED1B35DED3F}" type="pres">
      <dgm:prSet presAssocID="{E668E3CF-6FEA-4F08-8E36-6F551A046034}" presName="composite" presStyleCnt="0"/>
      <dgm:spPr/>
    </dgm:pt>
    <dgm:pt modelId="{B7F3F9E3-D6A6-4162-A3F6-D7BD46EF009E}" type="pres">
      <dgm:prSet presAssocID="{E668E3CF-6FEA-4F08-8E36-6F551A04603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00F429-A097-43B6-9E1E-4BEB9324EAA4}" type="pres">
      <dgm:prSet presAssocID="{E668E3CF-6FEA-4F08-8E36-6F551A046034}" presName="desTx" presStyleLbl="alignAccFollowNode1" presStyleIdx="1" presStyleCnt="3" custLinFactNeighborY="400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3B5750-1E14-4C44-ABCF-94B454F6C97D}" type="pres">
      <dgm:prSet presAssocID="{9A0AE24E-8590-4EA9-809B-6A026C0C934D}" presName="space" presStyleCnt="0"/>
      <dgm:spPr/>
    </dgm:pt>
    <dgm:pt modelId="{1B59C1D4-75A4-4038-A415-70FF40B7617E}" type="pres">
      <dgm:prSet presAssocID="{C8A976F0-956D-4F55-985C-8CF683267850}" presName="composite" presStyleCnt="0"/>
      <dgm:spPr/>
    </dgm:pt>
    <dgm:pt modelId="{57AEF8D6-6E88-4F90-9D00-5994270997D5}" type="pres">
      <dgm:prSet presAssocID="{C8A976F0-956D-4F55-985C-8CF68326785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2EC3D47-C5FE-4428-ADDD-B84E3E617165}" type="pres">
      <dgm:prSet presAssocID="{C8A976F0-956D-4F55-985C-8CF683267850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CD4D5D2-FBE1-44D1-B147-285021F92B27}" type="presOf" srcId="{AA8A2760-7CDA-4318-B116-ADD33E1AF463}" destId="{5100F429-A097-43B6-9E1E-4BEB9324EAA4}" srcOrd="0" destOrd="3" presId="urn:microsoft.com/office/officeart/2005/8/layout/hList1"/>
    <dgm:cxn modelId="{262BE492-5943-4B03-8D98-13135DC1E303}" srcId="{E668E3CF-6FEA-4F08-8E36-6F551A046034}" destId="{F8E7594D-4E02-419C-99A9-0202CD6D76A3}" srcOrd="2" destOrd="0" parTransId="{95860407-A6E3-4334-AA42-D90FBA5F222C}" sibTransId="{4D7C4088-2F7E-4888-B6E7-B1F154BDAF83}"/>
    <dgm:cxn modelId="{4EC23EB5-A004-4849-B022-A509FF7EE430}" type="presOf" srcId="{C8A976F0-956D-4F55-985C-8CF683267850}" destId="{57AEF8D6-6E88-4F90-9D00-5994270997D5}" srcOrd="0" destOrd="0" presId="urn:microsoft.com/office/officeart/2005/8/layout/hList1"/>
    <dgm:cxn modelId="{24DC1C1A-3D41-427A-90A2-58731018B097}" type="presOf" srcId="{BC0EF3CB-0887-4423-96BF-579A5B030983}" destId="{27E6B71F-020E-4CFD-A38D-7FAD6466F586}" srcOrd="0" destOrd="0" presId="urn:microsoft.com/office/officeart/2005/8/layout/hList1"/>
    <dgm:cxn modelId="{6908A11E-3C63-4E62-B8A1-776254DE832D}" srcId="{442FDA86-7E75-478A-A5E0-184521ABF1B6}" destId="{E668E3CF-6FEA-4F08-8E36-6F551A046034}" srcOrd="1" destOrd="0" parTransId="{BA79CD9D-B15F-4FBD-8F70-EDD895A8A212}" sibTransId="{9A0AE24E-8590-4EA9-809B-6A026C0C934D}"/>
    <dgm:cxn modelId="{45427D59-2EB4-4647-A5C7-8F991DE01BDB}" srcId="{442FDA86-7E75-478A-A5E0-184521ABF1B6}" destId="{C8A976F0-956D-4F55-985C-8CF683267850}" srcOrd="2" destOrd="0" parTransId="{3EE818D8-275D-4F3E-8AFB-9D4C7F53724F}" sibTransId="{38B8C82D-F549-4AF7-BD62-A4D1BF089309}"/>
    <dgm:cxn modelId="{B5F68D21-6080-44F8-A232-6C6BD63B55BA}" srcId="{C8A976F0-956D-4F55-985C-8CF683267850}" destId="{6683504F-7617-4745-A5DB-7B96EEAD0B89}" srcOrd="7" destOrd="0" parTransId="{22D80765-787C-4A56-BCE7-DF469CBB4006}" sibTransId="{043D91ED-70F6-4EC1-AA46-AFFF7C5C4ECF}"/>
    <dgm:cxn modelId="{CD68616C-82CD-4795-92AB-77B587B65E83}" type="presOf" srcId="{010A9CB6-D8CB-4569-A0CC-69756DDEF1AE}" destId="{95380CC7-3A77-4F29-8151-D7AD755AD345}" srcOrd="0" destOrd="0" presId="urn:microsoft.com/office/officeart/2005/8/layout/hList1"/>
    <dgm:cxn modelId="{DA8FD358-4B8F-484B-8D74-FA169AEA015C}" type="presOf" srcId="{51822FB6-20ED-472F-88DD-5A0D6847CB0D}" destId="{D2EC3D47-C5FE-4428-ADDD-B84E3E617165}" srcOrd="0" destOrd="4" presId="urn:microsoft.com/office/officeart/2005/8/layout/hList1"/>
    <dgm:cxn modelId="{38C8F99C-3C33-40BF-8393-9A2BCAFC44D3}" srcId="{C8A976F0-956D-4F55-985C-8CF683267850}" destId="{9EF94F45-4D3C-4D7E-B1A7-862427172DC9}" srcOrd="0" destOrd="0" parTransId="{62908B7D-8049-43FB-BF8B-8DAD0CE6760E}" sibTransId="{3E797DF0-2D68-44DD-86EF-A806C915DBAC}"/>
    <dgm:cxn modelId="{353E0AA0-DD91-49A6-BCFA-A4A4D674166D}" srcId="{E668E3CF-6FEA-4F08-8E36-6F551A046034}" destId="{AA8A2760-7CDA-4318-B116-ADD33E1AF463}" srcOrd="3" destOrd="0" parTransId="{AD482719-A8AF-4208-9964-042F6207F583}" sibTransId="{B12AE8D0-21C4-45E6-96A3-E7DCB26D2807}"/>
    <dgm:cxn modelId="{A6501450-E999-4A84-97A5-31CEE26E0C3A}" type="presOf" srcId="{DBA79B22-6C44-486A-B1FD-944C14930FF0}" destId="{5100F429-A097-43B6-9E1E-4BEB9324EAA4}" srcOrd="0" destOrd="0" presId="urn:microsoft.com/office/officeart/2005/8/layout/hList1"/>
    <dgm:cxn modelId="{7ECBC98D-DF54-4244-93F2-8019FF7BADB7}" srcId="{C8A976F0-956D-4F55-985C-8CF683267850}" destId="{2E1670D4-7FF9-4B20-9A0E-576DB2AACB55}" srcOrd="1" destOrd="0" parTransId="{5515B4C1-6765-46FE-B30B-346193996D15}" sibTransId="{A9DB0753-262E-463D-A338-91A371487BEC}"/>
    <dgm:cxn modelId="{A2C0CC11-3126-4C3C-BBE6-5E0D4BAC1656}" type="presOf" srcId="{98CE8287-2663-4E08-B007-B4D30CE1D65A}" destId="{D2EC3D47-C5FE-4428-ADDD-B84E3E617165}" srcOrd="0" destOrd="2" presId="urn:microsoft.com/office/officeart/2005/8/layout/hList1"/>
    <dgm:cxn modelId="{15520AB8-4373-4D01-9491-F8DB5D9C8002}" type="presOf" srcId="{27D7C21C-EB23-4C9C-A25B-ACA1EBA4F351}" destId="{27E6B71F-020E-4CFD-A38D-7FAD6466F586}" srcOrd="0" destOrd="3" presId="urn:microsoft.com/office/officeart/2005/8/layout/hList1"/>
    <dgm:cxn modelId="{9FBDB91B-1557-4765-97F4-F4780416CC2D}" type="presOf" srcId="{9EF94F45-4D3C-4D7E-B1A7-862427172DC9}" destId="{D2EC3D47-C5FE-4428-ADDD-B84E3E617165}" srcOrd="0" destOrd="0" presId="urn:microsoft.com/office/officeart/2005/8/layout/hList1"/>
    <dgm:cxn modelId="{124A60A7-5EC5-4E10-BE63-4A37DC37571E}" type="presOf" srcId="{2E1670D4-7FF9-4B20-9A0E-576DB2AACB55}" destId="{D2EC3D47-C5FE-4428-ADDD-B84E3E617165}" srcOrd="0" destOrd="1" presId="urn:microsoft.com/office/officeart/2005/8/layout/hList1"/>
    <dgm:cxn modelId="{43A25F9E-440E-4947-A36D-63B811281D88}" srcId="{E668E3CF-6FEA-4F08-8E36-6F551A046034}" destId="{EC7602F8-81D3-4DE0-A682-D4939FD29A7C}" srcOrd="1" destOrd="0" parTransId="{9414EDCC-D2EB-4B72-A18D-CA9F009926E7}" sibTransId="{F3BCF579-7E93-4733-85F4-F400639B74D7}"/>
    <dgm:cxn modelId="{6C3C0EDE-6A42-40C9-81B6-8E17D485320B}" srcId="{C8A976F0-956D-4F55-985C-8CF683267850}" destId="{98CE8287-2663-4E08-B007-B4D30CE1D65A}" srcOrd="2" destOrd="0" parTransId="{381FAE8A-3D66-4112-B723-33EF0727C71B}" sibTransId="{BBCA6C61-4039-4FA5-B162-B0B4F655C0EC}"/>
    <dgm:cxn modelId="{300BDD3C-DFC1-4AFE-8A2A-7D8D62F8DD89}" type="presOf" srcId="{B3128734-5F54-40BC-B1BA-EA8A012A771B}" destId="{D2EC3D47-C5FE-4428-ADDD-B84E3E617165}" srcOrd="0" destOrd="6" presId="urn:microsoft.com/office/officeart/2005/8/layout/hList1"/>
    <dgm:cxn modelId="{0A00767E-ABF4-4F98-ACA3-469B5B813EBC}" type="presOf" srcId="{EC7602F8-81D3-4DE0-A682-D4939FD29A7C}" destId="{5100F429-A097-43B6-9E1E-4BEB9324EAA4}" srcOrd="0" destOrd="1" presId="urn:microsoft.com/office/officeart/2005/8/layout/hList1"/>
    <dgm:cxn modelId="{818C9087-2FC7-446A-A55A-AF3BF712A152}" srcId="{C8A976F0-956D-4F55-985C-8CF683267850}" destId="{59595203-F974-46AE-9561-450FB5EB6B9B}" srcOrd="5" destOrd="0" parTransId="{BB090D85-7FC4-4BAA-9D12-FDEFCA6CEA5E}" sibTransId="{4AFD09F1-3DDF-4337-A92B-07B5C838E54A}"/>
    <dgm:cxn modelId="{3812A857-203C-4BF0-AA69-DB6A8571BDF8}" type="presOf" srcId="{442FDA86-7E75-478A-A5E0-184521ABF1B6}" destId="{077CD70F-9ACA-4979-913B-7C3E83B13354}" srcOrd="0" destOrd="0" presId="urn:microsoft.com/office/officeart/2005/8/layout/hList1"/>
    <dgm:cxn modelId="{AEA9B68D-7D67-4B84-B8C0-6E963F4555EF}" srcId="{010A9CB6-D8CB-4569-A0CC-69756DDEF1AE}" destId="{70176EF0-96B9-4537-9289-0988004DB279}" srcOrd="2" destOrd="0" parTransId="{0693A717-2B43-4BEF-9B89-68E45650F7B1}" sibTransId="{A68EC866-5B6A-4604-A717-EC51BE75FC23}"/>
    <dgm:cxn modelId="{DCA3742F-C823-489E-9FF5-5DD195C35EE0}" srcId="{010A9CB6-D8CB-4569-A0CC-69756DDEF1AE}" destId="{27D7C21C-EB23-4C9C-A25B-ACA1EBA4F351}" srcOrd="3" destOrd="0" parTransId="{F8383706-184D-42B5-AE28-6CC9A6B23AF9}" sibTransId="{0E62AB5E-6903-4EC0-B185-19B33154B07C}"/>
    <dgm:cxn modelId="{6F8A77D2-8E75-435C-BA2C-AC9536838AF7}" srcId="{010A9CB6-D8CB-4569-A0CC-69756DDEF1AE}" destId="{23A5C527-5B8C-4FE4-AF54-8C4E400272C7}" srcOrd="1" destOrd="0" parTransId="{5945EEE2-4C86-4A6B-BDFA-670623B9627B}" sibTransId="{A0FF0CA2-7171-42EF-8E0E-3E7C01FA0E53}"/>
    <dgm:cxn modelId="{967375EC-3EF4-4942-9C6D-9F1231C1FEB0}" type="presOf" srcId="{6683504F-7617-4745-A5DB-7B96EEAD0B89}" destId="{D2EC3D47-C5FE-4428-ADDD-B84E3E617165}" srcOrd="0" destOrd="7" presId="urn:microsoft.com/office/officeart/2005/8/layout/hList1"/>
    <dgm:cxn modelId="{489B87B4-F652-4458-ADBB-08F67B672EE7}" type="presOf" srcId="{E668E3CF-6FEA-4F08-8E36-6F551A046034}" destId="{B7F3F9E3-D6A6-4162-A3F6-D7BD46EF009E}" srcOrd="0" destOrd="0" presId="urn:microsoft.com/office/officeart/2005/8/layout/hList1"/>
    <dgm:cxn modelId="{84280815-237D-41A5-BA47-4607844395A5}" srcId="{C8A976F0-956D-4F55-985C-8CF683267850}" destId="{51822FB6-20ED-472F-88DD-5A0D6847CB0D}" srcOrd="4" destOrd="0" parTransId="{D0D82102-EFFB-42D2-B50D-E5176B63A6A1}" sibTransId="{DACB9FC5-ED8E-4C04-AEEC-EA72FBF0AE4E}"/>
    <dgm:cxn modelId="{80FA8738-3A3D-42C5-9317-79028D60195B}" srcId="{442FDA86-7E75-478A-A5E0-184521ABF1B6}" destId="{010A9CB6-D8CB-4569-A0CC-69756DDEF1AE}" srcOrd="0" destOrd="0" parTransId="{0AD9907F-5944-4841-A211-9881317F359A}" sibTransId="{0CD9EBF8-8758-438A-94E5-710B30D48A51}"/>
    <dgm:cxn modelId="{3CFBCEED-B454-4842-B325-CD37BB38FD0B}" type="presOf" srcId="{70176EF0-96B9-4537-9289-0988004DB279}" destId="{27E6B71F-020E-4CFD-A38D-7FAD6466F586}" srcOrd="0" destOrd="2" presId="urn:microsoft.com/office/officeart/2005/8/layout/hList1"/>
    <dgm:cxn modelId="{7A078DF0-6E8D-426E-B39C-FB38D8FB463E}" type="presOf" srcId="{F8E7594D-4E02-419C-99A9-0202CD6D76A3}" destId="{5100F429-A097-43B6-9E1E-4BEB9324EAA4}" srcOrd="0" destOrd="2" presId="urn:microsoft.com/office/officeart/2005/8/layout/hList1"/>
    <dgm:cxn modelId="{935B6603-8912-46D9-A15E-E7F3EFF2CDAB}" type="presOf" srcId="{23A5C527-5B8C-4FE4-AF54-8C4E400272C7}" destId="{27E6B71F-020E-4CFD-A38D-7FAD6466F586}" srcOrd="0" destOrd="1" presId="urn:microsoft.com/office/officeart/2005/8/layout/hList1"/>
    <dgm:cxn modelId="{A1ECF616-BE64-4B39-AC5E-03C7C506D8E2}" type="presOf" srcId="{59595203-F974-46AE-9561-450FB5EB6B9B}" destId="{D2EC3D47-C5FE-4428-ADDD-B84E3E617165}" srcOrd="0" destOrd="5" presId="urn:microsoft.com/office/officeart/2005/8/layout/hList1"/>
    <dgm:cxn modelId="{30C01AC2-93E8-4E87-8F1F-4CC81B0441E0}" srcId="{C8A976F0-956D-4F55-985C-8CF683267850}" destId="{D9EA9C95-4098-4B1B-94DC-A8FB9E7942F6}" srcOrd="3" destOrd="0" parTransId="{2A74CD19-8380-4326-A6BF-E23E231A46AA}" sibTransId="{D9DB6482-8FEE-4698-8072-446417EDC370}"/>
    <dgm:cxn modelId="{B88E92DB-27C2-434F-A40E-E571C7FA3DB6}" type="presOf" srcId="{D9EA9C95-4098-4B1B-94DC-A8FB9E7942F6}" destId="{D2EC3D47-C5FE-4428-ADDD-B84E3E617165}" srcOrd="0" destOrd="3" presId="urn:microsoft.com/office/officeart/2005/8/layout/hList1"/>
    <dgm:cxn modelId="{EDCEF367-B3CF-4AB5-A576-75172EAD73D8}" srcId="{010A9CB6-D8CB-4569-A0CC-69756DDEF1AE}" destId="{BC0EF3CB-0887-4423-96BF-579A5B030983}" srcOrd="0" destOrd="0" parTransId="{BDFF7F65-5A3A-40BA-BBEA-E71AACD80B28}" sibTransId="{D65A0427-F6F8-4629-B0D2-FC03FC283BD9}"/>
    <dgm:cxn modelId="{3F286A2D-FC14-49E3-B3BD-9807BB4173B1}" srcId="{C8A976F0-956D-4F55-985C-8CF683267850}" destId="{B3128734-5F54-40BC-B1BA-EA8A012A771B}" srcOrd="6" destOrd="0" parTransId="{14DD6035-FFCB-4DE0-9C88-7AB034D6CA4A}" sibTransId="{ADA03134-C51F-4E23-BE3E-894EAA9972A3}"/>
    <dgm:cxn modelId="{D1484258-D77A-43F5-8D34-BB156C578E82}" srcId="{E668E3CF-6FEA-4F08-8E36-6F551A046034}" destId="{DBA79B22-6C44-486A-B1FD-944C14930FF0}" srcOrd="0" destOrd="0" parTransId="{D8EBD894-99CA-4468-B503-3F555EFCD608}" sibTransId="{A90FDE9C-E216-488C-B66D-54E8DE83D62C}"/>
    <dgm:cxn modelId="{58592672-9057-410B-9D50-D53D78914172}" type="presParOf" srcId="{077CD70F-9ACA-4979-913B-7C3E83B13354}" destId="{B784336F-B8C7-411C-8A09-2A0B6105D6E7}" srcOrd="0" destOrd="0" presId="urn:microsoft.com/office/officeart/2005/8/layout/hList1"/>
    <dgm:cxn modelId="{00DCF7C0-58A4-414F-B985-892460890919}" type="presParOf" srcId="{B784336F-B8C7-411C-8A09-2A0B6105D6E7}" destId="{95380CC7-3A77-4F29-8151-D7AD755AD345}" srcOrd="0" destOrd="0" presId="urn:microsoft.com/office/officeart/2005/8/layout/hList1"/>
    <dgm:cxn modelId="{E0E5AFFB-05D7-4F7A-ADA8-7879CC2436C9}" type="presParOf" srcId="{B784336F-B8C7-411C-8A09-2A0B6105D6E7}" destId="{27E6B71F-020E-4CFD-A38D-7FAD6466F586}" srcOrd="1" destOrd="0" presId="urn:microsoft.com/office/officeart/2005/8/layout/hList1"/>
    <dgm:cxn modelId="{220DB6EF-6D62-46C8-9303-48AF561EBAA1}" type="presParOf" srcId="{077CD70F-9ACA-4979-913B-7C3E83B13354}" destId="{EF973BBE-5A24-4FD0-A37B-CFB7A09FA0EC}" srcOrd="1" destOrd="0" presId="urn:microsoft.com/office/officeart/2005/8/layout/hList1"/>
    <dgm:cxn modelId="{F6FB0C9F-2BC9-4850-904E-6A2E0C086A81}" type="presParOf" srcId="{077CD70F-9ACA-4979-913B-7C3E83B13354}" destId="{234CBBF1-AD67-4E00-9510-5ED1B35DED3F}" srcOrd="2" destOrd="0" presId="urn:microsoft.com/office/officeart/2005/8/layout/hList1"/>
    <dgm:cxn modelId="{E9B7BFD4-5ED7-4EFF-A370-3D6E18088FC7}" type="presParOf" srcId="{234CBBF1-AD67-4E00-9510-5ED1B35DED3F}" destId="{B7F3F9E3-D6A6-4162-A3F6-D7BD46EF009E}" srcOrd="0" destOrd="0" presId="urn:microsoft.com/office/officeart/2005/8/layout/hList1"/>
    <dgm:cxn modelId="{EA90AEA9-FD2D-41A7-9833-ED841D1A7A40}" type="presParOf" srcId="{234CBBF1-AD67-4E00-9510-5ED1B35DED3F}" destId="{5100F429-A097-43B6-9E1E-4BEB9324EAA4}" srcOrd="1" destOrd="0" presId="urn:microsoft.com/office/officeart/2005/8/layout/hList1"/>
    <dgm:cxn modelId="{ACE839A4-093E-4116-A306-7FE8D9D16EE8}" type="presParOf" srcId="{077CD70F-9ACA-4979-913B-7C3E83B13354}" destId="{843B5750-1E14-4C44-ABCF-94B454F6C97D}" srcOrd="3" destOrd="0" presId="urn:microsoft.com/office/officeart/2005/8/layout/hList1"/>
    <dgm:cxn modelId="{14232D0C-4263-42B0-AF30-B0CC405313DB}" type="presParOf" srcId="{077CD70F-9ACA-4979-913B-7C3E83B13354}" destId="{1B59C1D4-75A4-4038-A415-70FF40B7617E}" srcOrd="4" destOrd="0" presId="urn:microsoft.com/office/officeart/2005/8/layout/hList1"/>
    <dgm:cxn modelId="{26F8F4E8-FE47-449D-B6E8-367339D2749A}" type="presParOf" srcId="{1B59C1D4-75A4-4038-A415-70FF40B7617E}" destId="{57AEF8D6-6E88-4F90-9D00-5994270997D5}" srcOrd="0" destOrd="0" presId="urn:microsoft.com/office/officeart/2005/8/layout/hList1"/>
    <dgm:cxn modelId="{287D878B-1B62-4238-B8C2-199E27659C3A}" type="presParOf" srcId="{1B59C1D4-75A4-4038-A415-70FF40B7617E}" destId="{D2EC3D47-C5FE-4428-ADDD-B84E3E61716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80CC7-3A77-4F29-8151-D7AD755AD345}">
      <dsp:nvSpPr>
        <dsp:cNvPr id="0" name=""/>
        <dsp:cNvSpPr/>
      </dsp:nvSpPr>
      <dsp:spPr>
        <a:xfrm>
          <a:off x="3386" y="14351"/>
          <a:ext cx="3301692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Resource Management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3386" y="14351"/>
        <a:ext cx="3301692" cy="460800"/>
      </dsp:txXfrm>
    </dsp:sp>
    <dsp:sp modelId="{27E6B71F-020E-4CFD-A38D-7FAD6466F586}">
      <dsp:nvSpPr>
        <dsp:cNvPr id="0" name=""/>
        <dsp:cNvSpPr/>
      </dsp:nvSpPr>
      <dsp:spPr>
        <a:xfrm>
          <a:off x="3386" y="475151"/>
          <a:ext cx="3301692" cy="24447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</a:rPr>
            <a:t>Working shift preferred</a:t>
          </a:r>
          <a:endParaRPr lang="en-IN" sz="16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</a:rPr>
            <a:t>Planned leaves</a:t>
          </a:r>
          <a:endParaRPr lang="en-IN" sz="16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</a:rPr>
            <a:t>Last week schedule</a:t>
          </a:r>
          <a:endParaRPr lang="en-IN" sz="16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</a:rPr>
            <a:t>Any special request</a:t>
          </a:r>
          <a:endParaRPr lang="en-IN" sz="1600" kern="1200" dirty="0">
            <a:solidFill>
              <a:schemeClr val="bg1"/>
            </a:solidFill>
          </a:endParaRPr>
        </a:p>
      </dsp:txBody>
      <dsp:txXfrm>
        <a:off x="3386" y="475151"/>
        <a:ext cx="3301692" cy="2444765"/>
      </dsp:txXfrm>
    </dsp:sp>
    <dsp:sp modelId="{B7F3F9E3-D6A6-4162-A3F6-D7BD46EF009E}">
      <dsp:nvSpPr>
        <dsp:cNvPr id="0" name=""/>
        <dsp:cNvSpPr/>
      </dsp:nvSpPr>
      <dsp:spPr>
        <a:xfrm>
          <a:off x="3767315" y="14351"/>
          <a:ext cx="3301692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Feedback Analysis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3767315" y="14351"/>
        <a:ext cx="3301692" cy="460800"/>
      </dsp:txXfrm>
    </dsp:sp>
    <dsp:sp modelId="{5100F429-A097-43B6-9E1E-4BEB9324EAA4}">
      <dsp:nvSpPr>
        <dsp:cNvPr id="0" name=""/>
        <dsp:cNvSpPr/>
      </dsp:nvSpPr>
      <dsp:spPr>
        <a:xfrm>
          <a:off x="3767315" y="489503"/>
          <a:ext cx="3301692" cy="24447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</a:rPr>
            <a:t>Crew specific feedback by customer</a:t>
          </a:r>
          <a:endParaRPr lang="en-IN" sz="16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</a:rPr>
            <a:t>Feedback for each other</a:t>
          </a:r>
          <a:endParaRPr lang="en-IN" sz="16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</a:rPr>
            <a:t>Feedback of the flight last taken</a:t>
          </a:r>
          <a:endParaRPr lang="en-IN" sz="16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</a:rPr>
            <a:t>Special remarks</a:t>
          </a:r>
          <a:endParaRPr lang="en-IN" sz="1600" kern="1200" dirty="0">
            <a:solidFill>
              <a:schemeClr val="bg1"/>
            </a:solidFill>
          </a:endParaRPr>
        </a:p>
      </dsp:txBody>
      <dsp:txXfrm>
        <a:off x="3767315" y="489503"/>
        <a:ext cx="3301692" cy="2444765"/>
      </dsp:txXfrm>
    </dsp:sp>
    <dsp:sp modelId="{57AEF8D6-6E88-4F90-9D00-5994270997D5}">
      <dsp:nvSpPr>
        <dsp:cNvPr id="0" name=""/>
        <dsp:cNvSpPr/>
      </dsp:nvSpPr>
      <dsp:spPr>
        <a:xfrm>
          <a:off x="7531244" y="14351"/>
          <a:ext cx="3301692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Personal Data Management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7531244" y="14351"/>
        <a:ext cx="3301692" cy="460800"/>
      </dsp:txXfrm>
    </dsp:sp>
    <dsp:sp modelId="{D2EC3D47-C5FE-4428-ADDD-B84E3E617165}">
      <dsp:nvSpPr>
        <dsp:cNvPr id="0" name=""/>
        <dsp:cNvSpPr/>
      </dsp:nvSpPr>
      <dsp:spPr>
        <a:xfrm>
          <a:off x="7531244" y="475151"/>
          <a:ext cx="3301692" cy="24447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</a:rPr>
            <a:t>Age</a:t>
          </a:r>
          <a:endParaRPr lang="en-IN" sz="16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</a:rPr>
            <a:t>Height</a:t>
          </a:r>
          <a:endParaRPr lang="en-IN" sz="16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</a:rPr>
            <a:t>Medical history</a:t>
          </a:r>
          <a:endParaRPr lang="en-IN" sz="16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</a:rPr>
            <a:t>Current medication if any</a:t>
          </a:r>
          <a:endParaRPr lang="en-IN" sz="16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</a:rPr>
            <a:t>Martial status</a:t>
          </a:r>
          <a:endParaRPr lang="en-IN" sz="16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</a:rPr>
            <a:t>Current city</a:t>
          </a:r>
          <a:endParaRPr lang="en-IN" sz="16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</a:rPr>
            <a:t>Any city preference</a:t>
          </a:r>
          <a:endParaRPr lang="en-IN" sz="16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</a:rPr>
            <a:t>Special Remarks</a:t>
          </a:r>
          <a:endParaRPr lang="en-IN" sz="1600" kern="1200" dirty="0">
            <a:solidFill>
              <a:schemeClr val="bg1"/>
            </a:solidFill>
          </a:endParaRPr>
        </a:p>
      </dsp:txBody>
      <dsp:txXfrm>
        <a:off x="7531244" y="475151"/>
        <a:ext cx="3301692" cy="2444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4/9/2021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40A10-6036-4879-816D-55C01FC94846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059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xmlns="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xmlns="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xmlns="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xmlns="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xmlns="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xmlns="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xmlns="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xmlns="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xmlns="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xmlns="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xmlns="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xmlns="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xmlns="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xmlns="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xmlns="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xmlns="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xmlns="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xmlns="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xmlns="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xmlns="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xmlns="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xmlns="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xmlns="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xmlns="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xmlns="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xmlns="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xmlns="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xmlns="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xmlns="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xmlns="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xmlns="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xmlns="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xmlns="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xmlns="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xmlns="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xmlns="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xmlns="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xmlns="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xmlns="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xmlns="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xmlns="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xmlns="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xmlns="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xmlns="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xmlns="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xmlns="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xmlns="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xmlns="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xmlns="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CREW PAIRING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ML Approach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xmlns="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Correct crew pairing and </a:t>
            </a:r>
            <a:r>
              <a:rPr lang="en-US" dirty="0" err="1" smtClean="0"/>
              <a:t>Rostering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Factors to be considered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Work load</a:t>
            </a:r>
          </a:p>
          <a:p>
            <a:r>
              <a:rPr lang="en-US" dirty="0" smtClean="0"/>
              <a:t>Interpersonal relation with other crew members</a:t>
            </a:r>
          </a:p>
          <a:p>
            <a:r>
              <a:rPr lang="en-US" dirty="0" smtClean="0"/>
              <a:t>Their experience on flight</a:t>
            </a:r>
          </a:p>
          <a:p>
            <a:r>
              <a:rPr lang="en-US" dirty="0" smtClean="0"/>
              <a:t>Personal Information</a:t>
            </a:r>
          </a:p>
          <a:p>
            <a:r>
              <a:rPr lang="en-US" dirty="0" smtClean="0"/>
              <a:t>Feedback from customers as well as staff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 April 2021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3</a:t>
            </a:fld>
            <a:endParaRPr lang="en-US" noProof="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50841253"/>
              </p:ext>
            </p:extLst>
          </p:nvPr>
        </p:nvGraphicFramePr>
        <p:xfrm>
          <a:off x="900751" y="163773"/>
          <a:ext cx="10836323" cy="2934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Decision 5"/>
          <p:cNvSpPr/>
          <p:nvPr/>
        </p:nvSpPr>
        <p:spPr>
          <a:xfrm>
            <a:off x="5418161" y="3534770"/>
            <a:ext cx="1269242" cy="1719618"/>
          </a:xfrm>
          <a:prstGeom prst="flowChartDecision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</a:rPr>
              <a:t>If labelled data is present</a:t>
            </a:r>
            <a:endParaRPr lang="en-IN" sz="1100" dirty="0">
              <a:solidFill>
                <a:schemeClr val="bg2"/>
              </a:solidFill>
            </a:endParaRPr>
          </a:p>
        </p:txBody>
      </p:sp>
      <p:cxnSp>
        <p:nvCxnSpPr>
          <p:cNvPr id="8" name="Straight Connector 7"/>
          <p:cNvCxnSpPr>
            <a:endCxn id="6" idx="0"/>
          </p:cNvCxnSpPr>
          <p:nvPr/>
        </p:nvCxnSpPr>
        <p:spPr>
          <a:xfrm>
            <a:off x="2224585" y="3138985"/>
            <a:ext cx="3828197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0"/>
          </p:cNvCxnSpPr>
          <p:nvPr/>
        </p:nvCxnSpPr>
        <p:spPr>
          <a:xfrm flipH="1">
            <a:off x="6052782" y="3138985"/>
            <a:ext cx="197893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0"/>
          </p:cNvCxnSpPr>
          <p:nvPr/>
        </p:nvCxnSpPr>
        <p:spPr>
          <a:xfrm flipV="1">
            <a:off x="6052782" y="3138985"/>
            <a:ext cx="4319516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1"/>
          </p:cNvCxnSpPr>
          <p:nvPr/>
        </p:nvCxnSpPr>
        <p:spPr>
          <a:xfrm rot="10800000" flipV="1">
            <a:off x="2852383" y="4394578"/>
            <a:ext cx="2565779" cy="12665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</p:cNvCxnSpPr>
          <p:nvPr/>
        </p:nvCxnSpPr>
        <p:spPr>
          <a:xfrm>
            <a:off x="6687403" y="4394579"/>
            <a:ext cx="2169994" cy="13438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80931" y="4025247"/>
            <a:ext cx="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7260610" y="4018844"/>
            <a:ext cx="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1364777" y="4694830"/>
            <a:ext cx="1487606" cy="1482133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Neural network algorithm with the fields defined below</a:t>
            </a:r>
            <a:endParaRPr lang="en-IN" sz="1400" dirty="0">
              <a:solidFill>
                <a:schemeClr val="bg2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898339" y="4694830"/>
            <a:ext cx="1473959" cy="148213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Association or clustering algorithm can be used.</a:t>
            </a:r>
            <a:endParaRPr lang="en-I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Anshita Mishra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8821029147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ishra.anshita@yahoo.com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xmlns="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8 April 2021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6A944-A9F4-4295-9B5E-C397EB1318B9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134</Words>
  <Application>Microsoft Office PowerPoint</Application>
  <PresentationFormat>Widescreen</PresentationFormat>
  <Paragraphs>47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CREW PAIRING</vt:lpstr>
      <vt:lpstr>Correct crew pairing and Rostering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2021-04-08T21:46:02Z</dcterms:created>
  <dcterms:modified xsi:type="dcterms:W3CDTF">2021-04-09T05:38:28Z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