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2aa72982-6d9d-42ca-9d77-e7f95d4114a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7935af620914e86" /><Relationship Type="http://schemas.openxmlformats.org/officeDocument/2006/relationships/hyperlink" Target="https://app.powerbi.com/reports/2aa72982-6d9d-42ca-9d77-e7f95d4114a7/ReportSection1453ec144b4eab37d065?pbi_source=PowerPoint" TargetMode="External" Id="RelId0" /><Relationship Type="http://schemas.openxmlformats.org/officeDocument/2006/relationships/image" Target="/ppt/media/image4.png" Id="imgId6369898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66e62ecd63a45e1" /><Relationship Type="http://schemas.openxmlformats.org/officeDocument/2006/relationships/hyperlink" Target="https://app.powerbi.com/reports/2aa72982-6d9d-42ca-9d77-e7f95d4114a7/ReportSection?pbi_source=PowerPoint" TargetMode="External" Id="RelId1" /><Relationship Type="http://schemas.openxmlformats.org/officeDocument/2006/relationships/image" Target="/ppt/media/image5.png" Id="imgId6369899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8d66fcca1304a1a" /><Relationship Type="http://schemas.openxmlformats.org/officeDocument/2006/relationships/hyperlink" Target="https://app.powerbi.com/reports/2aa72982-6d9d-42ca-9d77-e7f95d4114a7/ReportSection33106f9700005c8ae482?pbi_source=PowerPoint" TargetMode="External" Id="RelId2" /><Relationship Type="http://schemas.openxmlformats.org/officeDocument/2006/relationships/image" Target="/ppt/media/image6.png" Id="imgId6369899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7a20ea9eef4475c" /><Relationship Type="http://schemas.openxmlformats.org/officeDocument/2006/relationships/hyperlink" Target="https://app.powerbi.com/reports/2aa72982-6d9d-42ca-9d77-e7f95d4114a7/ReportSection17a394d3039958ceb0b7?pbi_source=PowerPoint" TargetMode="External" Id="RelId3" /><Relationship Type="http://schemas.openxmlformats.org/officeDocument/2006/relationships/image" Target="/ppt/media/image7.png" Id="imgId6369899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69b28b012904089" /><Relationship Type="http://schemas.openxmlformats.org/officeDocument/2006/relationships/hyperlink" Target="https://app.powerbi.com/reports/2aa72982-6d9d-42ca-9d77-e7f95d4114a7/ReportSection235a67c7a0bb328c6ee5?pbi_source=PowerPoint" TargetMode="External" Id="RelId4" /><Relationship Type="http://schemas.openxmlformats.org/officeDocument/2006/relationships/image" Target="/ppt/media/image8.png" Id="imgId6369899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ce179526c344f2e" /><Relationship Type="http://schemas.openxmlformats.org/officeDocument/2006/relationships/hyperlink" Target="https://app.powerbi.com/reports/2aa72982-6d9d-42ca-9d77-e7f95d4114a7/ReportSectionb6390589307a05d5240c?pbi_source=PowerPoint" TargetMode="External" Id="RelId5" /><Relationship Type="http://schemas.openxmlformats.org/officeDocument/2006/relationships/image" Target="/ppt/media/image9.png" Id="imgId6369899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e43cded13994a38" /><Relationship Type="http://schemas.openxmlformats.org/officeDocument/2006/relationships/hyperlink" Target="https://app.powerbi.com/reports/2aa72982-6d9d-42ca-9d77-e7f95d4114a7/ReportSectionf2b5fc310d028a409e07?pbi_source=PowerPoint" TargetMode="External" Id="RelId6" /><Relationship Type="http://schemas.openxmlformats.org/officeDocument/2006/relationships/image" Target="/ppt/media/imagea.png" Id="imgId63698995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c373df388bf47f7" /><Relationship Type="http://schemas.openxmlformats.org/officeDocument/2006/relationships/hyperlink" Target="https://app.powerbi.com/reports/2aa72982-6d9d-42ca-9d77-e7f95d4114a7/ReportSectioned7797490e1aa6eb5580?pbi_source=PowerPoint" TargetMode="External" Id="RelId7" /><Relationship Type="http://schemas.openxmlformats.org/officeDocument/2006/relationships/image" Target="/ppt/media/imageb.png" Id="imgId63698996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c940dbb91734576" /><Relationship Type="http://schemas.openxmlformats.org/officeDocument/2006/relationships/hyperlink" Target="https://app.powerbi.com/reports/2aa72982-6d9d-42ca-9d77-e7f95d4114a7/ReportSectione975ce6dd05a8294abc0?pbi_source=PowerPoint" TargetMode="External" Id="RelId8" /><Relationship Type="http://schemas.openxmlformats.org/officeDocument/2006/relationships/image" Target="/ppt/media/imagec.png" Id="imgId63698997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1511542fa0840ca" /><Relationship Type="http://schemas.openxmlformats.org/officeDocument/2006/relationships/hyperlink" Target="https://app.powerbi.com/reports/2aa72982-6d9d-42ca-9d77-e7f95d4114a7/ReportSection5634b28a9cd74cc647a8?pbi_source=PowerPoint" TargetMode="External" Id="RelId9" /><Relationship Type="http://schemas.openxmlformats.org/officeDocument/2006/relationships/image" Target="/ppt/media/imaged.png" Id="imgId63698998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Sales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17-04-2020 23:33:25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17-04-2020 23:14:11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36989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