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04" autoAdjust="0"/>
  </p:normalViewPr>
  <p:slideViewPr>
    <p:cSldViewPr snapToGrid="0">
      <p:cViewPr>
        <p:scale>
          <a:sx n="100" d="100"/>
          <a:sy n="100" d="100"/>
        </p:scale>
        <p:origin x="99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man\Desktop\EESC6367\Project\Final\Data\Excel\Mishra_Loud_Babble_Low.wav2416541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man\Desktop\EESC6367\Project\Final\Data\Excel\Mishra_Soft_Babble_Low.wav2416595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man\Desktop\EESC6367\Project\Final\Data\Excel\Mishra_12Signals_Babble_CONCATENATED.wav24164926.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Mishra_Loud_Babble_Low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21089357764414"/>
          <c:y val="0.13117964010488958"/>
          <c:w val="0.71135083704375468"/>
          <c:h val="0.71177506889783515"/>
        </c:manualLayout>
      </c:layout>
      <c:scatterChart>
        <c:scatterStyle val="smoothMarker"/>
        <c:varyColors val="0"/>
        <c:ser>
          <c:idx val="0"/>
          <c:order val="0"/>
          <c:tx>
            <c:strRef>
              <c:f>Mishra_Loud_Babble_Low.wav24165!$B$1</c:f>
              <c:strCache>
                <c:ptCount val="1"/>
                <c:pt idx="0">
                  <c:v> D1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Mishra_Loud_Babble_Low.wav24165!$D$2:$D$122</c:f>
              <c:strCache>
                <c:ptCount val="121"/>
                <c:pt idx="0">
                  <c:v> 54:19.536 </c:v>
                </c:pt>
                <c:pt idx="1">
                  <c:v> 54:19.864 </c:v>
                </c:pt>
                <c:pt idx="2">
                  <c:v> 54:20.042 </c:v>
                </c:pt>
                <c:pt idx="3">
                  <c:v> 54:20.369 </c:v>
                </c:pt>
                <c:pt idx="4">
                  <c:v> 54:20.548 </c:v>
                </c:pt>
                <c:pt idx="5">
                  <c:v> 54:20.893 </c:v>
                </c:pt>
                <c:pt idx="6">
                  <c:v> 54:21.057 </c:v>
                </c:pt>
                <c:pt idx="7">
                  <c:v> 54:21.411 </c:v>
                </c:pt>
                <c:pt idx="8">
                  <c:v> 54:21.577 </c:v>
                </c:pt>
                <c:pt idx="9">
                  <c:v> 54:21.927 </c:v>
                </c:pt>
                <c:pt idx="10">
                  <c:v> 54:22.084 </c:v>
                </c:pt>
                <c:pt idx="11">
                  <c:v> 54:22.446 </c:v>
                </c:pt>
                <c:pt idx="12">
                  <c:v> 54:22.611 </c:v>
                </c:pt>
                <c:pt idx="13">
                  <c:v> 54:22.962 </c:v>
                </c:pt>
                <c:pt idx="14">
                  <c:v> 54:23.116 </c:v>
                </c:pt>
                <c:pt idx="15">
                  <c:v> 54:23.479 </c:v>
                </c:pt>
                <c:pt idx="16">
                  <c:v> 54:23.648 </c:v>
                </c:pt>
                <c:pt idx="17">
                  <c:v> 54:23.997 </c:v>
                </c:pt>
                <c:pt idx="18">
                  <c:v> 54:24.161 </c:v>
                </c:pt>
                <c:pt idx="19">
                  <c:v> 54:24.513 </c:v>
                </c:pt>
                <c:pt idx="20">
                  <c:v> 54:24.666 </c:v>
                </c:pt>
                <c:pt idx="21">
                  <c:v> 54:25.018 </c:v>
                </c:pt>
                <c:pt idx="22">
                  <c:v> 54:25.176 </c:v>
                </c:pt>
                <c:pt idx="23">
                  <c:v> 54:25.532 </c:v>
                </c:pt>
                <c:pt idx="24">
                  <c:v> 54:25.697 </c:v>
                </c:pt>
                <c:pt idx="25">
                  <c:v> 54:26.047 </c:v>
                </c:pt>
                <c:pt idx="26">
                  <c:v> 54:26.215 </c:v>
                </c:pt>
                <c:pt idx="27">
                  <c:v> 54:26.564 </c:v>
                </c:pt>
                <c:pt idx="28">
                  <c:v> 54:26.731 </c:v>
                </c:pt>
                <c:pt idx="29">
                  <c:v> 54:27.084 </c:v>
                </c:pt>
                <c:pt idx="30">
                  <c:v> 54:27.236 </c:v>
                </c:pt>
                <c:pt idx="31">
                  <c:v> 54:27.601 </c:v>
                </c:pt>
                <c:pt idx="32">
                  <c:v> 54:27.767 </c:v>
                </c:pt>
                <c:pt idx="33">
                  <c:v> 54:28.116 </c:v>
                </c:pt>
                <c:pt idx="34">
                  <c:v> 54:28.282 </c:v>
                </c:pt>
                <c:pt idx="35">
                  <c:v> 54:28.634 </c:v>
                </c:pt>
                <c:pt idx="36">
                  <c:v> 54:28.801 </c:v>
                </c:pt>
                <c:pt idx="37">
                  <c:v> 54:29.151 </c:v>
                </c:pt>
                <c:pt idx="38">
                  <c:v> 54:29.307 </c:v>
                </c:pt>
                <c:pt idx="39">
                  <c:v> 54:29.659 </c:v>
                </c:pt>
                <c:pt idx="40">
                  <c:v> 54:29.822 </c:v>
                </c:pt>
                <c:pt idx="41">
                  <c:v> 54:30.167 </c:v>
                </c:pt>
                <c:pt idx="42">
                  <c:v> 54:30.328 </c:v>
                </c:pt>
                <c:pt idx="43">
                  <c:v> 54:30.681 </c:v>
                </c:pt>
                <c:pt idx="44">
                  <c:v> 54:30.853 </c:v>
                </c:pt>
                <c:pt idx="45">
                  <c:v> 54:31.203 </c:v>
                </c:pt>
                <c:pt idx="46">
                  <c:v> 54:31.370 </c:v>
                </c:pt>
                <c:pt idx="47">
                  <c:v> 54:31.721 </c:v>
                </c:pt>
                <c:pt idx="48">
                  <c:v> 54:31.886 </c:v>
                </c:pt>
                <c:pt idx="49">
                  <c:v> 54:32.238 </c:v>
                </c:pt>
                <c:pt idx="50">
                  <c:v> 54:32.403 </c:v>
                </c:pt>
                <c:pt idx="51">
                  <c:v> 54:32.753 </c:v>
                </c:pt>
                <c:pt idx="52">
                  <c:v> 54:32.908 </c:v>
                </c:pt>
                <c:pt idx="53">
                  <c:v> 54:33.259 </c:v>
                </c:pt>
                <c:pt idx="54">
                  <c:v> 54:33.419 </c:v>
                </c:pt>
                <c:pt idx="55">
                  <c:v> 54:33.772 </c:v>
                </c:pt>
                <c:pt idx="56">
                  <c:v> 54:33.923 </c:v>
                </c:pt>
                <c:pt idx="57">
                  <c:v> 54:34.287 </c:v>
                </c:pt>
                <c:pt idx="58">
                  <c:v> 54:34.427 </c:v>
                </c:pt>
                <c:pt idx="59">
                  <c:v> 54:34.793 </c:v>
                </c:pt>
                <c:pt idx="60">
                  <c:v> 54:34.932 </c:v>
                </c:pt>
                <c:pt idx="61">
                  <c:v> 54:35.307 </c:v>
                </c:pt>
                <c:pt idx="62">
                  <c:v> 54:35.438 </c:v>
                </c:pt>
                <c:pt idx="63">
                  <c:v> 54:35.824 </c:v>
                </c:pt>
                <c:pt idx="64">
                  <c:v> 54:35.955 </c:v>
                </c:pt>
                <c:pt idx="65">
                  <c:v> 54:36.329 </c:v>
                </c:pt>
                <c:pt idx="66">
                  <c:v> 54:36.459 </c:v>
                </c:pt>
                <c:pt idx="67">
                  <c:v> 54:36.843 </c:v>
                </c:pt>
                <c:pt idx="68">
                  <c:v> 54:36.975 </c:v>
                </c:pt>
                <c:pt idx="69">
                  <c:v> 54:37.358 </c:v>
                </c:pt>
                <c:pt idx="70">
                  <c:v> 54:37.490 </c:v>
                </c:pt>
                <c:pt idx="71">
                  <c:v> 54:37.876 </c:v>
                </c:pt>
                <c:pt idx="72">
                  <c:v> 54:37.994 </c:v>
                </c:pt>
                <c:pt idx="73">
                  <c:v> 54:38.383 </c:v>
                </c:pt>
                <c:pt idx="74">
                  <c:v> 54:38.506 </c:v>
                </c:pt>
                <c:pt idx="75">
                  <c:v> 54:38.892 </c:v>
                </c:pt>
                <c:pt idx="76">
                  <c:v> 54:39.025 </c:v>
                </c:pt>
                <c:pt idx="77">
                  <c:v> 54:39.398 </c:v>
                </c:pt>
                <c:pt idx="78">
                  <c:v> 54:39.530 </c:v>
                </c:pt>
                <c:pt idx="79">
                  <c:v> 54:39.924 </c:v>
                </c:pt>
                <c:pt idx="80">
                  <c:v> 54:40.042 </c:v>
                </c:pt>
                <c:pt idx="81">
                  <c:v> 54:40.431 </c:v>
                </c:pt>
                <c:pt idx="82">
                  <c:v> 54:40.561 </c:v>
                </c:pt>
                <c:pt idx="83">
                  <c:v> 54:40.937 </c:v>
                </c:pt>
                <c:pt idx="84">
                  <c:v> 54:41.078 </c:v>
                </c:pt>
                <c:pt idx="85">
                  <c:v> 54:41.461 </c:v>
                </c:pt>
                <c:pt idx="86">
                  <c:v> 54:41.583 </c:v>
                </c:pt>
                <c:pt idx="87">
                  <c:v> 54:41.993 </c:v>
                </c:pt>
                <c:pt idx="88">
                  <c:v> 54:42.103 </c:v>
                </c:pt>
                <c:pt idx="89">
                  <c:v> 54:42.501 </c:v>
                </c:pt>
                <c:pt idx="90">
                  <c:v> 54:42.610 </c:v>
                </c:pt>
                <c:pt idx="91">
                  <c:v> 54:43.008 </c:v>
                </c:pt>
                <c:pt idx="92">
                  <c:v> 54:43.116 </c:v>
                </c:pt>
                <c:pt idx="93">
                  <c:v> 54:43.515 </c:v>
                </c:pt>
                <c:pt idx="94">
                  <c:v> 54:43.622 </c:v>
                </c:pt>
                <c:pt idx="95">
                  <c:v> 54:44.031 </c:v>
                </c:pt>
                <c:pt idx="96">
                  <c:v> 54:44.129 </c:v>
                </c:pt>
                <c:pt idx="97">
                  <c:v> 54:44.551 </c:v>
                </c:pt>
                <c:pt idx="98">
                  <c:v> 54:44.651 </c:v>
                </c:pt>
                <c:pt idx="99">
                  <c:v> 54:45.057 </c:v>
                </c:pt>
                <c:pt idx="100">
                  <c:v> 54:45.166 </c:v>
                </c:pt>
                <c:pt idx="101">
                  <c:v> 54:45.584 </c:v>
                </c:pt>
                <c:pt idx="102">
                  <c:v> 54:45.681 </c:v>
                </c:pt>
                <c:pt idx="103">
                  <c:v> 54:46.090 </c:v>
                </c:pt>
                <c:pt idx="104">
                  <c:v> 54:46.186 </c:v>
                </c:pt>
                <c:pt idx="105">
                  <c:v> 54:46.599 </c:v>
                </c:pt>
                <c:pt idx="106">
                  <c:v> 54:46.700 </c:v>
                </c:pt>
                <c:pt idx="107">
                  <c:v> 54:47.114 </c:v>
                </c:pt>
                <c:pt idx="108">
                  <c:v> 54:47.225 </c:v>
                </c:pt>
                <c:pt idx="109">
                  <c:v> 54:47.629 </c:v>
                </c:pt>
                <c:pt idx="110">
                  <c:v> 54:47.734 </c:v>
                </c:pt>
                <c:pt idx="111">
                  <c:v> 54:48.151 </c:v>
                </c:pt>
                <c:pt idx="112">
                  <c:v> 54:48.253 </c:v>
                </c:pt>
                <c:pt idx="113">
                  <c:v> 54:48.658 </c:v>
                </c:pt>
                <c:pt idx="114">
                  <c:v> 54:48.758 </c:v>
                </c:pt>
                <c:pt idx="115">
                  <c:v> 54:49.169 </c:v>
                </c:pt>
                <c:pt idx="116">
                  <c:v> 54:49.269 </c:v>
                </c:pt>
                <c:pt idx="117">
                  <c:v> 54:49.688 </c:v>
                </c:pt>
                <c:pt idx="118">
                  <c:v> 54:49.786 </c:v>
                </c:pt>
                <c:pt idx="119">
                  <c:v> 54:50.193 </c:v>
                </c:pt>
                <c:pt idx="120">
                  <c:v> 54:50.290 </c:v>
                </c:pt>
              </c:strCache>
            </c:strRef>
          </c:xVal>
          <c:yVal>
            <c:numRef>
              <c:f>Mishra_Loud_Babble_Low.wav24165!$B$2:$B$122</c:f>
              <c:numCache>
                <c:formatCode>General</c:formatCode>
                <c:ptCount val="121"/>
                <c:pt idx="0">
                  <c:v>1.8597957000000001</c:v>
                </c:pt>
                <c:pt idx="1">
                  <c:v>13.279821999999999</c:v>
                </c:pt>
                <c:pt idx="2">
                  <c:v>21.638517</c:v>
                </c:pt>
                <c:pt idx="3">
                  <c:v>36.518549999999998</c:v>
                </c:pt>
                <c:pt idx="4">
                  <c:v>42.976199999999999</c:v>
                </c:pt>
                <c:pt idx="5">
                  <c:v>46.770850000000003</c:v>
                </c:pt>
                <c:pt idx="6">
                  <c:v>46.837333999999998</c:v>
                </c:pt>
                <c:pt idx="7">
                  <c:v>51.414963</c:v>
                </c:pt>
                <c:pt idx="8">
                  <c:v>58.506577</c:v>
                </c:pt>
                <c:pt idx="9">
                  <c:v>72.884789999999995</c:v>
                </c:pt>
                <c:pt idx="10">
                  <c:v>77.419499999999999</c:v>
                </c:pt>
                <c:pt idx="11">
                  <c:v>76.291404999999997</c:v>
                </c:pt>
                <c:pt idx="12">
                  <c:v>74.030945000000003</c:v>
                </c:pt>
                <c:pt idx="13">
                  <c:v>74.794319999999999</c:v>
                </c:pt>
                <c:pt idx="14">
                  <c:v>75.910830000000004</c:v>
                </c:pt>
                <c:pt idx="15">
                  <c:v>82.598039999999997</c:v>
                </c:pt>
                <c:pt idx="16">
                  <c:v>82.501130000000003</c:v>
                </c:pt>
                <c:pt idx="17">
                  <c:v>80.583510000000004</c:v>
                </c:pt>
                <c:pt idx="18">
                  <c:v>79.706599999999995</c:v>
                </c:pt>
                <c:pt idx="19">
                  <c:v>80.323784000000003</c:v>
                </c:pt>
                <c:pt idx="20">
                  <c:v>80.361410000000006</c:v>
                </c:pt>
                <c:pt idx="21">
                  <c:v>81.194779999999994</c:v>
                </c:pt>
                <c:pt idx="22">
                  <c:v>80.812569999999994</c:v>
                </c:pt>
                <c:pt idx="23">
                  <c:v>77.387879999999996</c:v>
                </c:pt>
                <c:pt idx="24">
                  <c:v>75.889049999999997</c:v>
                </c:pt>
                <c:pt idx="25">
                  <c:v>75.470219999999998</c:v>
                </c:pt>
                <c:pt idx="26">
                  <c:v>76.17474</c:v>
                </c:pt>
                <c:pt idx="27">
                  <c:v>76.760409999999993</c:v>
                </c:pt>
                <c:pt idx="28">
                  <c:v>76.539535999999998</c:v>
                </c:pt>
                <c:pt idx="29">
                  <c:v>73.086950000000002</c:v>
                </c:pt>
                <c:pt idx="30">
                  <c:v>72.166470000000004</c:v>
                </c:pt>
                <c:pt idx="31">
                  <c:v>65.459180000000003</c:v>
                </c:pt>
                <c:pt idx="32">
                  <c:v>62.129779999999997</c:v>
                </c:pt>
                <c:pt idx="33">
                  <c:v>62.173380000000002</c:v>
                </c:pt>
                <c:pt idx="34">
                  <c:v>61.06082</c:v>
                </c:pt>
                <c:pt idx="35">
                  <c:v>59.613300000000002</c:v>
                </c:pt>
                <c:pt idx="36">
                  <c:v>61.985672000000001</c:v>
                </c:pt>
                <c:pt idx="37">
                  <c:v>67.79589</c:v>
                </c:pt>
                <c:pt idx="38">
                  <c:v>72.537859999999995</c:v>
                </c:pt>
                <c:pt idx="39">
                  <c:v>82.1648</c:v>
                </c:pt>
                <c:pt idx="40">
                  <c:v>82.623990000000006</c:v>
                </c:pt>
                <c:pt idx="41">
                  <c:v>77.777979999999999</c:v>
                </c:pt>
                <c:pt idx="42">
                  <c:v>74.683880000000002</c:v>
                </c:pt>
                <c:pt idx="43">
                  <c:v>69.55838</c:v>
                </c:pt>
                <c:pt idx="44">
                  <c:v>67.988240000000005</c:v>
                </c:pt>
                <c:pt idx="45">
                  <c:v>60.868988000000002</c:v>
                </c:pt>
                <c:pt idx="46">
                  <c:v>57.771374000000002</c:v>
                </c:pt>
                <c:pt idx="47">
                  <c:v>50.567270000000001</c:v>
                </c:pt>
                <c:pt idx="48">
                  <c:v>48.598053</c:v>
                </c:pt>
                <c:pt idx="49">
                  <c:v>47.864876000000002</c:v>
                </c:pt>
                <c:pt idx="50">
                  <c:v>46.756999999999998</c:v>
                </c:pt>
                <c:pt idx="51">
                  <c:v>42.164574000000002</c:v>
                </c:pt>
                <c:pt idx="52">
                  <c:v>38.552849999999999</c:v>
                </c:pt>
                <c:pt idx="53">
                  <c:v>31.284614999999999</c:v>
                </c:pt>
                <c:pt idx="54">
                  <c:v>29.033622999999999</c:v>
                </c:pt>
                <c:pt idx="55">
                  <c:v>25.185938</c:v>
                </c:pt>
                <c:pt idx="56">
                  <c:v>23.613363</c:v>
                </c:pt>
                <c:pt idx="57">
                  <c:v>18.580511000000001</c:v>
                </c:pt>
                <c:pt idx="58">
                  <c:v>17.046638000000002</c:v>
                </c:pt>
                <c:pt idx="59">
                  <c:v>16.471689999999999</c:v>
                </c:pt>
                <c:pt idx="60">
                  <c:v>17.609940999999999</c:v>
                </c:pt>
                <c:pt idx="61">
                  <c:v>22.608440000000002</c:v>
                </c:pt>
                <c:pt idx="62">
                  <c:v>24.186394</c:v>
                </c:pt>
                <c:pt idx="63">
                  <c:v>28.139647</c:v>
                </c:pt>
                <c:pt idx="64">
                  <c:v>28.095737</c:v>
                </c:pt>
                <c:pt idx="65">
                  <c:v>25.521287999999998</c:v>
                </c:pt>
                <c:pt idx="66">
                  <c:v>23.821545</c:v>
                </c:pt>
                <c:pt idx="67">
                  <c:v>16.855253000000001</c:v>
                </c:pt>
                <c:pt idx="68">
                  <c:v>14.845352999999999</c:v>
                </c:pt>
                <c:pt idx="69">
                  <c:v>11.382527</c:v>
                </c:pt>
                <c:pt idx="70">
                  <c:v>10.630604</c:v>
                </c:pt>
                <c:pt idx="71">
                  <c:v>10.394924</c:v>
                </c:pt>
                <c:pt idx="72">
                  <c:v>10.52613</c:v>
                </c:pt>
                <c:pt idx="73">
                  <c:v>9.4683799999999998</c:v>
                </c:pt>
                <c:pt idx="74">
                  <c:v>9.7552610000000008</c:v>
                </c:pt>
                <c:pt idx="75">
                  <c:v>12.215164</c:v>
                </c:pt>
                <c:pt idx="76">
                  <c:v>13.055591</c:v>
                </c:pt>
                <c:pt idx="77">
                  <c:v>14.469941</c:v>
                </c:pt>
                <c:pt idx="78">
                  <c:v>13.882265</c:v>
                </c:pt>
                <c:pt idx="79">
                  <c:v>10.723898999999999</c:v>
                </c:pt>
                <c:pt idx="80">
                  <c:v>9.677327</c:v>
                </c:pt>
                <c:pt idx="81">
                  <c:v>8.368074</c:v>
                </c:pt>
                <c:pt idx="82">
                  <c:v>8.4293440000000004</c:v>
                </c:pt>
                <c:pt idx="83">
                  <c:v>10.182896</c:v>
                </c:pt>
                <c:pt idx="84">
                  <c:v>12.291064</c:v>
                </c:pt>
                <c:pt idx="85">
                  <c:v>21.085417</c:v>
                </c:pt>
                <c:pt idx="86">
                  <c:v>27.206226000000001</c:v>
                </c:pt>
                <c:pt idx="87">
                  <c:v>56.274002000000003</c:v>
                </c:pt>
                <c:pt idx="88">
                  <c:v>62.551631999999998</c:v>
                </c:pt>
                <c:pt idx="89">
                  <c:v>76.480559999999997</c:v>
                </c:pt>
                <c:pt idx="90">
                  <c:v>76.038079999999994</c:v>
                </c:pt>
                <c:pt idx="91">
                  <c:v>69.740880000000004</c:v>
                </c:pt>
                <c:pt idx="92">
                  <c:v>70.471220000000002</c:v>
                </c:pt>
                <c:pt idx="93">
                  <c:v>76.731834000000006</c:v>
                </c:pt>
                <c:pt idx="94">
                  <c:v>78.219099999999997</c:v>
                </c:pt>
                <c:pt idx="95">
                  <c:v>81.344390000000004</c:v>
                </c:pt>
                <c:pt idx="96">
                  <c:v>79.711550000000003</c:v>
                </c:pt>
                <c:pt idx="97">
                  <c:v>76.526695000000004</c:v>
                </c:pt>
                <c:pt idx="98">
                  <c:v>75.197044000000005</c:v>
                </c:pt>
                <c:pt idx="99">
                  <c:v>70.85136</c:v>
                </c:pt>
                <c:pt idx="100">
                  <c:v>70.746080000000006</c:v>
                </c:pt>
                <c:pt idx="101">
                  <c:v>68.601420000000005</c:v>
                </c:pt>
                <c:pt idx="102">
                  <c:v>68.081850000000003</c:v>
                </c:pt>
                <c:pt idx="103">
                  <c:v>59.314883999999999</c:v>
                </c:pt>
                <c:pt idx="104">
                  <c:v>56.959805000000003</c:v>
                </c:pt>
                <c:pt idx="105">
                  <c:v>60.699460000000002</c:v>
                </c:pt>
                <c:pt idx="106">
                  <c:v>63.749316999999998</c:v>
                </c:pt>
                <c:pt idx="107">
                  <c:v>76.955246000000002</c:v>
                </c:pt>
                <c:pt idx="108">
                  <c:v>79.735560000000007</c:v>
                </c:pt>
                <c:pt idx="109">
                  <c:v>80.702119999999994</c:v>
                </c:pt>
                <c:pt idx="110">
                  <c:v>80.146119999999996</c:v>
                </c:pt>
                <c:pt idx="111">
                  <c:v>76.006270000000001</c:v>
                </c:pt>
                <c:pt idx="112">
                  <c:v>74.564779999999999</c:v>
                </c:pt>
                <c:pt idx="113">
                  <c:v>74.402969999999996</c:v>
                </c:pt>
                <c:pt idx="114">
                  <c:v>74.997950000000003</c:v>
                </c:pt>
                <c:pt idx="115">
                  <c:v>79.350849999999994</c:v>
                </c:pt>
                <c:pt idx="116">
                  <c:v>80.627679999999998</c:v>
                </c:pt>
                <c:pt idx="117">
                  <c:v>77.009636</c:v>
                </c:pt>
                <c:pt idx="118">
                  <c:v>74.801339999999996</c:v>
                </c:pt>
                <c:pt idx="119">
                  <c:v>66.219949999999997</c:v>
                </c:pt>
                <c:pt idx="120">
                  <c:v>66.169129999999996</c:v>
                </c:pt>
              </c:numCache>
            </c:numRef>
          </c:yVal>
          <c:smooth val="1"/>
          <c:extLst>
            <c:ext xmlns:c16="http://schemas.microsoft.com/office/drawing/2014/chart" uri="{C3380CC4-5D6E-409C-BE32-E72D297353CC}">
              <c16:uniqueId val="{00000000-75DF-4772-B2D3-21407AB79715}"/>
            </c:ext>
          </c:extLst>
        </c:ser>
        <c:ser>
          <c:idx val="1"/>
          <c:order val="1"/>
          <c:tx>
            <c:strRef>
              <c:f>Mishra_Loud_Babble_Low.wav24165!$C$1</c:f>
              <c:strCache>
                <c:ptCount val="1"/>
                <c:pt idx="0">
                  <c:v> D2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Mishra_Loud_Babble_Low.wav24165!$D$2:$D$122</c:f>
              <c:strCache>
                <c:ptCount val="121"/>
                <c:pt idx="0">
                  <c:v> 54:19.536 </c:v>
                </c:pt>
                <c:pt idx="1">
                  <c:v> 54:19.864 </c:v>
                </c:pt>
                <c:pt idx="2">
                  <c:v> 54:20.042 </c:v>
                </c:pt>
                <c:pt idx="3">
                  <c:v> 54:20.369 </c:v>
                </c:pt>
                <c:pt idx="4">
                  <c:v> 54:20.548 </c:v>
                </c:pt>
                <c:pt idx="5">
                  <c:v> 54:20.893 </c:v>
                </c:pt>
                <c:pt idx="6">
                  <c:v> 54:21.057 </c:v>
                </c:pt>
                <c:pt idx="7">
                  <c:v> 54:21.411 </c:v>
                </c:pt>
                <c:pt idx="8">
                  <c:v> 54:21.577 </c:v>
                </c:pt>
                <c:pt idx="9">
                  <c:v> 54:21.927 </c:v>
                </c:pt>
                <c:pt idx="10">
                  <c:v> 54:22.084 </c:v>
                </c:pt>
                <c:pt idx="11">
                  <c:v> 54:22.446 </c:v>
                </c:pt>
                <c:pt idx="12">
                  <c:v> 54:22.611 </c:v>
                </c:pt>
                <c:pt idx="13">
                  <c:v> 54:22.962 </c:v>
                </c:pt>
                <c:pt idx="14">
                  <c:v> 54:23.116 </c:v>
                </c:pt>
                <c:pt idx="15">
                  <c:v> 54:23.479 </c:v>
                </c:pt>
                <c:pt idx="16">
                  <c:v> 54:23.648 </c:v>
                </c:pt>
                <c:pt idx="17">
                  <c:v> 54:23.997 </c:v>
                </c:pt>
                <c:pt idx="18">
                  <c:v> 54:24.161 </c:v>
                </c:pt>
                <c:pt idx="19">
                  <c:v> 54:24.513 </c:v>
                </c:pt>
                <c:pt idx="20">
                  <c:v> 54:24.666 </c:v>
                </c:pt>
                <c:pt idx="21">
                  <c:v> 54:25.018 </c:v>
                </c:pt>
                <c:pt idx="22">
                  <c:v> 54:25.176 </c:v>
                </c:pt>
                <c:pt idx="23">
                  <c:v> 54:25.532 </c:v>
                </c:pt>
                <c:pt idx="24">
                  <c:v> 54:25.697 </c:v>
                </c:pt>
                <c:pt idx="25">
                  <c:v> 54:26.047 </c:v>
                </c:pt>
                <c:pt idx="26">
                  <c:v> 54:26.215 </c:v>
                </c:pt>
                <c:pt idx="27">
                  <c:v> 54:26.564 </c:v>
                </c:pt>
                <c:pt idx="28">
                  <c:v> 54:26.731 </c:v>
                </c:pt>
                <c:pt idx="29">
                  <c:v> 54:27.084 </c:v>
                </c:pt>
                <c:pt idx="30">
                  <c:v> 54:27.236 </c:v>
                </c:pt>
                <c:pt idx="31">
                  <c:v> 54:27.601 </c:v>
                </c:pt>
                <c:pt idx="32">
                  <c:v> 54:27.767 </c:v>
                </c:pt>
                <c:pt idx="33">
                  <c:v> 54:28.116 </c:v>
                </c:pt>
                <c:pt idx="34">
                  <c:v> 54:28.282 </c:v>
                </c:pt>
                <c:pt idx="35">
                  <c:v> 54:28.634 </c:v>
                </c:pt>
                <c:pt idx="36">
                  <c:v> 54:28.801 </c:v>
                </c:pt>
                <c:pt idx="37">
                  <c:v> 54:29.151 </c:v>
                </c:pt>
                <c:pt idx="38">
                  <c:v> 54:29.307 </c:v>
                </c:pt>
                <c:pt idx="39">
                  <c:v> 54:29.659 </c:v>
                </c:pt>
                <c:pt idx="40">
                  <c:v> 54:29.822 </c:v>
                </c:pt>
                <c:pt idx="41">
                  <c:v> 54:30.167 </c:v>
                </c:pt>
                <c:pt idx="42">
                  <c:v> 54:30.328 </c:v>
                </c:pt>
                <c:pt idx="43">
                  <c:v> 54:30.681 </c:v>
                </c:pt>
                <c:pt idx="44">
                  <c:v> 54:30.853 </c:v>
                </c:pt>
                <c:pt idx="45">
                  <c:v> 54:31.203 </c:v>
                </c:pt>
                <c:pt idx="46">
                  <c:v> 54:31.370 </c:v>
                </c:pt>
                <c:pt idx="47">
                  <c:v> 54:31.721 </c:v>
                </c:pt>
                <c:pt idx="48">
                  <c:v> 54:31.886 </c:v>
                </c:pt>
                <c:pt idx="49">
                  <c:v> 54:32.238 </c:v>
                </c:pt>
                <c:pt idx="50">
                  <c:v> 54:32.403 </c:v>
                </c:pt>
                <c:pt idx="51">
                  <c:v> 54:32.753 </c:v>
                </c:pt>
                <c:pt idx="52">
                  <c:v> 54:32.908 </c:v>
                </c:pt>
                <c:pt idx="53">
                  <c:v> 54:33.259 </c:v>
                </c:pt>
                <c:pt idx="54">
                  <c:v> 54:33.419 </c:v>
                </c:pt>
                <c:pt idx="55">
                  <c:v> 54:33.772 </c:v>
                </c:pt>
                <c:pt idx="56">
                  <c:v> 54:33.923 </c:v>
                </c:pt>
                <c:pt idx="57">
                  <c:v> 54:34.287 </c:v>
                </c:pt>
                <c:pt idx="58">
                  <c:v> 54:34.427 </c:v>
                </c:pt>
                <c:pt idx="59">
                  <c:v> 54:34.793 </c:v>
                </c:pt>
                <c:pt idx="60">
                  <c:v> 54:34.932 </c:v>
                </c:pt>
                <c:pt idx="61">
                  <c:v> 54:35.307 </c:v>
                </c:pt>
                <c:pt idx="62">
                  <c:v> 54:35.438 </c:v>
                </c:pt>
                <c:pt idx="63">
                  <c:v> 54:35.824 </c:v>
                </c:pt>
                <c:pt idx="64">
                  <c:v> 54:35.955 </c:v>
                </c:pt>
                <c:pt idx="65">
                  <c:v> 54:36.329 </c:v>
                </c:pt>
                <c:pt idx="66">
                  <c:v> 54:36.459 </c:v>
                </c:pt>
                <c:pt idx="67">
                  <c:v> 54:36.843 </c:v>
                </c:pt>
                <c:pt idx="68">
                  <c:v> 54:36.975 </c:v>
                </c:pt>
                <c:pt idx="69">
                  <c:v> 54:37.358 </c:v>
                </c:pt>
                <c:pt idx="70">
                  <c:v> 54:37.490 </c:v>
                </c:pt>
                <c:pt idx="71">
                  <c:v> 54:37.876 </c:v>
                </c:pt>
                <c:pt idx="72">
                  <c:v> 54:37.994 </c:v>
                </c:pt>
                <c:pt idx="73">
                  <c:v> 54:38.383 </c:v>
                </c:pt>
                <c:pt idx="74">
                  <c:v> 54:38.506 </c:v>
                </c:pt>
                <c:pt idx="75">
                  <c:v> 54:38.892 </c:v>
                </c:pt>
                <c:pt idx="76">
                  <c:v> 54:39.025 </c:v>
                </c:pt>
                <c:pt idx="77">
                  <c:v> 54:39.398 </c:v>
                </c:pt>
                <c:pt idx="78">
                  <c:v> 54:39.530 </c:v>
                </c:pt>
                <c:pt idx="79">
                  <c:v> 54:39.924 </c:v>
                </c:pt>
                <c:pt idx="80">
                  <c:v> 54:40.042 </c:v>
                </c:pt>
                <c:pt idx="81">
                  <c:v> 54:40.431 </c:v>
                </c:pt>
                <c:pt idx="82">
                  <c:v> 54:40.561 </c:v>
                </c:pt>
                <c:pt idx="83">
                  <c:v> 54:40.937 </c:v>
                </c:pt>
                <c:pt idx="84">
                  <c:v> 54:41.078 </c:v>
                </c:pt>
                <c:pt idx="85">
                  <c:v> 54:41.461 </c:v>
                </c:pt>
                <c:pt idx="86">
                  <c:v> 54:41.583 </c:v>
                </c:pt>
                <c:pt idx="87">
                  <c:v> 54:41.993 </c:v>
                </c:pt>
                <c:pt idx="88">
                  <c:v> 54:42.103 </c:v>
                </c:pt>
                <c:pt idx="89">
                  <c:v> 54:42.501 </c:v>
                </c:pt>
                <c:pt idx="90">
                  <c:v> 54:42.610 </c:v>
                </c:pt>
                <c:pt idx="91">
                  <c:v> 54:43.008 </c:v>
                </c:pt>
                <c:pt idx="92">
                  <c:v> 54:43.116 </c:v>
                </c:pt>
                <c:pt idx="93">
                  <c:v> 54:43.515 </c:v>
                </c:pt>
                <c:pt idx="94">
                  <c:v> 54:43.622 </c:v>
                </c:pt>
                <c:pt idx="95">
                  <c:v> 54:44.031 </c:v>
                </c:pt>
                <c:pt idx="96">
                  <c:v> 54:44.129 </c:v>
                </c:pt>
                <c:pt idx="97">
                  <c:v> 54:44.551 </c:v>
                </c:pt>
                <c:pt idx="98">
                  <c:v> 54:44.651 </c:v>
                </c:pt>
                <c:pt idx="99">
                  <c:v> 54:45.057 </c:v>
                </c:pt>
                <c:pt idx="100">
                  <c:v> 54:45.166 </c:v>
                </c:pt>
                <c:pt idx="101">
                  <c:v> 54:45.584 </c:v>
                </c:pt>
                <c:pt idx="102">
                  <c:v> 54:45.681 </c:v>
                </c:pt>
                <c:pt idx="103">
                  <c:v> 54:46.090 </c:v>
                </c:pt>
                <c:pt idx="104">
                  <c:v> 54:46.186 </c:v>
                </c:pt>
                <c:pt idx="105">
                  <c:v> 54:46.599 </c:v>
                </c:pt>
                <c:pt idx="106">
                  <c:v> 54:46.700 </c:v>
                </c:pt>
                <c:pt idx="107">
                  <c:v> 54:47.114 </c:v>
                </c:pt>
                <c:pt idx="108">
                  <c:v> 54:47.225 </c:v>
                </c:pt>
                <c:pt idx="109">
                  <c:v> 54:47.629 </c:v>
                </c:pt>
                <c:pt idx="110">
                  <c:v> 54:47.734 </c:v>
                </c:pt>
                <c:pt idx="111">
                  <c:v> 54:48.151 </c:v>
                </c:pt>
                <c:pt idx="112">
                  <c:v> 54:48.253 </c:v>
                </c:pt>
                <c:pt idx="113">
                  <c:v> 54:48.658 </c:v>
                </c:pt>
                <c:pt idx="114">
                  <c:v> 54:48.758 </c:v>
                </c:pt>
                <c:pt idx="115">
                  <c:v> 54:49.169 </c:v>
                </c:pt>
                <c:pt idx="116">
                  <c:v> 54:49.269 </c:v>
                </c:pt>
                <c:pt idx="117">
                  <c:v> 54:49.688 </c:v>
                </c:pt>
                <c:pt idx="118">
                  <c:v> 54:49.786 </c:v>
                </c:pt>
                <c:pt idx="119">
                  <c:v> 54:50.193 </c:v>
                </c:pt>
                <c:pt idx="120">
                  <c:v> 54:50.290 </c:v>
                </c:pt>
              </c:strCache>
            </c:strRef>
          </c:xVal>
          <c:yVal>
            <c:numRef>
              <c:f>Mishra_Loud_Babble_Low.wav24165!$C$2:$C$122</c:f>
              <c:numCache>
                <c:formatCode>General</c:formatCode>
                <c:ptCount val="121"/>
                <c:pt idx="0">
                  <c:v>0.28523690000000002</c:v>
                </c:pt>
                <c:pt idx="1">
                  <c:v>5.9021463000000001</c:v>
                </c:pt>
                <c:pt idx="2">
                  <c:v>12.114242000000001</c:v>
                </c:pt>
                <c:pt idx="3">
                  <c:v>26.603418000000001</c:v>
                </c:pt>
                <c:pt idx="4">
                  <c:v>35.467452999999999</c:v>
                </c:pt>
                <c:pt idx="5">
                  <c:v>47.835549999999998</c:v>
                </c:pt>
                <c:pt idx="6">
                  <c:v>51.471989999999998</c:v>
                </c:pt>
                <c:pt idx="7">
                  <c:v>57.145237000000002</c:v>
                </c:pt>
                <c:pt idx="8">
                  <c:v>61.309364000000002</c:v>
                </c:pt>
                <c:pt idx="9">
                  <c:v>71.820440000000005</c:v>
                </c:pt>
                <c:pt idx="10">
                  <c:v>75.120705000000001</c:v>
                </c:pt>
                <c:pt idx="11">
                  <c:v>74.57987</c:v>
                </c:pt>
                <c:pt idx="12">
                  <c:v>72.504379999999998</c:v>
                </c:pt>
                <c:pt idx="13">
                  <c:v>72.352789999999999</c:v>
                </c:pt>
                <c:pt idx="14">
                  <c:v>72.966080000000005</c:v>
                </c:pt>
                <c:pt idx="15">
                  <c:v>77.297719999999998</c:v>
                </c:pt>
                <c:pt idx="16">
                  <c:v>78.613370000000003</c:v>
                </c:pt>
                <c:pt idx="17">
                  <c:v>78.219025000000002</c:v>
                </c:pt>
                <c:pt idx="18">
                  <c:v>77.723236</c:v>
                </c:pt>
                <c:pt idx="19">
                  <c:v>78.085814999999997</c:v>
                </c:pt>
                <c:pt idx="20">
                  <c:v>76.608695999999995</c:v>
                </c:pt>
                <c:pt idx="21">
                  <c:v>70.981449999999995</c:v>
                </c:pt>
                <c:pt idx="22">
                  <c:v>68.99803</c:v>
                </c:pt>
                <c:pt idx="23">
                  <c:v>68.63579</c:v>
                </c:pt>
                <c:pt idx="24">
                  <c:v>69.224239999999995</c:v>
                </c:pt>
                <c:pt idx="25">
                  <c:v>71.280754000000002</c:v>
                </c:pt>
                <c:pt idx="26">
                  <c:v>72.357069999999993</c:v>
                </c:pt>
                <c:pt idx="27">
                  <c:v>72.303470000000004</c:v>
                </c:pt>
                <c:pt idx="28">
                  <c:v>73.332149999999999</c:v>
                </c:pt>
                <c:pt idx="29">
                  <c:v>75.407169999999994</c:v>
                </c:pt>
                <c:pt idx="30">
                  <c:v>75.963549999999998</c:v>
                </c:pt>
                <c:pt idx="31">
                  <c:v>72.240979999999993</c:v>
                </c:pt>
                <c:pt idx="32">
                  <c:v>69.668723999999997</c:v>
                </c:pt>
                <c:pt idx="33">
                  <c:v>66.140659999999997</c:v>
                </c:pt>
                <c:pt idx="34">
                  <c:v>64.924440000000004</c:v>
                </c:pt>
                <c:pt idx="35">
                  <c:v>64.412329999999997</c:v>
                </c:pt>
                <c:pt idx="36">
                  <c:v>64.280810000000002</c:v>
                </c:pt>
                <c:pt idx="37">
                  <c:v>67.42792</c:v>
                </c:pt>
                <c:pt idx="38">
                  <c:v>69.714950000000002</c:v>
                </c:pt>
                <c:pt idx="39">
                  <c:v>74.200280000000006</c:v>
                </c:pt>
                <c:pt idx="40">
                  <c:v>75.48254</c:v>
                </c:pt>
                <c:pt idx="41">
                  <c:v>72.668045000000006</c:v>
                </c:pt>
                <c:pt idx="42">
                  <c:v>71.697580000000002</c:v>
                </c:pt>
                <c:pt idx="43">
                  <c:v>67.995819999999995</c:v>
                </c:pt>
                <c:pt idx="44">
                  <c:v>66.962684999999993</c:v>
                </c:pt>
                <c:pt idx="45">
                  <c:v>60.239776999999997</c:v>
                </c:pt>
                <c:pt idx="46">
                  <c:v>55.879989999999999</c:v>
                </c:pt>
                <c:pt idx="47">
                  <c:v>50.289185000000003</c:v>
                </c:pt>
                <c:pt idx="48">
                  <c:v>48.273975</c:v>
                </c:pt>
                <c:pt idx="49">
                  <c:v>49.252704999999999</c:v>
                </c:pt>
                <c:pt idx="50">
                  <c:v>46.675865000000002</c:v>
                </c:pt>
                <c:pt idx="51">
                  <c:v>38.762970000000003</c:v>
                </c:pt>
                <c:pt idx="52">
                  <c:v>34.854129999999998</c:v>
                </c:pt>
                <c:pt idx="53">
                  <c:v>26.545297999999999</c:v>
                </c:pt>
                <c:pt idx="54">
                  <c:v>24.798839999999998</c:v>
                </c:pt>
                <c:pt idx="55">
                  <c:v>21.755960000000002</c:v>
                </c:pt>
                <c:pt idx="56">
                  <c:v>19.987069999999999</c:v>
                </c:pt>
                <c:pt idx="57">
                  <c:v>15.724035000000001</c:v>
                </c:pt>
                <c:pt idx="58">
                  <c:v>14.982609999999999</c:v>
                </c:pt>
                <c:pt idx="59">
                  <c:v>13.399445999999999</c:v>
                </c:pt>
                <c:pt idx="60">
                  <c:v>12.931917</c:v>
                </c:pt>
                <c:pt idx="61">
                  <c:v>12.634667</c:v>
                </c:pt>
                <c:pt idx="62">
                  <c:v>12.1732</c:v>
                </c:pt>
                <c:pt idx="63">
                  <c:v>14.604685</c:v>
                </c:pt>
                <c:pt idx="64">
                  <c:v>16.034838000000001</c:v>
                </c:pt>
                <c:pt idx="65">
                  <c:v>17.609179000000001</c:v>
                </c:pt>
                <c:pt idx="66">
                  <c:v>18.252213000000001</c:v>
                </c:pt>
                <c:pt idx="67">
                  <c:v>14.948176999999999</c:v>
                </c:pt>
                <c:pt idx="68">
                  <c:v>13.620907000000001</c:v>
                </c:pt>
                <c:pt idx="69">
                  <c:v>12.311558</c:v>
                </c:pt>
                <c:pt idx="70">
                  <c:v>11.705221999999999</c:v>
                </c:pt>
                <c:pt idx="71">
                  <c:v>12.644624</c:v>
                </c:pt>
                <c:pt idx="72">
                  <c:v>12.801270000000001</c:v>
                </c:pt>
                <c:pt idx="73">
                  <c:v>12.660106000000001</c:v>
                </c:pt>
                <c:pt idx="74">
                  <c:v>12.833138999999999</c:v>
                </c:pt>
                <c:pt idx="75">
                  <c:v>10.863716</c:v>
                </c:pt>
                <c:pt idx="76">
                  <c:v>10.128218</c:v>
                </c:pt>
                <c:pt idx="77">
                  <c:v>8.5908374999999992</c:v>
                </c:pt>
                <c:pt idx="78">
                  <c:v>7.7939870000000004</c:v>
                </c:pt>
                <c:pt idx="79">
                  <c:v>6.8145021999999997</c:v>
                </c:pt>
                <c:pt idx="80">
                  <c:v>6.978656</c:v>
                </c:pt>
                <c:pt idx="81">
                  <c:v>6.2799125</c:v>
                </c:pt>
                <c:pt idx="82">
                  <c:v>6.2481365000000002</c:v>
                </c:pt>
                <c:pt idx="83">
                  <c:v>7.5053869999999998</c:v>
                </c:pt>
                <c:pt idx="84">
                  <c:v>8.5917014999999992</c:v>
                </c:pt>
                <c:pt idx="85">
                  <c:v>11.909677500000001</c:v>
                </c:pt>
                <c:pt idx="86">
                  <c:v>13.20158</c:v>
                </c:pt>
                <c:pt idx="87">
                  <c:v>23.114692999999999</c:v>
                </c:pt>
                <c:pt idx="88">
                  <c:v>26.735897000000001</c:v>
                </c:pt>
                <c:pt idx="89">
                  <c:v>42.768830000000001</c:v>
                </c:pt>
                <c:pt idx="90">
                  <c:v>47.127569999999999</c:v>
                </c:pt>
                <c:pt idx="91">
                  <c:v>59.004306999999997</c:v>
                </c:pt>
                <c:pt idx="92">
                  <c:v>61.859406</c:v>
                </c:pt>
                <c:pt idx="93">
                  <c:v>70.919799999999995</c:v>
                </c:pt>
                <c:pt idx="94">
                  <c:v>73.65052</c:v>
                </c:pt>
                <c:pt idx="95">
                  <c:v>78.212019999999995</c:v>
                </c:pt>
                <c:pt idx="96">
                  <c:v>76.772350000000003</c:v>
                </c:pt>
                <c:pt idx="97">
                  <c:v>75.234769999999997</c:v>
                </c:pt>
                <c:pt idx="98">
                  <c:v>73.529433999999995</c:v>
                </c:pt>
                <c:pt idx="99">
                  <c:v>69.547309999999996</c:v>
                </c:pt>
                <c:pt idx="100">
                  <c:v>70.097120000000004</c:v>
                </c:pt>
                <c:pt idx="101">
                  <c:v>69.234840000000005</c:v>
                </c:pt>
                <c:pt idx="102">
                  <c:v>69.475189999999998</c:v>
                </c:pt>
                <c:pt idx="103">
                  <c:v>66.259910000000005</c:v>
                </c:pt>
                <c:pt idx="104">
                  <c:v>64.702870000000004</c:v>
                </c:pt>
                <c:pt idx="105">
                  <c:v>63.975230000000003</c:v>
                </c:pt>
                <c:pt idx="106">
                  <c:v>65.481803999999997</c:v>
                </c:pt>
                <c:pt idx="107">
                  <c:v>72.922300000000007</c:v>
                </c:pt>
                <c:pt idx="108">
                  <c:v>75.680790000000002</c:v>
                </c:pt>
                <c:pt idx="109">
                  <c:v>78.722980000000007</c:v>
                </c:pt>
                <c:pt idx="110">
                  <c:v>78.759619999999998</c:v>
                </c:pt>
                <c:pt idx="111">
                  <c:v>76.697999999999993</c:v>
                </c:pt>
                <c:pt idx="112">
                  <c:v>75.707269999999994</c:v>
                </c:pt>
                <c:pt idx="113">
                  <c:v>75.479519999999994</c:v>
                </c:pt>
                <c:pt idx="114">
                  <c:v>75.383026000000001</c:v>
                </c:pt>
                <c:pt idx="115">
                  <c:v>75.510124000000005</c:v>
                </c:pt>
                <c:pt idx="116">
                  <c:v>75.610259999999997</c:v>
                </c:pt>
                <c:pt idx="117">
                  <c:v>74.041466</c:v>
                </c:pt>
                <c:pt idx="118">
                  <c:v>72.597740000000002</c:v>
                </c:pt>
                <c:pt idx="119">
                  <c:v>68.566929999999999</c:v>
                </c:pt>
                <c:pt idx="120">
                  <c:v>67.901009999999999</c:v>
                </c:pt>
              </c:numCache>
            </c:numRef>
          </c:yVal>
          <c:smooth val="1"/>
          <c:extLst>
            <c:ext xmlns:c16="http://schemas.microsoft.com/office/drawing/2014/chart" uri="{C3380CC4-5D6E-409C-BE32-E72D297353CC}">
              <c16:uniqueId val="{00000001-75DF-4772-B2D3-21407AB79715}"/>
            </c:ext>
          </c:extLst>
        </c:ser>
        <c:dLbls>
          <c:showLegendKey val="0"/>
          <c:showVal val="0"/>
          <c:showCatName val="0"/>
          <c:showSerName val="0"/>
          <c:showPercent val="0"/>
          <c:showBubbleSize val="0"/>
        </c:dLbls>
        <c:axId val="1751487887"/>
        <c:axId val="1751482607"/>
      </c:scatterChart>
      <c:valAx>
        <c:axId val="17514878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1482607"/>
        <c:crosses val="autoZero"/>
        <c:crossBetween val="midCat"/>
      </c:valAx>
      <c:valAx>
        <c:axId val="1751482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148788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baseline="0">
                <a:effectLst/>
              </a:rPr>
              <a:t>Mishra_Soft_Babble_Low</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Mishra_Soft_Babble_Low.wav24165!$B$1</c:f>
              <c:strCache>
                <c:ptCount val="1"/>
                <c:pt idx="0">
                  <c:v> D1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Mishra_Soft_Babble_Low.wav24165!$D$2:$D$79</c:f>
              <c:strCache>
                <c:ptCount val="78"/>
                <c:pt idx="0">
                  <c:v> 59:52.599 </c:v>
                </c:pt>
                <c:pt idx="1">
                  <c:v> 59:53.106 </c:v>
                </c:pt>
                <c:pt idx="2">
                  <c:v> 59:53.613 </c:v>
                </c:pt>
                <c:pt idx="3">
                  <c:v> 59:54.121 </c:v>
                </c:pt>
                <c:pt idx="4">
                  <c:v> 59:54.642 </c:v>
                </c:pt>
                <c:pt idx="5">
                  <c:v> 59:55.149 </c:v>
                </c:pt>
                <c:pt idx="6">
                  <c:v> 59:55.665 </c:v>
                </c:pt>
                <c:pt idx="7">
                  <c:v> 59:56.172 </c:v>
                </c:pt>
                <c:pt idx="8">
                  <c:v> 59:56.682 </c:v>
                </c:pt>
                <c:pt idx="9">
                  <c:v> 59:57.190 </c:v>
                </c:pt>
                <c:pt idx="10">
                  <c:v> 59:57.700 </c:v>
                </c:pt>
                <c:pt idx="11">
                  <c:v> 59:58.209 </c:v>
                </c:pt>
                <c:pt idx="12">
                  <c:v> 59:58.718 </c:v>
                </c:pt>
                <c:pt idx="13">
                  <c:v> 59:59.224 </c:v>
                </c:pt>
                <c:pt idx="14">
                  <c:v> 59:59.735 </c:v>
                </c:pt>
                <c:pt idx="15">
                  <c:v> 00:00.252 </c:v>
                </c:pt>
                <c:pt idx="16">
                  <c:v> 00:00.773 </c:v>
                </c:pt>
                <c:pt idx="17">
                  <c:v> 00:01.282 </c:v>
                </c:pt>
                <c:pt idx="18">
                  <c:v> 00:01.789 </c:v>
                </c:pt>
                <c:pt idx="19">
                  <c:v> 00:02.296 </c:v>
                </c:pt>
                <c:pt idx="20">
                  <c:v> 00:02.802 </c:v>
                </c:pt>
                <c:pt idx="21">
                  <c:v> 00:03.318 </c:v>
                </c:pt>
                <c:pt idx="22">
                  <c:v> 00:03.854 </c:v>
                </c:pt>
                <c:pt idx="23">
                  <c:v> 00:04.369 </c:v>
                </c:pt>
                <c:pt idx="24">
                  <c:v> 00:04.878 </c:v>
                </c:pt>
                <c:pt idx="25">
                  <c:v> 00:05.397 </c:v>
                </c:pt>
                <c:pt idx="26">
                  <c:v> 00:05.922 </c:v>
                </c:pt>
                <c:pt idx="27">
                  <c:v> 00:06.455 </c:v>
                </c:pt>
                <c:pt idx="28">
                  <c:v> 00:06.962 </c:v>
                </c:pt>
                <c:pt idx="29">
                  <c:v> 00:07.476 </c:v>
                </c:pt>
                <c:pt idx="30">
                  <c:v> 00:07.990 </c:v>
                </c:pt>
                <c:pt idx="31">
                  <c:v> 00:08.494 </c:v>
                </c:pt>
                <c:pt idx="32">
                  <c:v> 00:09.008 </c:v>
                </c:pt>
                <c:pt idx="33">
                  <c:v> 00:09.528 </c:v>
                </c:pt>
                <c:pt idx="34">
                  <c:v> 00:10.045 </c:v>
                </c:pt>
                <c:pt idx="35">
                  <c:v> 00:10.560 </c:v>
                </c:pt>
                <c:pt idx="36">
                  <c:v> 00:11.077 </c:v>
                </c:pt>
                <c:pt idx="37">
                  <c:v> 00:11.596 </c:v>
                </c:pt>
                <c:pt idx="38">
                  <c:v> 00:12.112 </c:v>
                </c:pt>
                <c:pt idx="39">
                  <c:v> 00:12.620 </c:v>
                </c:pt>
                <c:pt idx="40">
                  <c:v> 00:13.132 </c:v>
                </c:pt>
                <c:pt idx="41">
                  <c:v> 00:13.648 </c:v>
                </c:pt>
                <c:pt idx="42">
                  <c:v> 00:14.164 </c:v>
                </c:pt>
                <c:pt idx="43">
                  <c:v> 00:14.683 </c:v>
                </c:pt>
                <c:pt idx="44">
                  <c:v> 00:15.196 </c:v>
                </c:pt>
                <c:pt idx="45">
                  <c:v> 00:15.712 </c:v>
                </c:pt>
                <c:pt idx="46">
                  <c:v> 00:16.228 </c:v>
                </c:pt>
                <c:pt idx="47">
                  <c:v> 00:16.738 </c:v>
                </c:pt>
                <c:pt idx="48">
                  <c:v> 00:17.252 </c:v>
                </c:pt>
                <c:pt idx="49">
                  <c:v> 00:17.769 </c:v>
                </c:pt>
                <c:pt idx="50">
                  <c:v> 00:18.285 </c:v>
                </c:pt>
                <c:pt idx="51">
                  <c:v> 00:18.803 </c:v>
                </c:pt>
                <c:pt idx="52">
                  <c:v> 00:19.318 </c:v>
                </c:pt>
                <c:pt idx="53">
                  <c:v> 00:19.824 </c:v>
                </c:pt>
                <c:pt idx="54">
                  <c:v> 00:20.334 </c:v>
                </c:pt>
                <c:pt idx="55">
                  <c:v> 00:20.852 </c:v>
                </c:pt>
                <c:pt idx="56">
                  <c:v> 00:21.364 </c:v>
                </c:pt>
                <c:pt idx="57">
                  <c:v> 00:21.899 </c:v>
                </c:pt>
                <c:pt idx="58">
                  <c:v> 00:22.425 </c:v>
                </c:pt>
                <c:pt idx="59">
                  <c:v> 00:22.941 </c:v>
                </c:pt>
                <c:pt idx="60">
                  <c:v> 00:23.457 </c:v>
                </c:pt>
                <c:pt idx="61">
                  <c:v> 00:23.974 </c:v>
                </c:pt>
                <c:pt idx="62">
                  <c:v> 00:24.493 </c:v>
                </c:pt>
                <c:pt idx="63">
                  <c:v> 00:24.999 </c:v>
                </c:pt>
                <c:pt idx="64">
                  <c:v> 00:25.509 </c:v>
                </c:pt>
                <c:pt idx="65">
                  <c:v> 00:26.026 </c:v>
                </c:pt>
                <c:pt idx="66">
                  <c:v> 00:26.541 </c:v>
                </c:pt>
                <c:pt idx="67">
                  <c:v> 00:27.057 </c:v>
                </c:pt>
                <c:pt idx="68">
                  <c:v> 00:27.567 </c:v>
                </c:pt>
                <c:pt idx="69">
                  <c:v> 00:28.075 </c:v>
                </c:pt>
                <c:pt idx="70">
                  <c:v> 00:28.597 </c:v>
                </c:pt>
                <c:pt idx="71">
                  <c:v> 00:29.114 </c:v>
                </c:pt>
                <c:pt idx="72">
                  <c:v> 00:29.629 </c:v>
                </c:pt>
                <c:pt idx="73">
                  <c:v> 00:30.149 </c:v>
                </c:pt>
                <c:pt idx="74">
                  <c:v> 00:30.663 </c:v>
                </c:pt>
                <c:pt idx="75">
                  <c:v> 00:31.183 </c:v>
                </c:pt>
                <c:pt idx="76">
                  <c:v> 00:31.698 </c:v>
                </c:pt>
                <c:pt idx="77">
                  <c:v> 00:32.203 </c:v>
                </c:pt>
              </c:strCache>
            </c:strRef>
          </c:xVal>
          <c:yVal>
            <c:numRef>
              <c:f>Mishra_Soft_Babble_Low.wav24165!$B$2:$B$79</c:f>
              <c:numCache>
                <c:formatCode>General</c:formatCode>
                <c:ptCount val="78"/>
                <c:pt idx="0">
                  <c:v>6.3802833999999997</c:v>
                </c:pt>
                <c:pt idx="1">
                  <c:v>19.894518000000001</c:v>
                </c:pt>
                <c:pt idx="2">
                  <c:v>30.712403999999999</c:v>
                </c:pt>
                <c:pt idx="3">
                  <c:v>34.353214000000001</c:v>
                </c:pt>
                <c:pt idx="4">
                  <c:v>40.408470000000001</c:v>
                </c:pt>
                <c:pt idx="5">
                  <c:v>46.716557000000002</c:v>
                </c:pt>
                <c:pt idx="6">
                  <c:v>44.303986000000002</c:v>
                </c:pt>
                <c:pt idx="7">
                  <c:v>43.055312999999998</c:v>
                </c:pt>
                <c:pt idx="8">
                  <c:v>46.964179999999999</c:v>
                </c:pt>
                <c:pt idx="9">
                  <c:v>51.635376000000001</c:v>
                </c:pt>
                <c:pt idx="10">
                  <c:v>50.005806</c:v>
                </c:pt>
                <c:pt idx="11">
                  <c:v>44.765743000000001</c:v>
                </c:pt>
                <c:pt idx="12">
                  <c:v>43.130330000000001</c:v>
                </c:pt>
                <c:pt idx="13">
                  <c:v>44.886536</c:v>
                </c:pt>
                <c:pt idx="14">
                  <c:v>46.659633999999997</c:v>
                </c:pt>
                <c:pt idx="15">
                  <c:v>45.379660000000001</c:v>
                </c:pt>
                <c:pt idx="16">
                  <c:v>40.440486999999997</c:v>
                </c:pt>
                <c:pt idx="17">
                  <c:v>39.802855999999998</c:v>
                </c:pt>
                <c:pt idx="18">
                  <c:v>35.862071999999998</c:v>
                </c:pt>
                <c:pt idx="19">
                  <c:v>29.809135000000001</c:v>
                </c:pt>
                <c:pt idx="20">
                  <c:v>28.462451999999999</c:v>
                </c:pt>
                <c:pt idx="21">
                  <c:v>24.425901</c:v>
                </c:pt>
                <c:pt idx="22">
                  <c:v>17.943397999999998</c:v>
                </c:pt>
                <c:pt idx="23">
                  <c:v>14.793385499999999</c:v>
                </c:pt>
                <c:pt idx="24">
                  <c:v>13.956493999999999</c:v>
                </c:pt>
                <c:pt idx="25">
                  <c:v>12.948532999999999</c:v>
                </c:pt>
                <c:pt idx="26">
                  <c:v>11.155453</c:v>
                </c:pt>
                <c:pt idx="27">
                  <c:v>9.038062</c:v>
                </c:pt>
                <c:pt idx="28">
                  <c:v>9.7081809999999997</c:v>
                </c:pt>
                <c:pt idx="29">
                  <c:v>18.637937999999998</c:v>
                </c:pt>
                <c:pt idx="30">
                  <c:v>24.831679999999999</c:v>
                </c:pt>
                <c:pt idx="31">
                  <c:v>18.427244000000002</c:v>
                </c:pt>
                <c:pt idx="32">
                  <c:v>14.438764000000001</c:v>
                </c:pt>
                <c:pt idx="33">
                  <c:v>10.449068</c:v>
                </c:pt>
                <c:pt idx="34">
                  <c:v>8.6764849999999996</c:v>
                </c:pt>
                <c:pt idx="35">
                  <c:v>11.713706</c:v>
                </c:pt>
                <c:pt idx="36">
                  <c:v>13.872154999999999</c:v>
                </c:pt>
                <c:pt idx="37">
                  <c:v>16.155259999999998</c:v>
                </c:pt>
                <c:pt idx="38">
                  <c:v>16.797696999999999</c:v>
                </c:pt>
                <c:pt idx="39">
                  <c:v>11.512696999999999</c:v>
                </c:pt>
                <c:pt idx="40">
                  <c:v>10.405635999999999</c:v>
                </c:pt>
                <c:pt idx="41">
                  <c:v>11.173080000000001</c:v>
                </c:pt>
                <c:pt idx="42">
                  <c:v>8.1591459999999998</c:v>
                </c:pt>
                <c:pt idx="43">
                  <c:v>12.267681</c:v>
                </c:pt>
                <c:pt idx="44">
                  <c:v>22.732676000000001</c:v>
                </c:pt>
                <c:pt idx="45">
                  <c:v>24.829681000000001</c:v>
                </c:pt>
                <c:pt idx="46">
                  <c:v>15.592447999999999</c:v>
                </c:pt>
                <c:pt idx="47">
                  <c:v>10.454738000000001</c:v>
                </c:pt>
                <c:pt idx="48">
                  <c:v>10.868048999999999</c:v>
                </c:pt>
                <c:pt idx="49">
                  <c:v>10.612109</c:v>
                </c:pt>
                <c:pt idx="50">
                  <c:v>10.723228000000001</c:v>
                </c:pt>
                <c:pt idx="51">
                  <c:v>11.046181000000001</c:v>
                </c:pt>
                <c:pt idx="52">
                  <c:v>14.102245999999999</c:v>
                </c:pt>
                <c:pt idx="53">
                  <c:v>22.526257000000001</c:v>
                </c:pt>
                <c:pt idx="54">
                  <c:v>32.323242</c:v>
                </c:pt>
                <c:pt idx="55">
                  <c:v>39.866652999999999</c:v>
                </c:pt>
                <c:pt idx="56">
                  <c:v>44.99109</c:v>
                </c:pt>
                <c:pt idx="57">
                  <c:v>46.278942000000001</c:v>
                </c:pt>
                <c:pt idx="58">
                  <c:v>48.358310000000003</c:v>
                </c:pt>
                <c:pt idx="59">
                  <c:v>44.240825999999998</c:v>
                </c:pt>
                <c:pt idx="60">
                  <c:v>38.612850000000002</c:v>
                </c:pt>
                <c:pt idx="61">
                  <c:v>39.654330000000002</c:v>
                </c:pt>
                <c:pt idx="62">
                  <c:v>42.724809999999998</c:v>
                </c:pt>
                <c:pt idx="63">
                  <c:v>41.446632000000001</c:v>
                </c:pt>
                <c:pt idx="64">
                  <c:v>36.043129999999998</c:v>
                </c:pt>
                <c:pt idx="65">
                  <c:v>41.297207</c:v>
                </c:pt>
                <c:pt idx="66">
                  <c:v>46.235590000000002</c:v>
                </c:pt>
                <c:pt idx="67">
                  <c:v>42.482005999999998</c:v>
                </c:pt>
                <c:pt idx="68">
                  <c:v>43.942875000000001</c:v>
                </c:pt>
                <c:pt idx="69">
                  <c:v>44.754134999999998</c:v>
                </c:pt>
                <c:pt idx="70">
                  <c:v>41.88109</c:v>
                </c:pt>
                <c:pt idx="71">
                  <c:v>37.728737000000002</c:v>
                </c:pt>
                <c:pt idx="72">
                  <c:v>37.524276999999998</c:v>
                </c:pt>
                <c:pt idx="73">
                  <c:v>48.326096</c:v>
                </c:pt>
                <c:pt idx="74">
                  <c:v>55.400416999999997</c:v>
                </c:pt>
                <c:pt idx="75">
                  <c:v>53.460022000000002</c:v>
                </c:pt>
                <c:pt idx="76">
                  <c:v>50.948864</c:v>
                </c:pt>
                <c:pt idx="77">
                  <c:v>47.073577999999998</c:v>
                </c:pt>
              </c:numCache>
            </c:numRef>
          </c:yVal>
          <c:smooth val="1"/>
          <c:extLst>
            <c:ext xmlns:c16="http://schemas.microsoft.com/office/drawing/2014/chart" uri="{C3380CC4-5D6E-409C-BE32-E72D297353CC}">
              <c16:uniqueId val="{00000000-2B68-45D6-BA76-16E3EF7993A4}"/>
            </c:ext>
          </c:extLst>
        </c:ser>
        <c:ser>
          <c:idx val="1"/>
          <c:order val="1"/>
          <c:tx>
            <c:strRef>
              <c:f>Mishra_Soft_Babble_Low.wav24165!$C$1</c:f>
              <c:strCache>
                <c:ptCount val="1"/>
                <c:pt idx="0">
                  <c:v> D2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Mishra_Soft_Babble_Low.wav24165!$D$2:$D$79</c:f>
              <c:strCache>
                <c:ptCount val="78"/>
                <c:pt idx="0">
                  <c:v> 59:52.599 </c:v>
                </c:pt>
                <c:pt idx="1">
                  <c:v> 59:53.106 </c:v>
                </c:pt>
                <c:pt idx="2">
                  <c:v> 59:53.613 </c:v>
                </c:pt>
                <c:pt idx="3">
                  <c:v> 59:54.121 </c:v>
                </c:pt>
                <c:pt idx="4">
                  <c:v> 59:54.642 </c:v>
                </c:pt>
                <c:pt idx="5">
                  <c:v> 59:55.149 </c:v>
                </c:pt>
                <c:pt idx="6">
                  <c:v> 59:55.665 </c:v>
                </c:pt>
                <c:pt idx="7">
                  <c:v> 59:56.172 </c:v>
                </c:pt>
                <c:pt idx="8">
                  <c:v> 59:56.682 </c:v>
                </c:pt>
                <c:pt idx="9">
                  <c:v> 59:57.190 </c:v>
                </c:pt>
                <c:pt idx="10">
                  <c:v> 59:57.700 </c:v>
                </c:pt>
                <c:pt idx="11">
                  <c:v> 59:58.209 </c:v>
                </c:pt>
                <c:pt idx="12">
                  <c:v> 59:58.718 </c:v>
                </c:pt>
                <c:pt idx="13">
                  <c:v> 59:59.224 </c:v>
                </c:pt>
                <c:pt idx="14">
                  <c:v> 59:59.735 </c:v>
                </c:pt>
                <c:pt idx="15">
                  <c:v> 00:00.252 </c:v>
                </c:pt>
                <c:pt idx="16">
                  <c:v> 00:00.773 </c:v>
                </c:pt>
                <c:pt idx="17">
                  <c:v> 00:01.282 </c:v>
                </c:pt>
                <c:pt idx="18">
                  <c:v> 00:01.789 </c:v>
                </c:pt>
                <c:pt idx="19">
                  <c:v> 00:02.296 </c:v>
                </c:pt>
                <c:pt idx="20">
                  <c:v> 00:02.802 </c:v>
                </c:pt>
                <c:pt idx="21">
                  <c:v> 00:03.318 </c:v>
                </c:pt>
                <c:pt idx="22">
                  <c:v> 00:03.854 </c:v>
                </c:pt>
                <c:pt idx="23">
                  <c:v> 00:04.369 </c:v>
                </c:pt>
                <c:pt idx="24">
                  <c:v> 00:04.878 </c:v>
                </c:pt>
                <c:pt idx="25">
                  <c:v> 00:05.397 </c:v>
                </c:pt>
                <c:pt idx="26">
                  <c:v> 00:05.922 </c:v>
                </c:pt>
                <c:pt idx="27">
                  <c:v> 00:06.455 </c:v>
                </c:pt>
                <c:pt idx="28">
                  <c:v> 00:06.962 </c:v>
                </c:pt>
                <c:pt idx="29">
                  <c:v> 00:07.476 </c:v>
                </c:pt>
                <c:pt idx="30">
                  <c:v> 00:07.990 </c:v>
                </c:pt>
                <c:pt idx="31">
                  <c:v> 00:08.494 </c:v>
                </c:pt>
                <c:pt idx="32">
                  <c:v> 00:09.008 </c:v>
                </c:pt>
                <c:pt idx="33">
                  <c:v> 00:09.528 </c:v>
                </c:pt>
                <c:pt idx="34">
                  <c:v> 00:10.045 </c:v>
                </c:pt>
                <c:pt idx="35">
                  <c:v> 00:10.560 </c:v>
                </c:pt>
                <c:pt idx="36">
                  <c:v> 00:11.077 </c:v>
                </c:pt>
                <c:pt idx="37">
                  <c:v> 00:11.596 </c:v>
                </c:pt>
                <c:pt idx="38">
                  <c:v> 00:12.112 </c:v>
                </c:pt>
                <c:pt idx="39">
                  <c:v> 00:12.620 </c:v>
                </c:pt>
                <c:pt idx="40">
                  <c:v> 00:13.132 </c:v>
                </c:pt>
                <c:pt idx="41">
                  <c:v> 00:13.648 </c:v>
                </c:pt>
                <c:pt idx="42">
                  <c:v> 00:14.164 </c:v>
                </c:pt>
                <c:pt idx="43">
                  <c:v> 00:14.683 </c:v>
                </c:pt>
                <c:pt idx="44">
                  <c:v> 00:15.196 </c:v>
                </c:pt>
                <c:pt idx="45">
                  <c:v> 00:15.712 </c:v>
                </c:pt>
                <c:pt idx="46">
                  <c:v> 00:16.228 </c:v>
                </c:pt>
                <c:pt idx="47">
                  <c:v> 00:16.738 </c:v>
                </c:pt>
                <c:pt idx="48">
                  <c:v> 00:17.252 </c:v>
                </c:pt>
                <c:pt idx="49">
                  <c:v> 00:17.769 </c:v>
                </c:pt>
                <c:pt idx="50">
                  <c:v> 00:18.285 </c:v>
                </c:pt>
                <c:pt idx="51">
                  <c:v> 00:18.803 </c:v>
                </c:pt>
                <c:pt idx="52">
                  <c:v> 00:19.318 </c:v>
                </c:pt>
                <c:pt idx="53">
                  <c:v> 00:19.824 </c:v>
                </c:pt>
                <c:pt idx="54">
                  <c:v> 00:20.334 </c:v>
                </c:pt>
                <c:pt idx="55">
                  <c:v> 00:20.852 </c:v>
                </c:pt>
                <c:pt idx="56">
                  <c:v> 00:21.364 </c:v>
                </c:pt>
                <c:pt idx="57">
                  <c:v> 00:21.899 </c:v>
                </c:pt>
                <c:pt idx="58">
                  <c:v> 00:22.425 </c:v>
                </c:pt>
                <c:pt idx="59">
                  <c:v> 00:22.941 </c:v>
                </c:pt>
                <c:pt idx="60">
                  <c:v> 00:23.457 </c:v>
                </c:pt>
                <c:pt idx="61">
                  <c:v> 00:23.974 </c:v>
                </c:pt>
                <c:pt idx="62">
                  <c:v> 00:24.493 </c:v>
                </c:pt>
                <c:pt idx="63">
                  <c:v> 00:24.999 </c:v>
                </c:pt>
                <c:pt idx="64">
                  <c:v> 00:25.509 </c:v>
                </c:pt>
                <c:pt idx="65">
                  <c:v> 00:26.026 </c:v>
                </c:pt>
                <c:pt idx="66">
                  <c:v> 00:26.541 </c:v>
                </c:pt>
                <c:pt idx="67">
                  <c:v> 00:27.057 </c:v>
                </c:pt>
                <c:pt idx="68">
                  <c:v> 00:27.567 </c:v>
                </c:pt>
                <c:pt idx="69">
                  <c:v> 00:28.075 </c:v>
                </c:pt>
                <c:pt idx="70">
                  <c:v> 00:28.597 </c:v>
                </c:pt>
                <c:pt idx="71">
                  <c:v> 00:29.114 </c:v>
                </c:pt>
                <c:pt idx="72">
                  <c:v> 00:29.629 </c:v>
                </c:pt>
                <c:pt idx="73">
                  <c:v> 00:30.149 </c:v>
                </c:pt>
                <c:pt idx="74">
                  <c:v> 00:30.663 </c:v>
                </c:pt>
                <c:pt idx="75">
                  <c:v> 00:31.183 </c:v>
                </c:pt>
                <c:pt idx="76">
                  <c:v> 00:31.698 </c:v>
                </c:pt>
                <c:pt idx="77">
                  <c:v> 00:32.203 </c:v>
                </c:pt>
              </c:strCache>
            </c:strRef>
          </c:xVal>
          <c:yVal>
            <c:numRef>
              <c:f>Mishra_Soft_Babble_Low.wav24165!$C$2:$C$79</c:f>
              <c:numCache>
                <c:formatCode>General</c:formatCode>
                <c:ptCount val="78"/>
                <c:pt idx="0">
                  <c:v>6.0116243000000003</c:v>
                </c:pt>
                <c:pt idx="1">
                  <c:v>18.701065</c:v>
                </c:pt>
                <c:pt idx="2">
                  <c:v>28.142451999999999</c:v>
                </c:pt>
                <c:pt idx="3">
                  <c:v>31.676468</c:v>
                </c:pt>
                <c:pt idx="4">
                  <c:v>36.061207000000003</c:v>
                </c:pt>
                <c:pt idx="5">
                  <c:v>42.759003</c:v>
                </c:pt>
                <c:pt idx="6">
                  <c:v>41.007899999999999</c:v>
                </c:pt>
                <c:pt idx="7">
                  <c:v>37.902546000000001</c:v>
                </c:pt>
                <c:pt idx="8">
                  <c:v>41.49192</c:v>
                </c:pt>
                <c:pt idx="9">
                  <c:v>43.778008</c:v>
                </c:pt>
                <c:pt idx="10">
                  <c:v>43.580523999999997</c:v>
                </c:pt>
                <c:pt idx="11">
                  <c:v>40.183579999999999</c:v>
                </c:pt>
                <c:pt idx="12">
                  <c:v>38.098106000000001</c:v>
                </c:pt>
                <c:pt idx="13">
                  <c:v>39.410294</c:v>
                </c:pt>
                <c:pt idx="14">
                  <c:v>43.616047000000002</c:v>
                </c:pt>
                <c:pt idx="15">
                  <c:v>45.847720000000002</c:v>
                </c:pt>
                <c:pt idx="16">
                  <c:v>41.475772999999997</c:v>
                </c:pt>
                <c:pt idx="17">
                  <c:v>39.980930000000001</c:v>
                </c:pt>
                <c:pt idx="18">
                  <c:v>34.3812</c:v>
                </c:pt>
                <c:pt idx="19">
                  <c:v>27.887903000000001</c:v>
                </c:pt>
                <c:pt idx="20">
                  <c:v>26.430033000000002</c:v>
                </c:pt>
                <c:pt idx="21">
                  <c:v>18.301022</c:v>
                </c:pt>
                <c:pt idx="22">
                  <c:v>9.7585750000000004</c:v>
                </c:pt>
                <c:pt idx="23">
                  <c:v>13.097541</c:v>
                </c:pt>
                <c:pt idx="24">
                  <c:v>16.910912</c:v>
                </c:pt>
                <c:pt idx="25">
                  <c:v>13.18352</c:v>
                </c:pt>
                <c:pt idx="26">
                  <c:v>9.2974099999999993</c:v>
                </c:pt>
                <c:pt idx="27">
                  <c:v>9.6832220000000007</c:v>
                </c:pt>
                <c:pt idx="28">
                  <c:v>11.686361</c:v>
                </c:pt>
                <c:pt idx="29">
                  <c:v>14.201658</c:v>
                </c:pt>
                <c:pt idx="30">
                  <c:v>14.859363</c:v>
                </c:pt>
                <c:pt idx="31">
                  <c:v>13.633521</c:v>
                </c:pt>
                <c:pt idx="32">
                  <c:v>13.147546</c:v>
                </c:pt>
                <c:pt idx="33">
                  <c:v>12.339784</c:v>
                </c:pt>
                <c:pt idx="34">
                  <c:v>9.5056510000000003</c:v>
                </c:pt>
                <c:pt idx="35">
                  <c:v>7.894641</c:v>
                </c:pt>
                <c:pt idx="36">
                  <c:v>7.9797599999999997</c:v>
                </c:pt>
                <c:pt idx="37">
                  <c:v>8.8686360000000004</c:v>
                </c:pt>
                <c:pt idx="38">
                  <c:v>10.679705999999999</c:v>
                </c:pt>
                <c:pt idx="39">
                  <c:v>10.514931000000001</c:v>
                </c:pt>
                <c:pt idx="40">
                  <c:v>9.8285859999999996</c:v>
                </c:pt>
                <c:pt idx="41">
                  <c:v>10.255471999999999</c:v>
                </c:pt>
                <c:pt idx="42">
                  <c:v>11.358511999999999</c:v>
                </c:pt>
                <c:pt idx="43">
                  <c:v>11.5015745</c:v>
                </c:pt>
                <c:pt idx="44">
                  <c:v>15.472196</c:v>
                </c:pt>
                <c:pt idx="45">
                  <c:v>17.374147000000001</c:v>
                </c:pt>
                <c:pt idx="46">
                  <c:v>15.097272999999999</c:v>
                </c:pt>
                <c:pt idx="47">
                  <c:v>12.286148000000001</c:v>
                </c:pt>
                <c:pt idx="48">
                  <c:v>10.551071</c:v>
                </c:pt>
                <c:pt idx="49">
                  <c:v>9.4506560000000004</c:v>
                </c:pt>
                <c:pt idx="50">
                  <c:v>10.308714</c:v>
                </c:pt>
                <c:pt idx="51">
                  <c:v>9.7785989999999998</c:v>
                </c:pt>
                <c:pt idx="52">
                  <c:v>7.2685614000000003</c:v>
                </c:pt>
                <c:pt idx="53">
                  <c:v>13.428775</c:v>
                </c:pt>
                <c:pt idx="54">
                  <c:v>24.577728</c:v>
                </c:pt>
                <c:pt idx="55">
                  <c:v>35.150019999999998</c:v>
                </c:pt>
                <c:pt idx="56">
                  <c:v>41.579307999999997</c:v>
                </c:pt>
                <c:pt idx="57">
                  <c:v>43.138244999999998</c:v>
                </c:pt>
                <c:pt idx="58">
                  <c:v>47.464880000000001</c:v>
                </c:pt>
                <c:pt idx="59">
                  <c:v>44.125045999999998</c:v>
                </c:pt>
                <c:pt idx="60">
                  <c:v>37.464779999999998</c:v>
                </c:pt>
                <c:pt idx="61">
                  <c:v>39.976765</c:v>
                </c:pt>
                <c:pt idx="62">
                  <c:v>39.738819999999997</c:v>
                </c:pt>
                <c:pt idx="63">
                  <c:v>35.741993000000001</c:v>
                </c:pt>
                <c:pt idx="64">
                  <c:v>33.152679999999997</c:v>
                </c:pt>
                <c:pt idx="65">
                  <c:v>36.516629999999999</c:v>
                </c:pt>
                <c:pt idx="66">
                  <c:v>41.757959999999997</c:v>
                </c:pt>
                <c:pt idx="67">
                  <c:v>39.182403999999998</c:v>
                </c:pt>
                <c:pt idx="68">
                  <c:v>39.824866999999998</c:v>
                </c:pt>
                <c:pt idx="69">
                  <c:v>42.488483000000002</c:v>
                </c:pt>
                <c:pt idx="70">
                  <c:v>42.499470000000002</c:v>
                </c:pt>
                <c:pt idx="71">
                  <c:v>37.860366999999997</c:v>
                </c:pt>
                <c:pt idx="72">
                  <c:v>33.982080000000003</c:v>
                </c:pt>
                <c:pt idx="73">
                  <c:v>41.270114999999997</c:v>
                </c:pt>
                <c:pt idx="74">
                  <c:v>46.53593</c:v>
                </c:pt>
                <c:pt idx="75">
                  <c:v>46.596209999999999</c:v>
                </c:pt>
                <c:pt idx="76">
                  <c:v>47.237830000000002</c:v>
                </c:pt>
                <c:pt idx="77">
                  <c:v>46.537700000000001</c:v>
                </c:pt>
              </c:numCache>
            </c:numRef>
          </c:yVal>
          <c:smooth val="1"/>
          <c:extLst>
            <c:ext xmlns:c16="http://schemas.microsoft.com/office/drawing/2014/chart" uri="{C3380CC4-5D6E-409C-BE32-E72D297353CC}">
              <c16:uniqueId val="{00000001-2B68-45D6-BA76-16E3EF7993A4}"/>
            </c:ext>
          </c:extLst>
        </c:ser>
        <c:dLbls>
          <c:showLegendKey val="0"/>
          <c:showVal val="0"/>
          <c:showCatName val="0"/>
          <c:showSerName val="0"/>
          <c:showPercent val="0"/>
          <c:showBubbleSize val="0"/>
        </c:dLbls>
        <c:axId val="1843980127"/>
        <c:axId val="1843980607"/>
      </c:scatterChart>
      <c:valAx>
        <c:axId val="18439801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3980607"/>
        <c:crosses val="autoZero"/>
        <c:crossBetween val="midCat"/>
      </c:valAx>
      <c:valAx>
        <c:axId val="1843980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398012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Babble Concatenated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92953318128653"/>
          <c:y val="0.11782412321902729"/>
          <c:w val="0.82535370387176499"/>
          <c:h val="0.73307981734792804"/>
        </c:manualLayout>
      </c:layout>
      <c:scatterChart>
        <c:scatterStyle val="smoothMarker"/>
        <c:varyColors val="0"/>
        <c:ser>
          <c:idx val="0"/>
          <c:order val="0"/>
          <c:tx>
            <c:strRef>
              <c:f>Mishra_12Signals_Babble_CONCATE!$B$1</c:f>
              <c:strCache>
                <c:ptCount val="1"/>
                <c:pt idx="0">
                  <c:v> D1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Mishra_12Signals_Babble_CONCATE!$D$2:$D$987</c:f>
              <c:strCache>
                <c:ptCount val="986"/>
                <c:pt idx="0">
                  <c:v> 30:25.235 </c:v>
                </c:pt>
                <c:pt idx="1">
                  <c:v> 30:25.742 </c:v>
                </c:pt>
                <c:pt idx="2">
                  <c:v> 30:26.258 </c:v>
                </c:pt>
                <c:pt idx="3">
                  <c:v> 30:26.764 </c:v>
                </c:pt>
                <c:pt idx="4">
                  <c:v> 30:27.270 </c:v>
                </c:pt>
                <c:pt idx="5">
                  <c:v> 30:27.776 </c:v>
                </c:pt>
                <c:pt idx="6">
                  <c:v> 30:28.288 </c:v>
                </c:pt>
                <c:pt idx="7">
                  <c:v> 30:28.804 </c:v>
                </c:pt>
                <c:pt idx="8">
                  <c:v> 30:29.319 </c:v>
                </c:pt>
                <c:pt idx="9">
                  <c:v> 30:29.825 </c:v>
                </c:pt>
                <c:pt idx="10">
                  <c:v> 30:30.335 </c:v>
                </c:pt>
                <c:pt idx="11">
                  <c:v> 30:30.853 </c:v>
                </c:pt>
                <c:pt idx="12">
                  <c:v> 30:31.367 </c:v>
                </c:pt>
                <c:pt idx="13">
                  <c:v> 30:31.882 </c:v>
                </c:pt>
                <c:pt idx="14">
                  <c:v> 30:32.400 </c:v>
                </c:pt>
                <c:pt idx="15">
                  <c:v> 30:32.915 </c:v>
                </c:pt>
                <c:pt idx="16">
                  <c:v> 30:33.431 </c:v>
                </c:pt>
                <c:pt idx="17">
                  <c:v> 30:33.938 </c:v>
                </c:pt>
                <c:pt idx="18">
                  <c:v> 30:34.443 </c:v>
                </c:pt>
                <c:pt idx="19">
                  <c:v> 30:34.962 </c:v>
                </c:pt>
                <c:pt idx="20">
                  <c:v> 30:35.477 </c:v>
                </c:pt>
                <c:pt idx="21">
                  <c:v> 30:35.996 </c:v>
                </c:pt>
                <c:pt idx="22">
                  <c:v> 30:36.500 </c:v>
                </c:pt>
                <c:pt idx="23">
                  <c:v> 30:37.008 </c:v>
                </c:pt>
                <c:pt idx="24">
                  <c:v> 30:37.526 </c:v>
                </c:pt>
                <c:pt idx="25">
                  <c:v> 30:38.041 </c:v>
                </c:pt>
                <c:pt idx="26">
                  <c:v> 30:38.558 </c:v>
                </c:pt>
                <c:pt idx="27">
                  <c:v> 30:39.076 </c:v>
                </c:pt>
                <c:pt idx="28">
                  <c:v> 30:39.590 </c:v>
                </c:pt>
                <c:pt idx="29">
                  <c:v> 30:40.105 </c:v>
                </c:pt>
                <c:pt idx="30">
                  <c:v> 30:40.625 </c:v>
                </c:pt>
                <c:pt idx="31">
                  <c:v> 30:41.129 </c:v>
                </c:pt>
                <c:pt idx="32">
                  <c:v> 30:41.638 </c:v>
                </c:pt>
                <c:pt idx="33">
                  <c:v> 30:42.153 </c:v>
                </c:pt>
                <c:pt idx="34">
                  <c:v> 30:42.670 </c:v>
                </c:pt>
                <c:pt idx="35">
                  <c:v> 30:43.186 </c:v>
                </c:pt>
                <c:pt idx="36">
                  <c:v> 30:43.702 </c:v>
                </c:pt>
                <c:pt idx="37">
                  <c:v> 30:44.220 </c:v>
                </c:pt>
                <c:pt idx="38">
                  <c:v> 30:44.724 </c:v>
                </c:pt>
                <c:pt idx="39">
                  <c:v> 30:45.233 </c:v>
                </c:pt>
                <c:pt idx="40">
                  <c:v> 30:45.751 </c:v>
                </c:pt>
                <c:pt idx="41">
                  <c:v> 30:46.267 </c:v>
                </c:pt>
                <c:pt idx="42">
                  <c:v> 30:46.783 </c:v>
                </c:pt>
                <c:pt idx="43">
                  <c:v> 30:47.298 </c:v>
                </c:pt>
                <c:pt idx="44">
                  <c:v> 30:47.803 </c:v>
                </c:pt>
                <c:pt idx="45">
                  <c:v> 30:48.308 </c:v>
                </c:pt>
                <c:pt idx="46">
                  <c:v> 30:48.832 </c:v>
                </c:pt>
                <c:pt idx="47">
                  <c:v> 30:49.347 </c:v>
                </c:pt>
                <c:pt idx="48">
                  <c:v> 30:49.852 </c:v>
                </c:pt>
                <c:pt idx="49">
                  <c:v> 30:50.361 </c:v>
                </c:pt>
                <c:pt idx="50">
                  <c:v> 30:50.877 </c:v>
                </c:pt>
                <c:pt idx="51">
                  <c:v> 30:51.395 </c:v>
                </c:pt>
                <c:pt idx="52">
                  <c:v> 30:51.899 </c:v>
                </c:pt>
                <c:pt idx="53">
                  <c:v> 30:52.410 </c:v>
                </c:pt>
                <c:pt idx="54">
                  <c:v> 30:52.926 </c:v>
                </c:pt>
                <c:pt idx="55">
                  <c:v> 30:53.443 </c:v>
                </c:pt>
                <c:pt idx="56">
                  <c:v> 30:53.947 </c:v>
                </c:pt>
                <c:pt idx="57">
                  <c:v> 30:54.458 </c:v>
                </c:pt>
                <c:pt idx="58">
                  <c:v> 30:54.962 </c:v>
                </c:pt>
                <c:pt idx="59">
                  <c:v> 30:55.474 </c:v>
                </c:pt>
                <c:pt idx="60">
                  <c:v> 30:55.978 </c:v>
                </c:pt>
                <c:pt idx="61">
                  <c:v> 30:56.489 </c:v>
                </c:pt>
                <c:pt idx="62">
                  <c:v> 30:57.006 </c:v>
                </c:pt>
                <c:pt idx="63">
                  <c:v> 30:57.521 </c:v>
                </c:pt>
                <c:pt idx="64">
                  <c:v> 30:58.025 </c:v>
                </c:pt>
                <c:pt idx="65">
                  <c:v> 30:58.530 </c:v>
                </c:pt>
                <c:pt idx="66">
                  <c:v> 30:59.037 </c:v>
                </c:pt>
                <c:pt idx="67">
                  <c:v> 30:59.555 </c:v>
                </c:pt>
                <c:pt idx="68">
                  <c:v> 31:00.069 </c:v>
                </c:pt>
                <c:pt idx="69">
                  <c:v> 31:00.585 </c:v>
                </c:pt>
                <c:pt idx="70">
                  <c:v> 31:01.101 </c:v>
                </c:pt>
                <c:pt idx="71">
                  <c:v> 31:01.616 </c:v>
                </c:pt>
                <c:pt idx="72">
                  <c:v> 31:02.120 </c:v>
                </c:pt>
                <c:pt idx="73">
                  <c:v> 31:02.630 </c:v>
                </c:pt>
                <c:pt idx="74">
                  <c:v> 31:03.149 </c:v>
                </c:pt>
                <c:pt idx="75">
                  <c:v> 31:03.654 </c:v>
                </c:pt>
                <c:pt idx="76">
                  <c:v> 31:04.163 </c:v>
                </c:pt>
                <c:pt idx="77">
                  <c:v> 31:04.667 </c:v>
                </c:pt>
                <c:pt idx="78">
                  <c:v> 31:05.171 </c:v>
                </c:pt>
                <c:pt idx="79">
                  <c:v> 31:05.675 </c:v>
                </c:pt>
                <c:pt idx="80">
                  <c:v> 31:06.197 </c:v>
                </c:pt>
                <c:pt idx="81">
                  <c:v> 31:06.712 </c:v>
                </c:pt>
                <c:pt idx="82">
                  <c:v> 31:07.229 </c:v>
                </c:pt>
                <c:pt idx="83">
                  <c:v> 31:07.745 </c:v>
                </c:pt>
                <c:pt idx="84">
                  <c:v> 31:08.262 </c:v>
                </c:pt>
                <c:pt idx="85">
                  <c:v> 31:08.776 </c:v>
                </c:pt>
                <c:pt idx="86">
                  <c:v> 31:09.280 </c:v>
                </c:pt>
                <c:pt idx="87">
                  <c:v> 31:09.793 </c:v>
                </c:pt>
                <c:pt idx="88">
                  <c:v> 31:10.310 </c:v>
                </c:pt>
                <c:pt idx="89">
                  <c:v> 31:10.814 </c:v>
                </c:pt>
                <c:pt idx="90">
                  <c:v> 31:11.326 </c:v>
                </c:pt>
                <c:pt idx="91">
                  <c:v> 31:11.830 </c:v>
                </c:pt>
                <c:pt idx="92">
                  <c:v> 31:12.339 </c:v>
                </c:pt>
                <c:pt idx="93">
                  <c:v> 31:12.856 </c:v>
                </c:pt>
                <c:pt idx="94">
                  <c:v> 31:13.373 </c:v>
                </c:pt>
                <c:pt idx="95">
                  <c:v> 31:13.877 </c:v>
                </c:pt>
                <c:pt idx="96">
                  <c:v> 31:14.389 </c:v>
                </c:pt>
                <c:pt idx="97">
                  <c:v> 31:14.905 </c:v>
                </c:pt>
                <c:pt idx="98">
                  <c:v> 31:15.423 </c:v>
                </c:pt>
                <c:pt idx="99">
                  <c:v> 31:15.936 </c:v>
                </c:pt>
                <c:pt idx="100">
                  <c:v> 31:16.456 </c:v>
                </c:pt>
                <c:pt idx="101">
                  <c:v> 31:16.962 </c:v>
                </c:pt>
                <c:pt idx="102">
                  <c:v> 31:17.470 </c:v>
                </c:pt>
                <c:pt idx="103">
                  <c:v> 31:17.974 </c:v>
                </c:pt>
                <c:pt idx="104">
                  <c:v> 31:18.486 </c:v>
                </c:pt>
                <c:pt idx="105">
                  <c:v> 31:18.989 </c:v>
                </c:pt>
                <c:pt idx="106">
                  <c:v> 31:19.500 </c:v>
                </c:pt>
                <c:pt idx="107">
                  <c:v> 31:20.005 </c:v>
                </c:pt>
                <c:pt idx="108">
                  <c:v> 31:20.517 </c:v>
                </c:pt>
                <c:pt idx="109">
                  <c:v> 31:21.033 </c:v>
                </c:pt>
                <c:pt idx="110">
                  <c:v> 31:21.538 </c:v>
                </c:pt>
                <c:pt idx="111">
                  <c:v> 31:22.049 </c:v>
                </c:pt>
                <c:pt idx="112">
                  <c:v> 31:22.566 </c:v>
                </c:pt>
                <c:pt idx="113">
                  <c:v> 31:23.081 </c:v>
                </c:pt>
                <c:pt idx="114">
                  <c:v> 31:23.598 </c:v>
                </c:pt>
                <c:pt idx="115">
                  <c:v> 31:24.103 </c:v>
                </c:pt>
                <c:pt idx="116">
                  <c:v> 31:24.613 </c:v>
                </c:pt>
                <c:pt idx="117">
                  <c:v> 31:25.129 </c:v>
                </c:pt>
                <c:pt idx="118">
                  <c:v> 31:25.633 </c:v>
                </c:pt>
                <c:pt idx="119">
                  <c:v> 31:26.144 </c:v>
                </c:pt>
                <c:pt idx="120">
                  <c:v> 31:26.661 </c:v>
                </c:pt>
                <c:pt idx="121">
                  <c:v> 31:27.165 </c:v>
                </c:pt>
                <c:pt idx="122">
                  <c:v> 31:27.677 </c:v>
                </c:pt>
                <c:pt idx="123">
                  <c:v> 31:28.193 </c:v>
                </c:pt>
                <c:pt idx="124">
                  <c:v> 31:28.708 </c:v>
                </c:pt>
                <c:pt idx="125">
                  <c:v> 31:29.225 </c:v>
                </c:pt>
                <c:pt idx="126">
                  <c:v> 31:29.739 </c:v>
                </c:pt>
                <c:pt idx="127">
                  <c:v> 31:30.245 </c:v>
                </c:pt>
                <c:pt idx="128">
                  <c:v> 31:30.756 </c:v>
                </c:pt>
                <c:pt idx="129">
                  <c:v> 31:31.261 </c:v>
                </c:pt>
                <c:pt idx="130">
                  <c:v> 31:31.773 </c:v>
                </c:pt>
                <c:pt idx="131">
                  <c:v> 31:32.288 </c:v>
                </c:pt>
                <c:pt idx="132">
                  <c:v> 31:32.793 </c:v>
                </c:pt>
                <c:pt idx="133">
                  <c:v> 31:33.303 </c:v>
                </c:pt>
                <c:pt idx="134">
                  <c:v> 31:33.807 </c:v>
                </c:pt>
                <c:pt idx="135">
                  <c:v> 31:34.319 </c:v>
                </c:pt>
                <c:pt idx="136">
                  <c:v> 31:34.824 </c:v>
                </c:pt>
                <c:pt idx="137">
                  <c:v> 31:35.335 </c:v>
                </c:pt>
                <c:pt idx="138">
                  <c:v> 31:35.839 </c:v>
                </c:pt>
                <c:pt idx="139">
                  <c:v> 31:36.349 </c:v>
                </c:pt>
                <c:pt idx="140">
                  <c:v> 31:36.853 </c:v>
                </c:pt>
                <c:pt idx="141">
                  <c:v> 31:37.357 </c:v>
                </c:pt>
                <c:pt idx="142">
                  <c:v> 31:37.864 </c:v>
                </c:pt>
                <c:pt idx="143">
                  <c:v> 31:38.381 </c:v>
                </c:pt>
                <c:pt idx="144">
                  <c:v> 31:38.897 </c:v>
                </c:pt>
                <c:pt idx="145">
                  <c:v> 31:39.401 </c:v>
                </c:pt>
                <c:pt idx="146">
                  <c:v> 31:39.911 </c:v>
                </c:pt>
                <c:pt idx="147">
                  <c:v> 31:40.416 </c:v>
                </c:pt>
                <c:pt idx="148">
                  <c:v> 31:40.927 </c:v>
                </c:pt>
                <c:pt idx="149">
                  <c:v> 31:41.432 </c:v>
                </c:pt>
                <c:pt idx="150">
                  <c:v> 31:41.943 </c:v>
                </c:pt>
                <c:pt idx="151">
                  <c:v> 31:42.458 </c:v>
                </c:pt>
                <c:pt idx="152">
                  <c:v> 31:42.962 </c:v>
                </c:pt>
                <c:pt idx="153">
                  <c:v> 31:43.473 </c:v>
                </c:pt>
                <c:pt idx="154">
                  <c:v> 31:43.977 </c:v>
                </c:pt>
                <c:pt idx="155">
                  <c:v> 31:44.490 </c:v>
                </c:pt>
                <c:pt idx="156">
                  <c:v> 31:45.006 </c:v>
                </c:pt>
                <c:pt idx="157">
                  <c:v> 31:45.521 </c:v>
                </c:pt>
                <c:pt idx="158">
                  <c:v> 31:46.025 </c:v>
                </c:pt>
                <c:pt idx="159">
                  <c:v> 31:46.536 </c:v>
                </c:pt>
                <c:pt idx="160">
                  <c:v> 31:47.055 </c:v>
                </c:pt>
                <c:pt idx="161">
                  <c:v> 31:47.560 </c:v>
                </c:pt>
                <c:pt idx="162">
                  <c:v> 31:48.069 </c:v>
                </c:pt>
                <c:pt idx="163">
                  <c:v> 31:48.573 </c:v>
                </c:pt>
                <c:pt idx="164">
                  <c:v> 31:49.085 </c:v>
                </c:pt>
                <c:pt idx="165">
                  <c:v> 31:49.600 </c:v>
                </c:pt>
                <c:pt idx="166">
                  <c:v> 31:50.105 </c:v>
                </c:pt>
                <c:pt idx="167">
                  <c:v> 31:50.615 </c:v>
                </c:pt>
                <c:pt idx="168">
                  <c:v> 31:51.119 </c:v>
                </c:pt>
                <c:pt idx="169">
                  <c:v> 31:51.632 </c:v>
                </c:pt>
                <c:pt idx="170">
                  <c:v> 31:52.136 </c:v>
                </c:pt>
                <c:pt idx="171">
                  <c:v> 31:52.646 </c:v>
                </c:pt>
                <c:pt idx="172">
                  <c:v> 31:53.151 </c:v>
                </c:pt>
                <c:pt idx="173">
                  <c:v> 31:53.663 </c:v>
                </c:pt>
                <c:pt idx="174">
                  <c:v> 31:54.180 </c:v>
                </c:pt>
                <c:pt idx="175">
                  <c:v> 31:54.686 </c:v>
                </c:pt>
                <c:pt idx="176">
                  <c:v> 31:55.192 </c:v>
                </c:pt>
                <c:pt idx="177">
                  <c:v> 31:55.696 </c:v>
                </c:pt>
                <c:pt idx="178">
                  <c:v> 31:56.209 </c:v>
                </c:pt>
                <c:pt idx="179">
                  <c:v> 31:56.712 </c:v>
                </c:pt>
                <c:pt idx="180">
                  <c:v> 31:57.216 </c:v>
                </c:pt>
                <c:pt idx="181">
                  <c:v> 31:57.724 </c:v>
                </c:pt>
                <c:pt idx="182">
                  <c:v> 31:58.227 </c:v>
                </c:pt>
                <c:pt idx="183">
                  <c:v> 31:58.739 </c:v>
                </c:pt>
                <c:pt idx="184">
                  <c:v> 31:59.243 </c:v>
                </c:pt>
                <c:pt idx="185">
                  <c:v> 31:59.755 </c:v>
                </c:pt>
                <c:pt idx="186">
                  <c:v> 32:00.271 </c:v>
                </c:pt>
                <c:pt idx="187">
                  <c:v> 32:00.775 </c:v>
                </c:pt>
                <c:pt idx="188">
                  <c:v> 32:01.287 </c:v>
                </c:pt>
                <c:pt idx="189">
                  <c:v> 32:01.791 </c:v>
                </c:pt>
                <c:pt idx="190">
                  <c:v> 32:02.304 </c:v>
                </c:pt>
                <c:pt idx="191">
                  <c:v> 32:02.810 </c:v>
                </c:pt>
                <c:pt idx="192">
                  <c:v> 32:03.319 </c:v>
                </c:pt>
                <c:pt idx="193">
                  <c:v> 32:03.837 </c:v>
                </c:pt>
                <c:pt idx="194">
                  <c:v> 32:04.341 </c:v>
                </c:pt>
                <c:pt idx="195">
                  <c:v> 32:04.849 </c:v>
                </c:pt>
                <c:pt idx="196">
                  <c:v> 32:05.354 </c:v>
                </c:pt>
                <c:pt idx="197">
                  <c:v> 32:05.867 </c:v>
                </c:pt>
                <c:pt idx="198">
                  <c:v> 32:06.382 </c:v>
                </c:pt>
                <c:pt idx="199">
                  <c:v> 32:06.886 </c:v>
                </c:pt>
                <c:pt idx="200">
                  <c:v> 32:07.398 </c:v>
                </c:pt>
                <c:pt idx="201">
                  <c:v> 32:07.902 </c:v>
                </c:pt>
                <c:pt idx="202">
                  <c:v> 32:08.413 </c:v>
                </c:pt>
                <c:pt idx="203">
                  <c:v> 32:08.928 </c:v>
                </c:pt>
                <c:pt idx="204">
                  <c:v> 32:09.432 </c:v>
                </c:pt>
                <c:pt idx="205">
                  <c:v> 32:09.945 </c:v>
                </c:pt>
                <c:pt idx="206">
                  <c:v> 32:10.450 </c:v>
                </c:pt>
                <c:pt idx="207">
                  <c:v> 32:10.961 </c:v>
                </c:pt>
                <c:pt idx="208">
                  <c:v> 32:11.465 </c:v>
                </c:pt>
                <c:pt idx="209">
                  <c:v> 32:11.976 </c:v>
                </c:pt>
                <c:pt idx="210">
                  <c:v> 32:12.480 </c:v>
                </c:pt>
                <c:pt idx="211">
                  <c:v> 32:12.992 </c:v>
                </c:pt>
                <c:pt idx="212">
                  <c:v> 32:13.496 </c:v>
                </c:pt>
                <c:pt idx="213">
                  <c:v> 32:14.006 </c:v>
                </c:pt>
                <c:pt idx="214">
                  <c:v> 32:14.511 </c:v>
                </c:pt>
                <c:pt idx="215">
                  <c:v> 32:15.023 </c:v>
                </c:pt>
                <c:pt idx="216">
                  <c:v> 32:15.527 </c:v>
                </c:pt>
                <c:pt idx="217">
                  <c:v> 32:16.039 </c:v>
                </c:pt>
                <c:pt idx="218">
                  <c:v> 32:16.544 </c:v>
                </c:pt>
                <c:pt idx="219">
                  <c:v> 32:17.054 </c:v>
                </c:pt>
                <c:pt idx="220">
                  <c:v> 32:17.558 </c:v>
                </c:pt>
                <c:pt idx="221">
                  <c:v> 32:18.070 </c:v>
                </c:pt>
                <c:pt idx="222">
                  <c:v> 32:18.586 </c:v>
                </c:pt>
                <c:pt idx="223">
                  <c:v> 32:19.090 </c:v>
                </c:pt>
                <c:pt idx="224">
                  <c:v> 32:19.603 </c:v>
                </c:pt>
                <c:pt idx="225">
                  <c:v> 32:20.107 </c:v>
                </c:pt>
                <c:pt idx="226">
                  <c:v> 32:20.617 </c:v>
                </c:pt>
                <c:pt idx="227">
                  <c:v> 32:21.122 </c:v>
                </c:pt>
                <c:pt idx="228">
                  <c:v> 32:21.633 </c:v>
                </c:pt>
                <c:pt idx="229">
                  <c:v> 32:22.137 </c:v>
                </c:pt>
                <c:pt idx="230">
                  <c:v> 32:22.647 </c:v>
                </c:pt>
                <c:pt idx="231">
                  <c:v> 32:23.164 </c:v>
                </c:pt>
                <c:pt idx="232">
                  <c:v> 32:23.668 </c:v>
                </c:pt>
                <c:pt idx="233">
                  <c:v> 32:24.180 </c:v>
                </c:pt>
                <c:pt idx="234">
                  <c:v> 32:24.684 </c:v>
                </c:pt>
                <c:pt idx="235">
                  <c:v> 32:25.196 </c:v>
                </c:pt>
                <c:pt idx="236">
                  <c:v> 32:25.700 </c:v>
                </c:pt>
                <c:pt idx="237">
                  <c:v> 32:26.210 </c:v>
                </c:pt>
                <c:pt idx="238">
                  <c:v> 32:26.714 </c:v>
                </c:pt>
                <c:pt idx="239">
                  <c:v> 32:27.227 </c:v>
                </c:pt>
                <c:pt idx="240">
                  <c:v> 32:27.732 </c:v>
                </c:pt>
                <c:pt idx="241">
                  <c:v> 32:28.243 </c:v>
                </c:pt>
                <c:pt idx="242">
                  <c:v> 32:28.748 </c:v>
                </c:pt>
                <c:pt idx="243">
                  <c:v> 32:29.260 </c:v>
                </c:pt>
                <c:pt idx="244">
                  <c:v> 32:29.765 </c:v>
                </c:pt>
                <c:pt idx="245">
                  <c:v> 32:30.272 </c:v>
                </c:pt>
                <c:pt idx="246">
                  <c:v> 32:30.776 </c:v>
                </c:pt>
                <c:pt idx="247">
                  <c:v> 32:31.289 </c:v>
                </c:pt>
                <c:pt idx="248">
                  <c:v> 32:31.794 </c:v>
                </c:pt>
                <c:pt idx="249">
                  <c:v> 32:32.304 </c:v>
                </c:pt>
                <c:pt idx="250">
                  <c:v> 32:32.808 </c:v>
                </c:pt>
                <c:pt idx="251">
                  <c:v> 32:33.320 </c:v>
                </c:pt>
                <c:pt idx="252">
                  <c:v> 32:33.824 </c:v>
                </c:pt>
                <c:pt idx="253">
                  <c:v> 32:34.335 </c:v>
                </c:pt>
                <c:pt idx="254">
                  <c:v> 32:34.838 </c:v>
                </c:pt>
                <c:pt idx="255">
                  <c:v> 32:35.351 </c:v>
                </c:pt>
                <c:pt idx="256">
                  <c:v> 32:35.856 </c:v>
                </c:pt>
                <c:pt idx="257">
                  <c:v> 32:36.366 </c:v>
                </c:pt>
                <c:pt idx="258">
                  <c:v> 32:36.870 </c:v>
                </c:pt>
                <c:pt idx="259">
                  <c:v> 32:37.375 </c:v>
                </c:pt>
                <c:pt idx="260">
                  <c:v> 32:37.881 </c:v>
                </c:pt>
                <c:pt idx="261">
                  <c:v> 32:38.397 </c:v>
                </c:pt>
                <c:pt idx="262">
                  <c:v> 32:38.900 </c:v>
                </c:pt>
                <c:pt idx="263">
                  <c:v> 32:39.413 </c:v>
                </c:pt>
                <c:pt idx="264">
                  <c:v> 32:39.917 </c:v>
                </c:pt>
                <c:pt idx="265">
                  <c:v> 32:40.429 </c:v>
                </c:pt>
                <c:pt idx="266">
                  <c:v> 32:40.933 </c:v>
                </c:pt>
                <c:pt idx="267">
                  <c:v> 32:41.444 </c:v>
                </c:pt>
                <c:pt idx="268">
                  <c:v> 32:41.948 </c:v>
                </c:pt>
                <c:pt idx="269">
                  <c:v> 32:42.458 </c:v>
                </c:pt>
                <c:pt idx="270">
                  <c:v> 32:42.963 </c:v>
                </c:pt>
                <c:pt idx="271">
                  <c:v> 32:43.467 </c:v>
                </c:pt>
                <c:pt idx="272">
                  <c:v> 32:43.973 </c:v>
                </c:pt>
                <c:pt idx="273">
                  <c:v> 32:44.490 </c:v>
                </c:pt>
                <c:pt idx="274">
                  <c:v> 32:44.994 </c:v>
                </c:pt>
                <c:pt idx="275">
                  <c:v> 32:45.504 </c:v>
                </c:pt>
                <c:pt idx="276">
                  <c:v> 32:46.009 </c:v>
                </c:pt>
                <c:pt idx="277">
                  <c:v> 32:46.520 </c:v>
                </c:pt>
                <c:pt idx="278">
                  <c:v> 32:47.024 </c:v>
                </c:pt>
                <c:pt idx="279">
                  <c:v> 32:47.535 </c:v>
                </c:pt>
                <c:pt idx="280">
                  <c:v> 32:48.039 </c:v>
                </c:pt>
                <c:pt idx="281">
                  <c:v> 32:48.543 </c:v>
                </c:pt>
                <c:pt idx="282">
                  <c:v> 32:49.051 </c:v>
                </c:pt>
                <c:pt idx="283">
                  <c:v> 32:49.556 </c:v>
                </c:pt>
                <c:pt idx="284">
                  <c:v> 32:50.061 </c:v>
                </c:pt>
                <c:pt idx="285">
                  <c:v> 32:50.566 </c:v>
                </c:pt>
                <c:pt idx="286">
                  <c:v> 32:51.070 </c:v>
                </c:pt>
                <c:pt idx="287">
                  <c:v> 32:51.574 </c:v>
                </c:pt>
                <c:pt idx="288">
                  <c:v> 32:52.080 </c:v>
                </c:pt>
                <c:pt idx="289">
                  <c:v> 32:52.585 </c:v>
                </c:pt>
                <c:pt idx="290">
                  <c:v> 32:53.089 </c:v>
                </c:pt>
                <c:pt idx="291">
                  <c:v> 32:53.593 </c:v>
                </c:pt>
                <c:pt idx="292">
                  <c:v> 32:54.098 </c:v>
                </c:pt>
                <c:pt idx="293">
                  <c:v> 32:54.611 </c:v>
                </c:pt>
                <c:pt idx="294">
                  <c:v> 32:55.115 </c:v>
                </c:pt>
                <c:pt idx="295">
                  <c:v> 32:55.626 </c:v>
                </c:pt>
                <c:pt idx="296">
                  <c:v> 32:56.130 </c:v>
                </c:pt>
                <c:pt idx="297">
                  <c:v> 32:56.640 </c:v>
                </c:pt>
                <c:pt idx="298">
                  <c:v> 32:57.144 </c:v>
                </c:pt>
                <c:pt idx="299">
                  <c:v> 32:57.655 </c:v>
                </c:pt>
                <c:pt idx="300">
                  <c:v> 32:58.159 </c:v>
                </c:pt>
                <c:pt idx="301">
                  <c:v> 32:58.672 </c:v>
                </c:pt>
                <c:pt idx="302">
                  <c:v> 32:59.175 </c:v>
                </c:pt>
                <c:pt idx="303">
                  <c:v> 32:59.686 </c:v>
                </c:pt>
                <c:pt idx="304">
                  <c:v> 33:00.190 </c:v>
                </c:pt>
                <c:pt idx="305">
                  <c:v> 33:00.701 </c:v>
                </c:pt>
                <c:pt idx="306">
                  <c:v> 33:01.205 </c:v>
                </c:pt>
                <c:pt idx="307">
                  <c:v> 33:01.719 </c:v>
                </c:pt>
                <c:pt idx="308">
                  <c:v> 33:02.223 </c:v>
                </c:pt>
                <c:pt idx="309">
                  <c:v> 33:02.731 </c:v>
                </c:pt>
                <c:pt idx="310">
                  <c:v> 33:03.235 </c:v>
                </c:pt>
                <c:pt idx="311">
                  <c:v> 33:03.747 </c:v>
                </c:pt>
                <c:pt idx="312">
                  <c:v> 33:04.251 </c:v>
                </c:pt>
                <c:pt idx="313">
                  <c:v> 33:04.762 </c:v>
                </c:pt>
                <c:pt idx="314">
                  <c:v> 33:05.278 </c:v>
                </c:pt>
                <c:pt idx="315">
                  <c:v> 33:05.782 </c:v>
                </c:pt>
                <c:pt idx="316">
                  <c:v> 33:06.295 </c:v>
                </c:pt>
                <c:pt idx="317">
                  <c:v> 33:06.799 </c:v>
                </c:pt>
                <c:pt idx="318">
                  <c:v> 33:07.309 </c:v>
                </c:pt>
                <c:pt idx="319">
                  <c:v> 33:07.813 </c:v>
                </c:pt>
                <c:pt idx="320">
                  <c:v> 33:08.325 </c:v>
                </c:pt>
                <c:pt idx="321">
                  <c:v> 33:08.841 </c:v>
                </c:pt>
                <c:pt idx="322">
                  <c:v> 33:09.345 </c:v>
                </c:pt>
                <c:pt idx="323">
                  <c:v> 33:09.855 </c:v>
                </c:pt>
                <c:pt idx="324">
                  <c:v> 33:10.359 </c:v>
                </c:pt>
                <c:pt idx="325">
                  <c:v> 33:10.871 </c:v>
                </c:pt>
                <c:pt idx="326">
                  <c:v> 33:11.375 </c:v>
                </c:pt>
                <c:pt idx="327">
                  <c:v> 33:11.880 </c:v>
                </c:pt>
                <c:pt idx="328">
                  <c:v> 33:12.386 </c:v>
                </c:pt>
                <c:pt idx="329">
                  <c:v> 33:12.890 </c:v>
                </c:pt>
                <c:pt idx="330">
                  <c:v> 33:13.402 </c:v>
                </c:pt>
                <c:pt idx="331">
                  <c:v> 33:13.905 </c:v>
                </c:pt>
                <c:pt idx="332">
                  <c:v> 33:14.418 </c:v>
                </c:pt>
                <c:pt idx="333">
                  <c:v> 33:14.923 </c:v>
                </c:pt>
                <c:pt idx="334">
                  <c:v> 33:15.432 </c:v>
                </c:pt>
                <c:pt idx="335">
                  <c:v> 33:15.935 </c:v>
                </c:pt>
                <c:pt idx="336">
                  <c:v> 33:16.447 </c:v>
                </c:pt>
                <c:pt idx="337">
                  <c:v> 33:16.950 </c:v>
                </c:pt>
                <c:pt idx="338">
                  <c:v> 33:17.463 </c:v>
                </c:pt>
                <c:pt idx="339">
                  <c:v> 33:17.967 </c:v>
                </c:pt>
                <c:pt idx="340">
                  <c:v> 33:18.478 </c:v>
                </c:pt>
                <c:pt idx="341">
                  <c:v> 33:18.982 </c:v>
                </c:pt>
                <c:pt idx="342">
                  <c:v> 33:19.494 </c:v>
                </c:pt>
                <c:pt idx="343">
                  <c:v> 33:19.999 </c:v>
                </c:pt>
                <c:pt idx="344">
                  <c:v> 33:20.504 </c:v>
                </c:pt>
                <c:pt idx="345">
                  <c:v> 33:21.010 </c:v>
                </c:pt>
                <c:pt idx="346">
                  <c:v> 33:21.514 </c:v>
                </c:pt>
                <c:pt idx="347">
                  <c:v> 33:22.025 </c:v>
                </c:pt>
                <c:pt idx="348">
                  <c:v> 33:22.529 </c:v>
                </c:pt>
                <c:pt idx="349">
                  <c:v> 33:23.038 </c:v>
                </c:pt>
                <c:pt idx="350">
                  <c:v> 33:23.542 </c:v>
                </c:pt>
                <c:pt idx="351">
                  <c:v> 33:24.055 </c:v>
                </c:pt>
                <c:pt idx="352">
                  <c:v> 33:24.559 </c:v>
                </c:pt>
                <c:pt idx="353">
                  <c:v> 33:25.072 </c:v>
                </c:pt>
                <c:pt idx="354">
                  <c:v> 33:25.577 </c:v>
                </c:pt>
                <c:pt idx="355">
                  <c:v> 33:26.085 </c:v>
                </c:pt>
                <c:pt idx="356">
                  <c:v> 33:26.589 </c:v>
                </c:pt>
                <c:pt idx="357">
                  <c:v> 33:27.101 </c:v>
                </c:pt>
                <c:pt idx="358">
                  <c:v> 33:27.605 </c:v>
                </c:pt>
                <c:pt idx="359">
                  <c:v> 33:28.109 </c:v>
                </c:pt>
                <c:pt idx="360">
                  <c:v> 33:28.615 </c:v>
                </c:pt>
                <c:pt idx="361">
                  <c:v> 33:29.119 </c:v>
                </c:pt>
                <c:pt idx="362">
                  <c:v> 33:29.631 </c:v>
                </c:pt>
                <c:pt idx="363">
                  <c:v> 33:30.135 </c:v>
                </c:pt>
                <c:pt idx="364">
                  <c:v> 33:30.646 </c:v>
                </c:pt>
                <c:pt idx="365">
                  <c:v> 33:31.151 </c:v>
                </c:pt>
                <c:pt idx="366">
                  <c:v> 33:31.663 </c:v>
                </c:pt>
                <c:pt idx="367">
                  <c:v> 33:32.168 </c:v>
                </c:pt>
                <c:pt idx="368">
                  <c:v> 33:32.678 </c:v>
                </c:pt>
                <c:pt idx="369">
                  <c:v> 33:33.182 </c:v>
                </c:pt>
                <c:pt idx="370">
                  <c:v> 33:33.686 </c:v>
                </c:pt>
                <c:pt idx="371">
                  <c:v> 33:34.190 </c:v>
                </c:pt>
                <c:pt idx="372">
                  <c:v> 33:34.706 </c:v>
                </c:pt>
                <c:pt idx="373">
                  <c:v> 33:35.210 </c:v>
                </c:pt>
                <c:pt idx="374">
                  <c:v> 33:35.723 </c:v>
                </c:pt>
                <c:pt idx="375">
                  <c:v> 33:36.228 </c:v>
                </c:pt>
                <c:pt idx="376">
                  <c:v> 33:36.739 </c:v>
                </c:pt>
                <c:pt idx="377">
                  <c:v> 33:37.243 </c:v>
                </c:pt>
                <c:pt idx="378">
                  <c:v> 33:37.755 </c:v>
                </c:pt>
                <c:pt idx="379">
                  <c:v> 33:38.259 </c:v>
                </c:pt>
                <c:pt idx="380">
                  <c:v> 33:38.768 </c:v>
                </c:pt>
                <c:pt idx="381">
                  <c:v> 33:39.273 </c:v>
                </c:pt>
                <c:pt idx="382">
                  <c:v> 33:39.776 </c:v>
                </c:pt>
                <c:pt idx="383">
                  <c:v> 33:40.282 </c:v>
                </c:pt>
                <c:pt idx="384">
                  <c:v> 33:40.786 </c:v>
                </c:pt>
                <c:pt idx="385">
                  <c:v> 33:41.298 </c:v>
                </c:pt>
                <c:pt idx="386">
                  <c:v> 33:41.803 </c:v>
                </c:pt>
                <c:pt idx="387">
                  <c:v> 33:42.306 </c:v>
                </c:pt>
                <c:pt idx="388">
                  <c:v> 33:42.810 </c:v>
                </c:pt>
                <c:pt idx="389">
                  <c:v> 33:43.314 </c:v>
                </c:pt>
                <c:pt idx="390">
                  <c:v> 33:43.829 </c:v>
                </c:pt>
                <c:pt idx="391">
                  <c:v> 33:44.332 </c:v>
                </c:pt>
                <c:pt idx="392">
                  <c:v> 33:44.843 </c:v>
                </c:pt>
                <c:pt idx="393">
                  <c:v> 33:45.348 </c:v>
                </c:pt>
                <c:pt idx="394">
                  <c:v> 33:45.851 </c:v>
                </c:pt>
                <c:pt idx="395">
                  <c:v> 33:46.361 </c:v>
                </c:pt>
                <c:pt idx="396">
                  <c:v> 33:46.864 </c:v>
                </c:pt>
                <c:pt idx="397">
                  <c:v> 33:47.375 </c:v>
                </c:pt>
                <c:pt idx="398">
                  <c:v> 33:47.879 </c:v>
                </c:pt>
                <c:pt idx="399">
                  <c:v> 33:48.390 </c:v>
                </c:pt>
                <c:pt idx="400">
                  <c:v> 33:48.894 </c:v>
                </c:pt>
                <c:pt idx="401">
                  <c:v> 33:49.407 </c:v>
                </c:pt>
                <c:pt idx="402">
                  <c:v> 33:49.911 </c:v>
                </c:pt>
                <c:pt idx="403">
                  <c:v> 33:50.415 </c:v>
                </c:pt>
                <c:pt idx="404">
                  <c:v> 33:50.918 </c:v>
                </c:pt>
                <c:pt idx="405">
                  <c:v> 33:51.422 </c:v>
                </c:pt>
                <c:pt idx="406">
                  <c:v> 33:51.939 </c:v>
                </c:pt>
                <c:pt idx="407">
                  <c:v> 33:52.442 </c:v>
                </c:pt>
                <c:pt idx="408">
                  <c:v> 33:52.952 </c:v>
                </c:pt>
                <c:pt idx="409">
                  <c:v> 33:53.456 </c:v>
                </c:pt>
                <c:pt idx="410">
                  <c:v> 33:53.961 </c:v>
                </c:pt>
                <c:pt idx="411">
                  <c:v> 33:54.467 </c:v>
                </c:pt>
                <c:pt idx="412">
                  <c:v> 33:54.984 </c:v>
                </c:pt>
                <c:pt idx="413">
                  <c:v> 33:55.488 </c:v>
                </c:pt>
                <c:pt idx="414">
                  <c:v> 33:55.998 </c:v>
                </c:pt>
                <c:pt idx="415">
                  <c:v> 33:56.503 </c:v>
                </c:pt>
                <c:pt idx="416">
                  <c:v> 33:57.013 </c:v>
                </c:pt>
                <c:pt idx="417">
                  <c:v> 33:57.518 </c:v>
                </c:pt>
                <c:pt idx="418">
                  <c:v> 33:58.029 </c:v>
                </c:pt>
                <c:pt idx="419">
                  <c:v> 33:58.533 </c:v>
                </c:pt>
                <c:pt idx="420">
                  <c:v> 33:59.043 </c:v>
                </c:pt>
                <c:pt idx="421">
                  <c:v> 33:59.546 </c:v>
                </c:pt>
                <c:pt idx="422">
                  <c:v> 34:00.058 </c:v>
                </c:pt>
                <c:pt idx="423">
                  <c:v> 34:00.561 </c:v>
                </c:pt>
                <c:pt idx="424">
                  <c:v> 34:01.067 </c:v>
                </c:pt>
                <c:pt idx="425">
                  <c:v> 34:01.574 </c:v>
                </c:pt>
                <c:pt idx="426">
                  <c:v> 34:02.090 </c:v>
                </c:pt>
                <c:pt idx="427">
                  <c:v> 34:02.594 </c:v>
                </c:pt>
                <c:pt idx="428">
                  <c:v> 34:03.105 </c:v>
                </c:pt>
                <c:pt idx="429">
                  <c:v> 34:03.609 </c:v>
                </c:pt>
                <c:pt idx="430">
                  <c:v> 34:04.122 </c:v>
                </c:pt>
                <c:pt idx="431">
                  <c:v> 34:04.637 </c:v>
                </c:pt>
                <c:pt idx="432">
                  <c:v> 34:05.141 </c:v>
                </c:pt>
                <c:pt idx="433">
                  <c:v> 34:05.652 </c:v>
                </c:pt>
                <c:pt idx="434">
                  <c:v> 34:06.167 </c:v>
                </c:pt>
                <c:pt idx="435">
                  <c:v> 34:06.672 </c:v>
                </c:pt>
                <c:pt idx="436">
                  <c:v> 34:07.177 </c:v>
                </c:pt>
                <c:pt idx="437">
                  <c:v> 34:07.684 </c:v>
                </c:pt>
                <c:pt idx="438">
                  <c:v> 34:08.188 </c:v>
                </c:pt>
                <c:pt idx="439">
                  <c:v> 34:08.699 </c:v>
                </c:pt>
                <c:pt idx="440">
                  <c:v> 34:09.202 </c:v>
                </c:pt>
                <c:pt idx="441">
                  <c:v> 34:09.714 </c:v>
                </c:pt>
                <c:pt idx="442">
                  <c:v> 34:10.219 </c:v>
                </c:pt>
                <c:pt idx="443">
                  <c:v> 34:10.730 </c:v>
                </c:pt>
                <c:pt idx="444">
                  <c:v> 34:11.234 </c:v>
                </c:pt>
                <c:pt idx="445">
                  <c:v> 34:11.745 </c:v>
                </c:pt>
                <c:pt idx="446">
                  <c:v> 34:12.251 </c:v>
                </c:pt>
                <c:pt idx="447">
                  <c:v> 34:12.754 </c:v>
                </c:pt>
                <c:pt idx="448">
                  <c:v> 34:13.260 </c:v>
                </c:pt>
                <c:pt idx="449">
                  <c:v> 34:13.764 </c:v>
                </c:pt>
                <c:pt idx="450">
                  <c:v> 34:14.274 </c:v>
                </c:pt>
                <c:pt idx="451">
                  <c:v> 34:14.778 </c:v>
                </c:pt>
                <c:pt idx="452">
                  <c:v> 34:15.291 </c:v>
                </c:pt>
                <c:pt idx="453">
                  <c:v> 34:15.795 </c:v>
                </c:pt>
                <c:pt idx="454">
                  <c:v> 34:16.307 </c:v>
                </c:pt>
                <c:pt idx="455">
                  <c:v> 34:16.811 </c:v>
                </c:pt>
                <c:pt idx="456">
                  <c:v> 34:17.320 </c:v>
                </c:pt>
                <c:pt idx="457">
                  <c:v> 34:17.824 </c:v>
                </c:pt>
                <c:pt idx="458">
                  <c:v> 34:18.328 </c:v>
                </c:pt>
                <c:pt idx="459">
                  <c:v> 34:18.831 </c:v>
                </c:pt>
                <c:pt idx="460">
                  <c:v> 34:19.335 </c:v>
                </c:pt>
                <c:pt idx="461">
                  <c:v> 34:19.851 </c:v>
                </c:pt>
                <c:pt idx="462">
                  <c:v> 34:20.355 </c:v>
                </c:pt>
                <c:pt idx="463">
                  <c:v> 34:20.866 </c:v>
                </c:pt>
                <c:pt idx="464">
                  <c:v> 34:21.370 </c:v>
                </c:pt>
                <c:pt idx="465">
                  <c:v> 34:21.882 </c:v>
                </c:pt>
                <c:pt idx="466">
                  <c:v> 34:22.385 </c:v>
                </c:pt>
                <c:pt idx="467">
                  <c:v> 34:22.896 </c:v>
                </c:pt>
                <c:pt idx="468">
                  <c:v> 34:23.400 </c:v>
                </c:pt>
                <c:pt idx="469">
                  <c:v> 34:23.912 </c:v>
                </c:pt>
                <c:pt idx="470">
                  <c:v> 34:24.416 </c:v>
                </c:pt>
                <c:pt idx="471">
                  <c:v> 34:24.928 </c:v>
                </c:pt>
                <c:pt idx="472">
                  <c:v> 34:25.432 </c:v>
                </c:pt>
                <c:pt idx="473">
                  <c:v> 34:25.943 </c:v>
                </c:pt>
                <c:pt idx="474">
                  <c:v> 34:26.447 </c:v>
                </c:pt>
                <c:pt idx="475">
                  <c:v> 34:26.959 </c:v>
                </c:pt>
                <c:pt idx="476">
                  <c:v> 34:27.463 </c:v>
                </c:pt>
                <c:pt idx="477">
                  <c:v> 34:27.973 </c:v>
                </c:pt>
                <c:pt idx="478">
                  <c:v> 34:28.478 </c:v>
                </c:pt>
                <c:pt idx="479">
                  <c:v> 34:28.989 </c:v>
                </c:pt>
                <c:pt idx="480">
                  <c:v> 34:29.494 </c:v>
                </c:pt>
                <c:pt idx="481">
                  <c:v> 34:30.003 </c:v>
                </c:pt>
                <c:pt idx="482">
                  <c:v> 34:30.507 </c:v>
                </c:pt>
                <c:pt idx="483">
                  <c:v> 34:31.019 </c:v>
                </c:pt>
                <c:pt idx="484">
                  <c:v> 34:31.523 </c:v>
                </c:pt>
                <c:pt idx="485">
                  <c:v> 34:32.033 </c:v>
                </c:pt>
                <c:pt idx="486">
                  <c:v> 34:32.537 </c:v>
                </c:pt>
                <c:pt idx="487">
                  <c:v> 34:33.050 </c:v>
                </c:pt>
                <c:pt idx="488">
                  <c:v> 34:33.555 </c:v>
                </c:pt>
                <c:pt idx="489">
                  <c:v> 34:34.063 </c:v>
                </c:pt>
                <c:pt idx="490">
                  <c:v> 34:34.567 </c:v>
                </c:pt>
                <c:pt idx="491">
                  <c:v> 34:35.081 </c:v>
                </c:pt>
                <c:pt idx="492">
                  <c:v> 34:35.585 </c:v>
                </c:pt>
                <c:pt idx="493">
                  <c:v> 34:36.094 </c:v>
                </c:pt>
                <c:pt idx="494">
                  <c:v> 34:36.598 </c:v>
                </c:pt>
                <c:pt idx="495">
                  <c:v> 34:37.109 </c:v>
                </c:pt>
                <c:pt idx="496">
                  <c:v> 34:37.614 </c:v>
                </c:pt>
                <c:pt idx="497">
                  <c:v> 34:38.125 </c:v>
                </c:pt>
                <c:pt idx="498">
                  <c:v> 34:38.628 </c:v>
                </c:pt>
                <c:pt idx="499">
                  <c:v> 34:39.140 </c:v>
                </c:pt>
                <c:pt idx="500">
                  <c:v> 34:39.644 </c:v>
                </c:pt>
                <c:pt idx="501">
                  <c:v> 34:40.156 </c:v>
                </c:pt>
                <c:pt idx="502">
                  <c:v> 34:40.658 </c:v>
                </c:pt>
                <c:pt idx="503">
                  <c:v> 34:41.170 </c:v>
                </c:pt>
                <c:pt idx="504">
                  <c:v> 34:41.674 </c:v>
                </c:pt>
                <c:pt idx="505">
                  <c:v> 34:42.186 </c:v>
                </c:pt>
                <c:pt idx="506">
                  <c:v> 34:42.691 </c:v>
                </c:pt>
                <c:pt idx="507">
                  <c:v> 34:43.204 </c:v>
                </c:pt>
                <c:pt idx="508">
                  <c:v> 34:43.708 </c:v>
                </c:pt>
                <c:pt idx="509">
                  <c:v> 34:44.218 </c:v>
                </c:pt>
                <c:pt idx="510">
                  <c:v> 34:44.723 </c:v>
                </c:pt>
                <c:pt idx="511">
                  <c:v> 34:45.234 </c:v>
                </c:pt>
                <c:pt idx="512">
                  <c:v> 34:45.738 </c:v>
                </c:pt>
                <c:pt idx="513">
                  <c:v> 34:46.248 </c:v>
                </c:pt>
                <c:pt idx="514">
                  <c:v> 34:46.764 </c:v>
                </c:pt>
                <c:pt idx="515">
                  <c:v> 34:47.268 </c:v>
                </c:pt>
                <c:pt idx="516">
                  <c:v> 34:47.771 </c:v>
                </c:pt>
                <c:pt idx="517">
                  <c:v> 34:48.280 </c:v>
                </c:pt>
                <c:pt idx="518">
                  <c:v> 34:48.784 </c:v>
                </c:pt>
                <c:pt idx="519">
                  <c:v> 34:49.293 </c:v>
                </c:pt>
                <c:pt idx="520">
                  <c:v> 34:49.797 </c:v>
                </c:pt>
                <c:pt idx="521">
                  <c:v> 34:50.310 </c:v>
                </c:pt>
                <c:pt idx="522">
                  <c:v> 34:50.825 </c:v>
                </c:pt>
                <c:pt idx="523">
                  <c:v> 34:51.330 </c:v>
                </c:pt>
                <c:pt idx="524">
                  <c:v> 34:51.841 </c:v>
                </c:pt>
                <c:pt idx="525">
                  <c:v> 34:52.345 </c:v>
                </c:pt>
                <c:pt idx="526">
                  <c:v> 34:52.856 </c:v>
                </c:pt>
                <c:pt idx="527">
                  <c:v> 34:53.360 </c:v>
                </c:pt>
                <c:pt idx="528">
                  <c:v> 34:53.870 </c:v>
                </c:pt>
                <c:pt idx="529">
                  <c:v> 34:54.374 </c:v>
                </c:pt>
                <c:pt idx="530">
                  <c:v> 34:54.885 </c:v>
                </c:pt>
                <c:pt idx="531">
                  <c:v> 34:55.389 </c:v>
                </c:pt>
                <c:pt idx="532">
                  <c:v> 34:55.901 </c:v>
                </c:pt>
                <c:pt idx="533">
                  <c:v> 34:56.405 </c:v>
                </c:pt>
                <c:pt idx="534">
                  <c:v> 34:56.917 </c:v>
                </c:pt>
                <c:pt idx="535">
                  <c:v> 34:57.421 </c:v>
                </c:pt>
                <c:pt idx="536">
                  <c:v> 34:57.931 </c:v>
                </c:pt>
                <c:pt idx="537">
                  <c:v> 34:58.436 </c:v>
                </c:pt>
                <c:pt idx="538">
                  <c:v> 34:58.948 </c:v>
                </c:pt>
                <c:pt idx="539">
                  <c:v> 34:59.452 </c:v>
                </c:pt>
                <c:pt idx="540">
                  <c:v> 34:59.962 </c:v>
                </c:pt>
                <c:pt idx="541">
                  <c:v> 35:00.466 </c:v>
                </c:pt>
                <c:pt idx="542">
                  <c:v> 35:00.970 </c:v>
                </c:pt>
                <c:pt idx="543">
                  <c:v> 35:01.479 </c:v>
                </c:pt>
                <c:pt idx="544">
                  <c:v> 35:01.983 </c:v>
                </c:pt>
                <c:pt idx="545">
                  <c:v> 35:02.492 </c:v>
                </c:pt>
                <c:pt idx="546">
                  <c:v> 35:03.009 </c:v>
                </c:pt>
                <c:pt idx="547">
                  <c:v> 35:03.513 </c:v>
                </c:pt>
                <c:pt idx="548">
                  <c:v> 35:04.023 </c:v>
                </c:pt>
                <c:pt idx="549">
                  <c:v> 35:04.527 </c:v>
                </c:pt>
                <c:pt idx="550">
                  <c:v> 35:05.038 </c:v>
                </c:pt>
                <c:pt idx="551">
                  <c:v> 35:05.542 </c:v>
                </c:pt>
                <c:pt idx="552">
                  <c:v> 35:06.053 </c:v>
                </c:pt>
                <c:pt idx="553">
                  <c:v> 35:06.557 </c:v>
                </c:pt>
                <c:pt idx="554">
                  <c:v> 35:07.070 </c:v>
                </c:pt>
                <c:pt idx="555">
                  <c:v> 35:07.575 </c:v>
                </c:pt>
                <c:pt idx="556">
                  <c:v> 35:08.086 </c:v>
                </c:pt>
                <c:pt idx="557">
                  <c:v> 35:08.590 </c:v>
                </c:pt>
                <c:pt idx="558">
                  <c:v> 35:09.100 </c:v>
                </c:pt>
                <c:pt idx="559">
                  <c:v> 35:09.604 </c:v>
                </c:pt>
                <c:pt idx="560">
                  <c:v> 35:10.115 </c:v>
                </c:pt>
                <c:pt idx="561">
                  <c:v> 35:10.619 </c:v>
                </c:pt>
                <c:pt idx="562">
                  <c:v> 35:11.123 </c:v>
                </c:pt>
                <c:pt idx="563">
                  <c:v> 35:11.629 </c:v>
                </c:pt>
                <c:pt idx="564">
                  <c:v> 35:12.134 </c:v>
                </c:pt>
                <c:pt idx="565">
                  <c:v> 35:12.646 </c:v>
                </c:pt>
                <c:pt idx="566">
                  <c:v> 35:13.150 </c:v>
                </c:pt>
                <c:pt idx="567">
                  <c:v> 35:13.663 </c:v>
                </c:pt>
                <c:pt idx="568">
                  <c:v> 35:14.167 </c:v>
                </c:pt>
                <c:pt idx="569">
                  <c:v> 35:14.675 </c:v>
                </c:pt>
                <c:pt idx="570">
                  <c:v> 35:15.180 </c:v>
                </c:pt>
                <c:pt idx="571">
                  <c:v> 35:15.691 </c:v>
                </c:pt>
                <c:pt idx="572">
                  <c:v> 35:16.208 </c:v>
                </c:pt>
                <c:pt idx="573">
                  <c:v> 35:16.713 </c:v>
                </c:pt>
                <c:pt idx="574">
                  <c:v> 35:17.216 </c:v>
                </c:pt>
                <c:pt idx="575">
                  <c:v> 35:17.722 </c:v>
                </c:pt>
                <c:pt idx="576">
                  <c:v> 35:18.238 </c:v>
                </c:pt>
                <c:pt idx="577">
                  <c:v> 35:18.741 </c:v>
                </c:pt>
                <c:pt idx="578">
                  <c:v> 35:19.254 </c:v>
                </c:pt>
                <c:pt idx="579">
                  <c:v> 35:19.757 </c:v>
                </c:pt>
                <c:pt idx="580">
                  <c:v> 35:20.269 </c:v>
                </c:pt>
                <c:pt idx="581">
                  <c:v> 35:20.774 </c:v>
                </c:pt>
                <c:pt idx="582">
                  <c:v> 35:21.285 </c:v>
                </c:pt>
                <c:pt idx="583">
                  <c:v> 35:21.790 </c:v>
                </c:pt>
                <c:pt idx="584">
                  <c:v> 35:22.293 </c:v>
                </c:pt>
                <c:pt idx="585">
                  <c:v> 35:22.800 </c:v>
                </c:pt>
                <c:pt idx="586">
                  <c:v> 35:23.305 </c:v>
                </c:pt>
                <c:pt idx="587">
                  <c:v> 35:23.815 </c:v>
                </c:pt>
                <c:pt idx="588">
                  <c:v> 35:24.320 </c:v>
                </c:pt>
                <c:pt idx="589">
                  <c:v> 35:24.833 </c:v>
                </c:pt>
                <c:pt idx="590">
                  <c:v> 35:25.337 </c:v>
                </c:pt>
                <c:pt idx="591">
                  <c:v> 35:25.848 </c:v>
                </c:pt>
                <c:pt idx="592">
                  <c:v> 35:26.352 </c:v>
                </c:pt>
                <c:pt idx="593">
                  <c:v> 35:26.864 </c:v>
                </c:pt>
                <c:pt idx="594">
                  <c:v> 35:27.369 </c:v>
                </c:pt>
                <c:pt idx="595">
                  <c:v> 35:27.879 </c:v>
                </c:pt>
                <c:pt idx="596">
                  <c:v> 35:28.383 </c:v>
                </c:pt>
                <c:pt idx="597">
                  <c:v> 35:28.894 </c:v>
                </c:pt>
                <c:pt idx="598">
                  <c:v> 35:29.398 </c:v>
                </c:pt>
                <c:pt idx="599">
                  <c:v> 35:29.909 </c:v>
                </c:pt>
                <c:pt idx="600">
                  <c:v> 35:30.412 </c:v>
                </c:pt>
                <c:pt idx="601">
                  <c:v> 35:30.926 </c:v>
                </c:pt>
                <c:pt idx="602">
                  <c:v> 35:31.430 </c:v>
                </c:pt>
                <c:pt idx="603">
                  <c:v> 35:31.941 </c:v>
                </c:pt>
                <c:pt idx="604">
                  <c:v> 35:32.445 </c:v>
                </c:pt>
                <c:pt idx="605">
                  <c:v> 35:32.959 </c:v>
                </c:pt>
                <c:pt idx="606">
                  <c:v> 35:33.464 </c:v>
                </c:pt>
                <c:pt idx="607">
                  <c:v> 35:33.972 </c:v>
                </c:pt>
                <c:pt idx="608">
                  <c:v> 35:34.475 </c:v>
                </c:pt>
                <c:pt idx="609">
                  <c:v> 35:34.987 </c:v>
                </c:pt>
                <c:pt idx="610">
                  <c:v> 35:35.503 </c:v>
                </c:pt>
                <c:pt idx="611">
                  <c:v> 35:36.007 </c:v>
                </c:pt>
                <c:pt idx="612">
                  <c:v> 35:36.519 </c:v>
                </c:pt>
                <c:pt idx="613">
                  <c:v> 35:37.023 </c:v>
                </c:pt>
                <c:pt idx="614">
                  <c:v> 35:37.535 </c:v>
                </c:pt>
                <c:pt idx="615">
                  <c:v> 35:38.039 </c:v>
                </c:pt>
                <c:pt idx="616">
                  <c:v> 35:38.550 </c:v>
                </c:pt>
                <c:pt idx="617">
                  <c:v> 35:39.053 </c:v>
                </c:pt>
                <c:pt idx="618">
                  <c:v> 35:39.566 </c:v>
                </c:pt>
                <c:pt idx="619">
                  <c:v> 35:40.070 </c:v>
                </c:pt>
                <c:pt idx="620">
                  <c:v> 35:40.580 </c:v>
                </c:pt>
                <c:pt idx="621">
                  <c:v> 35:41.084 </c:v>
                </c:pt>
                <c:pt idx="622">
                  <c:v> 35:41.596 </c:v>
                </c:pt>
                <c:pt idx="623">
                  <c:v> 35:42.099 </c:v>
                </c:pt>
                <c:pt idx="624">
                  <c:v> 35:42.612 </c:v>
                </c:pt>
                <c:pt idx="625">
                  <c:v> 35:43.117 </c:v>
                </c:pt>
                <c:pt idx="626">
                  <c:v> 35:43.626 </c:v>
                </c:pt>
                <c:pt idx="627">
                  <c:v> 35:44.143 </c:v>
                </c:pt>
                <c:pt idx="628">
                  <c:v> 35:44.648 </c:v>
                </c:pt>
                <c:pt idx="629">
                  <c:v> 35:45.160 </c:v>
                </c:pt>
                <c:pt idx="630">
                  <c:v> 35:45.665 </c:v>
                </c:pt>
                <c:pt idx="631">
                  <c:v> 35:46.175 </c:v>
                </c:pt>
                <c:pt idx="632">
                  <c:v> 35:46.680 </c:v>
                </c:pt>
                <c:pt idx="633">
                  <c:v> 35:47.192 </c:v>
                </c:pt>
                <c:pt idx="634">
                  <c:v> 35:47.697 </c:v>
                </c:pt>
                <c:pt idx="635">
                  <c:v> 35:48.204 </c:v>
                </c:pt>
                <c:pt idx="636">
                  <c:v> 35:48.709 </c:v>
                </c:pt>
                <c:pt idx="637">
                  <c:v> 35:49.214 </c:v>
                </c:pt>
                <c:pt idx="638">
                  <c:v> 35:49.719 </c:v>
                </c:pt>
                <c:pt idx="639">
                  <c:v> 35:50.224 </c:v>
                </c:pt>
                <c:pt idx="640">
                  <c:v> 35:50.736 </c:v>
                </c:pt>
                <c:pt idx="641">
                  <c:v> 35:51.253 </c:v>
                </c:pt>
                <c:pt idx="642">
                  <c:v> 35:51.757 </c:v>
                </c:pt>
                <c:pt idx="643">
                  <c:v> 35:52.266 </c:v>
                </c:pt>
                <c:pt idx="644">
                  <c:v> 35:52.769 </c:v>
                </c:pt>
                <c:pt idx="645">
                  <c:v> 35:53.282 </c:v>
                </c:pt>
                <c:pt idx="646">
                  <c:v> 35:53.786 </c:v>
                </c:pt>
                <c:pt idx="647">
                  <c:v> 35:54.297 </c:v>
                </c:pt>
                <c:pt idx="648">
                  <c:v> 35:54.802 </c:v>
                </c:pt>
                <c:pt idx="649">
                  <c:v> 35:55.313 </c:v>
                </c:pt>
                <c:pt idx="650">
                  <c:v> 35:55.817 </c:v>
                </c:pt>
                <c:pt idx="651">
                  <c:v> 35:56.330 </c:v>
                </c:pt>
                <c:pt idx="652">
                  <c:v> 35:56.834 </c:v>
                </c:pt>
                <c:pt idx="653">
                  <c:v> 35:57.346 </c:v>
                </c:pt>
                <c:pt idx="654">
                  <c:v> 35:57.850 </c:v>
                </c:pt>
                <c:pt idx="655">
                  <c:v> 35:58.363 </c:v>
                </c:pt>
                <c:pt idx="656">
                  <c:v> 35:58.867 </c:v>
                </c:pt>
                <c:pt idx="657">
                  <c:v> 35:59.376 </c:v>
                </c:pt>
                <c:pt idx="658">
                  <c:v> 35:59.879 </c:v>
                </c:pt>
                <c:pt idx="659">
                  <c:v> 36:00.390 </c:v>
                </c:pt>
                <c:pt idx="660">
                  <c:v> 36:00.907 </c:v>
                </c:pt>
                <c:pt idx="661">
                  <c:v> 36:01.412 </c:v>
                </c:pt>
                <c:pt idx="662">
                  <c:v> 36:01.925 </c:v>
                </c:pt>
                <c:pt idx="663">
                  <c:v> 36:02.429 </c:v>
                </c:pt>
                <c:pt idx="664">
                  <c:v> 36:02.939 </c:v>
                </c:pt>
                <c:pt idx="665">
                  <c:v> 36:03.443 </c:v>
                </c:pt>
                <c:pt idx="666">
                  <c:v> 36:03.953 </c:v>
                </c:pt>
                <c:pt idx="667">
                  <c:v> 36:04.457 </c:v>
                </c:pt>
                <c:pt idx="668">
                  <c:v> 36:04.970 </c:v>
                </c:pt>
                <c:pt idx="669">
                  <c:v> 36:05.473 </c:v>
                </c:pt>
                <c:pt idx="670">
                  <c:v> 36:05.984 </c:v>
                </c:pt>
                <c:pt idx="671">
                  <c:v> 36:06.488 </c:v>
                </c:pt>
                <c:pt idx="672">
                  <c:v> 36:07.003 </c:v>
                </c:pt>
                <c:pt idx="673">
                  <c:v> 36:07.507 </c:v>
                </c:pt>
                <c:pt idx="674">
                  <c:v> 36:08.010 </c:v>
                </c:pt>
                <c:pt idx="675">
                  <c:v> 36:08.516 </c:v>
                </c:pt>
                <c:pt idx="676">
                  <c:v> 36:09.020 </c:v>
                </c:pt>
                <c:pt idx="677">
                  <c:v> 36:09.531 </c:v>
                </c:pt>
                <c:pt idx="678">
                  <c:v> 36:10.035 </c:v>
                </c:pt>
                <c:pt idx="679">
                  <c:v> 36:10.547 </c:v>
                </c:pt>
                <c:pt idx="680">
                  <c:v> 36:11.051 </c:v>
                </c:pt>
                <c:pt idx="681">
                  <c:v> 36:11.561 </c:v>
                </c:pt>
                <c:pt idx="682">
                  <c:v> 36:12.065 </c:v>
                </c:pt>
                <c:pt idx="683">
                  <c:v> 36:12.577 </c:v>
                </c:pt>
                <c:pt idx="684">
                  <c:v> 36:13.080 </c:v>
                </c:pt>
                <c:pt idx="685">
                  <c:v> 36:13.592 </c:v>
                </c:pt>
                <c:pt idx="686">
                  <c:v> 36:14.110 </c:v>
                </c:pt>
                <c:pt idx="687">
                  <c:v> 36:14.613 </c:v>
                </c:pt>
                <c:pt idx="688">
                  <c:v> 36:15.125 </c:v>
                </c:pt>
                <c:pt idx="689">
                  <c:v> 36:15.640 </c:v>
                </c:pt>
                <c:pt idx="690">
                  <c:v> 36:16.144 </c:v>
                </c:pt>
                <c:pt idx="691">
                  <c:v> 36:16.656 </c:v>
                </c:pt>
                <c:pt idx="692">
                  <c:v> 36:17.160 </c:v>
                </c:pt>
                <c:pt idx="693">
                  <c:v> 36:17.670 </c:v>
                </c:pt>
                <c:pt idx="694">
                  <c:v> 36:18.175 </c:v>
                </c:pt>
                <c:pt idx="695">
                  <c:v> 36:18.687 </c:v>
                </c:pt>
                <c:pt idx="696">
                  <c:v> 36:19.190 </c:v>
                </c:pt>
                <c:pt idx="697">
                  <c:v> 36:19.702 </c:v>
                </c:pt>
                <c:pt idx="698">
                  <c:v> 36:20.206 </c:v>
                </c:pt>
                <c:pt idx="699">
                  <c:v> 36:20.717 </c:v>
                </c:pt>
                <c:pt idx="700">
                  <c:v> 36:21.221 </c:v>
                </c:pt>
                <c:pt idx="701">
                  <c:v> 36:21.733 </c:v>
                </c:pt>
                <c:pt idx="702">
                  <c:v> 36:22.237 </c:v>
                </c:pt>
                <c:pt idx="703">
                  <c:v> 36:22.748 </c:v>
                </c:pt>
                <c:pt idx="704">
                  <c:v> 36:23.251 </c:v>
                </c:pt>
                <c:pt idx="705">
                  <c:v> 36:23.754 </c:v>
                </c:pt>
                <c:pt idx="706">
                  <c:v> 36:24.257 </c:v>
                </c:pt>
                <c:pt idx="707">
                  <c:v> 36:24.764 </c:v>
                </c:pt>
                <c:pt idx="708">
                  <c:v> 36:25.268 </c:v>
                </c:pt>
                <c:pt idx="709">
                  <c:v> 36:25.779 </c:v>
                </c:pt>
                <c:pt idx="710">
                  <c:v> 36:26.283 </c:v>
                </c:pt>
                <c:pt idx="711">
                  <c:v> 36:26.795 </c:v>
                </c:pt>
                <c:pt idx="712">
                  <c:v> 36:27.311 </c:v>
                </c:pt>
                <c:pt idx="713">
                  <c:v> 36:27.814 </c:v>
                </c:pt>
                <c:pt idx="714">
                  <c:v> 36:28.318 </c:v>
                </c:pt>
                <c:pt idx="715">
                  <c:v> 36:28.825 </c:v>
                </c:pt>
                <c:pt idx="716">
                  <c:v> 36:29.328 </c:v>
                </c:pt>
                <c:pt idx="717">
                  <c:v> 36:29.830 </c:v>
                </c:pt>
                <c:pt idx="718">
                  <c:v> 36:30.333 </c:v>
                </c:pt>
                <c:pt idx="719">
                  <c:v> 36:30.838 </c:v>
                </c:pt>
                <c:pt idx="720">
                  <c:v> 36:31.342 </c:v>
                </c:pt>
                <c:pt idx="721">
                  <c:v> 36:31.844 </c:v>
                </c:pt>
                <c:pt idx="722">
                  <c:v> 36:32.347 </c:v>
                </c:pt>
                <c:pt idx="723">
                  <c:v> 36:32.850 </c:v>
                </c:pt>
                <c:pt idx="724">
                  <c:v> 36:33.355 </c:v>
                </c:pt>
                <c:pt idx="725">
                  <c:v> 36:33.859 </c:v>
                </c:pt>
                <c:pt idx="726">
                  <c:v> 36:34.369 </c:v>
                </c:pt>
                <c:pt idx="727">
                  <c:v> 36:34.872 </c:v>
                </c:pt>
                <c:pt idx="728">
                  <c:v> 36:35.375 </c:v>
                </c:pt>
                <c:pt idx="729">
                  <c:v> 36:35.887 </c:v>
                </c:pt>
                <c:pt idx="730">
                  <c:v> 36:36.391 </c:v>
                </c:pt>
                <c:pt idx="731">
                  <c:v> 36:36.899 </c:v>
                </c:pt>
                <c:pt idx="732">
                  <c:v> 36:37.403 </c:v>
                </c:pt>
                <c:pt idx="733">
                  <c:v> 36:37.906 </c:v>
                </c:pt>
                <c:pt idx="734">
                  <c:v> 36:38.413 </c:v>
                </c:pt>
                <c:pt idx="735">
                  <c:v> 36:38.917 </c:v>
                </c:pt>
                <c:pt idx="736">
                  <c:v> 36:39.421 </c:v>
                </c:pt>
                <c:pt idx="737">
                  <c:v> 36:39.928 </c:v>
                </c:pt>
                <c:pt idx="738">
                  <c:v> 36:40.431 </c:v>
                </c:pt>
                <c:pt idx="739">
                  <c:v> 36:40.934 </c:v>
                </c:pt>
                <c:pt idx="740">
                  <c:v> 36:41.439 </c:v>
                </c:pt>
                <c:pt idx="741">
                  <c:v> 36:45.268 </c:v>
                </c:pt>
                <c:pt idx="742">
                  <c:v> 36:45.781 </c:v>
                </c:pt>
                <c:pt idx="743">
                  <c:v> 36:46.301 </c:v>
                </c:pt>
                <c:pt idx="744">
                  <c:v> 36:46.813 </c:v>
                </c:pt>
                <c:pt idx="745">
                  <c:v> 36:47.333 </c:v>
                </c:pt>
                <c:pt idx="746">
                  <c:v> 36:47.850 </c:v>
                </c:pt>
                <c:pt idx="747">
                  <c:v> 36:48.364 </c:v>
                </c:pt>
                <c:pt idx="748">
                  <c:v> 36:48.875 </c:v>
                </c:pt>
                <c:pt idx="749">
                  <c:v> 36:49.393 </c:v>
                </c:pt>
                <c:pt idx="750">
                  <c:v> 36:49.911 </c:v>
                </c:pt>
                <c:pt idx="751">
                  <c:v> 36:50.424 </c:v>
                </c:pt>
                <c:pt idx="752">
                  <c:v> 36:50.944 </c:v>
                </c:pt>
                <c:pt idx="753">
                  <c:v> 36:51.458 </c:v>
                </c:pt>
                <c:pt idx="754">
                  <c:v> 36:51.967 </c:v>
                </c:pt>
                <c:pt idx="755">
                  <c:v> 36:52.483 </c:v>
                </c:pt>
                <c:pt idx="756">
                  <c:v> 36:53.001 </c:v>
                </c:pt>
                <c:pt idx="757">
                  <c:v> 36:53.520 </c:v>
                </c:pt>
                <c:pt idx="758">
                  <c:v> 36:54.038 </c:v>
                </c:pt>
                <c:pt idx="759">
                  <c:v> 36:54.554 </c:v>
                </c:pt>
                <c:pt idx="760">
                  <c:v> 36:55.071 </c:v>
                </c:pt>
                <c:pt idx="761">
                  <c:v> 36:55.588 </c:v>
                </c:pt>
                <c:pt idx="762">
                  <c:v> 36:56.109 </c:v>
                </c:pt>
                <c:pt idx="763">
                  <c:v> 36:56.624 </c:v>
                </c:pt>
                <c:pt idx="764">
                  <c:v> 36:57.141 </c:v>
                </c:pt>
                <c:pt idx="765">
                  <c:v> 36:57.656 </c:v>
                </c:pt>
                <c:pt idx="766">
                  <c:v> 36:58.170 </c:v>
                </c:pt>
                <c:pt idx="767">
                  <c:v> 36:58.682 </c:v>
                </c:pt>
                <c:pt idx="768">
                  <c:v> 36:59.194 </c:v>
                </c:pt>
                <c:pt idx="769">
                  <c:v> 36:59.709 </c:v>
                </c:pt>
                <c:pt idx="770">
                  <c:v> 37:00.223 </c:v>
                </c:pt>
                <c:pt idx="771">
                  <c:v> 37:00.736 </c:v>
                </c:pt>
                <c:pt idx="772">
                  <c:v> 37:01.261 </c:v>
                </c:pt>
                <c:pt idx="773">
                  <c:v> 37:01.777 </c:v>
                </c:pt>
                <c:pt idx="774">
                  <c:v> 37:02.292 </c:v>
                </c:pt>
                <c:pt idx="775">
                  <c:v> 37:02.804 </c:v>
                </c:pt>
                <c:pt idx="776">
                  <c:v> 37:03.319 </c:v>
                </c:pt>
                <c:pt idx="777">
                  <c:v> 37:03.833 </c:v>
                </c:pt>
                <c:pt idx="778">
                  <c:v> 37:04.355 </c:v>
                </c:pt>
                <c:pt idx="779">
                  <c:v> 37:04.873 </c:v>
                </c:pt>
                <c:pt idx="780">
                  <c:v> 37:05.390 </c:v>
                </c:pt>
                <c:pt idx="781">
                  <c:v> 37:05.906 </c:v>
                </c:pt>
                <c:pt idx="782">
                  <c:v> 37:06.422 </c:v>
                </c:pt>
                <c:pt idx="783">
                  <c:v> 37:06.934 </c:v>
                </c:pt>
                <c:pt idx="784">
                  <c:v> 37:07.449 </c:v>
                </c:pt>
                <c:pt idx="785">
                  <c:v> 37:07.965 </c:v>
                </c:pt>
                <c:pt idx="786">
                  <c:v> 37:08.478 </c:v>
                </c:pt>
                <c:pt idx="787">
                  <c:v> 37:08.987 </c:v>
                </c:pt>
                <c:pt idx="788">
                  <c:v> 37:09.502 </c:v>
                </c:pt>
                <c:pt idx="789">
                  <c:v> 37:10.015 </c:v>
                </c:pt>
                <c:pt idx="790">
                  <c:v> 37:10.531 </c:v>
                </c:pt>
                <c:pt idx="791">
                  <c:v> 37:11.046 </c:v>
                </c:pt>
                <c:pt idx="792">
                  <c:v> 37:11.570 </c:v>
                </c:pt>
                <c:pt idx="793">
                  <c:v> 37:12.080 </c:v>
                </c:pt>
                <c:pt idx="794">
                  <c:v> 37:12.592 </c:v>
                </c:pt>
                <c:pt idx="795">
                  <c:v> 37:13.106 </c:v>
                </c:pt>
                <c:pt idx="796">
                  <c:v> 37:13.624 </c:v>
                </c:pt>
                <c:pt idx="797">
                  <c:v> 37:14.143 </c:v>
                </c:pt>
                <c:pt idx="798">
                  <c:v> 37:14.659 </c:v>
                </c:pt>
                <c:pt idx="799">
                  <c:v> 37:15.169 </c:v>
                </c:pt>
                <c:pt idx="800">
                  <c:v> 37:15.688 </c:v>
                </c:pt>
                <c:pt idx="801">
                  <c:v> 37:16.208 </c:v>
                </c:pt>
                <c:pt idx="802">
                  <c:v> 37:16.722 </c:v>
                </c:pt>
                <c:pt idx="803">
                  <c:v> 37:17.240 </c:v>
                </c:pt>
                <c:pt idx="804">
                  <c:v> 37:17.754 </c:v>
                </c:pt>
                <c:pt idx="805">
                  <c:v> 37:18.280 </c:v>
                </c:pt>
                <c:pt idx="806">
                  <c:v> 37:18.793 </c:v>
                </c:pt>
                <c:pt idx="807">
                  <c:v> 37:19.313 </c:v>
                </c:pt>
                <c:pt idx="808">
                  <c:v> 37:19.831 </c:v>
                </c:pt>
                <c:pt idx="809">
                  <c:v> 37:20.350 </c:v>
                </c:pt>
                <c:pt idx="810">
                  <c:v> 37:20.868 </c:v>
                </c:pt>
                <c:pt idx="811">
                  <c:v> 37:21.380 </c:v>
                </c:pt>
                <c:pt idx="812">
                  <c:v> 37:21.893 </c:v>
                </c:pt>
                <c:pt idx="813">
                  <c:v> 37:22.408 </c:v>
                </c:pt>
                <c:pt idx="814">
                  <c:v> 37:22.924 </c:v>
                </c:pt>
                <c:pt idx="815">
                  <c:v> 37:23.438 </c:v>
                </c:pt>
                <c:pt idx="816">
                  <c:v> 37:23.958 </c:v>
                </c:pt>
                <c:pt idx="817">
                  <c:v> 37:24.477 </c:v>
                </c:pt>
                <c:pt idx="818">
                  <c:v> 37:24.991 </c:v>
                </c:pt>
                <c:pt idx="819">
                  <c:v> 37:25.505 </c:v>
                </c:pt>
                <c:pt idx="820">
                  <c:v> 37:26.025 </c:v>
                </c:pt>
                <c:pt idx="821">
                  <c:v> 37:26.543 </c:v>
                </c:pt>
                <c:pt idx="822">
                  <c:v> 37:27.054 </c:v>
                </c:pt>
                <c:pt idx="823">
                  <c:v> 37:27.567 </c:v>
                </c:pt>
                <c:pt idx="824">
                  <c:v> 37:28.082 </c:v>
                </c:pt>
                <c:pt idx="825">
                  <c:v> 37:28.595 </c:v>
                </c:pt>
                <c:pt idx="826">
                  <c:v> 37:29.114 </c:v>
                </c:pt>
                <c:pt idx="827">
                  <c:v> 37:29.630 </c:v>
                </c:pt>
                <c:pt idx="828">
                  <c:v> 37:30.148 </c:v>
                </c:pt>
                <c:pt idx="829">
                  <c:v> 37:30.659 </c:v>
                </c:pt>
                <c:pt idx="830">
                  <c:v> 37:31.174 </c:v>
                </c:pt>
                <c:pt idx="831">
                  <c:v> 37:31.689 </c:v>
                </c:pt>
                <c:pt idx="832">
                  <c:v> 37:32.206 </c:v>
                </c:pt>
                <c:pt idx="833">
                  <c:v> 37:32.721 </c:v>
                </c:pt>
                <c:pt idx="834">
                  <c:v> 37:33.236 </c:v>
                </c:pt>
                <c:pt idx="835">
                  <c:v> 37:33.752 </c:v>
                </c:pt>
                <c:pt idx="836">
                  <c:v> 37:34.272 </c:v>
                </c:pt>
                <c:pt idx="837">
                  <c:v> 37:34.792 </c:v>
                </c:pt>
                <c:pt idx="838">
                  <c:v> 37:35.308 </c:v>
                </c:pt>
                <c:pt idx="839">
                  <c:v> 37:35.825 </c:v>
                </c:pt>
                <c:pt idx="840">
                  <c:v> 37:36.340 </c:v>
                </c:pt>
                <c:pt idx="841">
                  <c:v> 37:36.854 </c:v>
                </c:pt>
                <c:pt idx="842">
                  <c:v> 37:37.365 </c:v>
                </c:pt>
                <c:pt idx="843">
                  <c:v> 37:37.884 </c:v>
                </c:pt>
                <c:pt idx="844">
                  <c:v> 37:38.397 </c:v>
                </c:pt>
                <c:pt idx="845">
                  <c:v> 37:38.911 </c:v>
                </c:pt>
                <c:pt idx="846">
                  <c:v> 37:39.424 </c:v>
                </c:pt>
                <c:pt idx="847">
                  <c:v> 37:39.945 </c:v>
                </c:pt>
                <c:pt idx="848">
                  <c:v> 37:40.465 </c:v>
                </c:pt>
                <c:pt idx="849">
                  <c:v> 37:40.981 </c:v>
                </c:pt>
                <c:pt idx="850">
                  <c:v> 37:41.498 </c:v>
                </c:pt>
                <c:pt idx="851">
                  <c:v> 37:42.012 </c:v>
                </c:pt>
                <c:pt idx="852">
                  <c:v> 37:42.530 </c:v>
                </c:pt>
                <c:pt idx="853">
                  <c:v> 37:43.043 </c:v>
                </c:pt>
                <c:pt idx="854">
                  <c:v> 37:43.562 </c:v>
                </c:pt>
                <c:pt idx="855">
                  <c:v> 37:44.073 </c:v>
                </c:pt>
                <c:pt idx="856">
                  <c:v> 37:44.588 </c:v>
                </c:pt>
                <c:pt idx="857">
                  <c:v> 37:45.107 </c:v>
                </c:pt>
                <c:pt idx="858">
                  <c:v> 37:45.623 </c:v>
                </c:pt>
                <c:pt idx="859">
                  <c:v> 37:46.141 </c:v>
                </c:pt>
                <c:pt idx="860">
                  <c:v> 37:46.658 </c:v>
                </c:pt>
                <c:pt idx="861">
                  <c:v> 37:47.183 </c:v>
                </c:pt>
                <c:pt idx="862">
                  <c:v> 37:47.699 </c:v>
                </c:pt>
                <c:pt idx="863">
                  <c:v> 37:48.217 </c:v>
                </c:pt>
                <c:pt idx="864">
                  <c:v> 37:48.732 </c:v>
                </c:pt>
                <c:pt idx="865">
                  <c:v> 37:49.253 </c:v>
                </c:pt>
                <c:pt idx="866">
                  <c:v> 37:49.774 </c:v>
                </c:pt>
                <c:pt idx="867">
                  <c:v> 37:50.290 </c:v>
                </c:pt>
                <c:pt idx="868">
                  <c:v> 37:50.804 </c:v>
                </c:pt>
                <c:pt idx="869">
                  <c:v> 37:51.322 </c:v>
                </c:pt>
                <c:pt idx="870">
                  <c:v> 37:51.842 </c:v>
                </c:pt>
                <c:pt idx="871">
                  <c:v> 37:52.356 </c:v>
                </c:pt>
                <c:pt idx="872">
                  <c:v> 37:52.874 </c:v>
                </c:pt>
                <c:pt idx="873">
                  <c:v> 37:53.388 </c:v>
                </c:pt>
                <c:pt idx="874">
                  <c:v> 37:53.904 </c:v>
                </c:pt>
                <c:pt idx="875">
                  <c:v> 37:54.421 </c:v>
                </c:pt>
                <c:pt idx="876">
                  <c:v> 37:54.939 </c:v>
                </c:pt>
                <c:pt idx="877">
                  <c:v> 37:55.457 </c:v>
                </c:pt>
                <c:pt idx="878">
                  <c:v> 37:55.974 </c:v>
                </c:pt>
                <c:pt idx="879">
                  <c:v> 37:56.495 </c:v>
                </c:pt>
                <c:pt idx="880">
                  <c:v> 37:57.015 </c:v>
                </c:pt>
                <c:pt idx="881">
                  <c:v> 37:57.527 </c:v>
                </c:pt>
                <c:pt idx="882">
                  <c:v> 37:58.044 </c:v>
                </c:pt>
                <c:pt idx="883">
                  <c:v> 37:58.561 </c:v>
                </c:pt>
                <c:pt idx="884">
                  <c:v> 37:59.081 </c:v>
                </c:pt>
                <c:pt idx="885">
                  <c:v> 37:59.602 </c:v>
                </c:pt>
                <c:pt idx="886">
                  <c:v> 38:00.113 </c:v>
                </c:pt>
                <c:pt idx="887">
                  <c:v> 38:00.631 </c:v>
                </c:pt>
                <c:pt idx="888">
                  <c:v> 38:01.148 </c:v>
                </c:pt>
                <c:pt idx="889">
                  <c:v> 38:01.665 </c:v>
                </c:pt>
                <c:pt idx="890">
                  <c:v> 38:02.182 </c:v>
                </c:pt>
                <c:pt idx="891">
                  <c:v> 38:02.698 </c:v>
                </c:pt>
                <c:pt idx="892">
                  <c:v> 38:03.212 </c:v>
                </c:pt>
                <c:pt idx="893">
                  <c:v> 38:03.731 </c:v>
                </c:pt>
                <c:pt idx="894">
                  <c:v> 38:04.254 </c:v>
                </c:pt>
                <c:pt idx="895">
                  <c:v> 38:04.771 </c:v>
                </c:pt>
                <c:pt idx="896">
                  <c:v> 38:05.285 </c:v>
                </c:pt>
                <c:pt idx="897">
                  <c:v> 38:05.799 </c:v>
                </c:pt>
                <c:pt idx="898">
                  <c:v> 38:06.318 </c:v>
                </c:pt>
                <c:pt idx="899">
                  <c:v> 38:06.833 </c:v>
                </c:pt>
                <c:pt idx="900">
                  <c:v> 38:07.345 </c:v>
                </c:pt>
                <c:pt idx="901">
                  <c:v> 38:07.858 </c:v>
                </c:pt>
                <c:pt idx="902">
                  <c:v> 38:08.372 </c:v>
                </c:pt>
                <c:pt idx="903">
                  <c:v> 38:08.885 </c:v>
                </c:pt>
                <c:pt idx="904">
                  <c:v> 38:09.397 </c:v>
                </c:pt>
                <c:pt idx="905">
                  <c:v> 38:09.921 </c:v>
                </c:pt>
                <c:pt idx="906">
                  <c:v> 38:10.433 </c:v>
                </c:pt>
                <c:pt idx="907">
                  <c:v> 38:10.950 </c:v>
                </c:pt>
                <c:pt idx="908">
                  <c:v> 38:11.471 </c:v>
                </c:pt>
                <c:pt idx="909">
                  <c:v> 38:11.988 </c:v>
                </c:pt>
                <c:pt idx="910">
                  <c:v> 38:12.504 </c:v>
                </c:pt>
                <c:pt idx="911">
                  <c:v> 38:13.022 </c:v>
                </c:pt>
                <c:pt idx="912">
                  <c:v> 38:13.536 </c:v>
                </c:pt>
                <c:pt idx="913">
                  <c:v> 38:14.052 </c:v>
                </c:pt>
                <c:pt idx="914">
                  <c:v> 38:14.576 </c:v>
                </c:pt>
                <c:pt idx="915">
                  <c:v> 38:15.098 </c:v>
                </c:pt>
                <c:pt idx="916">
                  <c:v> 38:15.611 </c:v>
                </c:pt>
                <c:pt idx="917">
                  <c:v> 38:16.127 </c:v>
                </c:pt>
                <c:pt idx="918">
                  <c:v> 38:16.652 </c:v>
                </c:pt>
                <c:pt idx="919">
                  <c:v> 38:17.175 </c:v>
                </c:pt>
                <c:pt idx="920">
                  <c:v> 38:17.693 </c:v>
                </c:pt>
                <c:pt idx="921">
                  <c:v> 38:18.205 </c:v>
                </c:pt>
                <c:pt idx="922">
                  <c:v> 38:18.713 </c:v>
                </c:pt>
                <c:pt idx="923">
                  <c:v> 38:19.235 </c:v>
                </c:pt>
                <c:pt idx="924">
                  <c:v> 38:19.757 </c:v>
                </c:pt>
                <c:pt idx="925">
                  <c:v> 38:20.274 </c:v>
                </c:pt>
                <c:pt idx="926">
                  <c:v> 38:20.789 </c:v>
                </c:pt>
                <c:pt idx="927">
                  <c:v> 38:21.304 </c:v>
                </c:pt>
                <c:pt idx="928">
                  <c:v> 38:21.820 </c:v>
                </c:pt>
                <c:pt idx="929">
                  <c:v> 38:22.343 </c:v>
                </c:pt>
                <c:pt idx="930">
                  <c:v> 38:22.860 </c:v>
                </c:pt>
                <c:pt idx="931">
                  <c:v> 38:23.379 </c:v>
                </c:pt>
                <c:pt idx="932">
                  <c:v> 38:23.895 </c:v>
                </c:pt>
                <c:pt idx="933">
                  <c:v> 38:24.408 </c:v>
                </c:pt>
                <c:pt idx="934">
                  <c:v> 38:24.934 </c:v>
                </c:pt>
                <c:pt idx="935">
                  <c:v> 38:25.455 </c:v>
                </c:pt>
                <c:pt idx="936">
                  <c:v> 38:25.974 </c:v>
                </c:pt>
                <c:pt idx="937">
                  <c:v> 38:26.489 </c:v>
                </c:pt>
                <c:pt idx="938">
                  <c:v> 38:27.004 </c:v>
                </c:pt>
                <c:pt idx="939">
                  <c:v> 38:27.515 </c:v>
                </c:pt>
                <c:pt idx="940">
                  <c:v> 38:28.028 </c:v>
                </c:pt>
                <c:pt idx="941">
                  <c:v> 38:28.547 </c:v>
                </c:pt>
                <c:pt idx="942">
                  <c:v> 38:29.063 </c:v>
                </c:pt>
                <c:pt idx="943">
                  <c:v> 38:29.579 </c:v>
                </c:pt>
                <c:pt idx="944">
                  <c:v> 38:30.092 </c:v>
                </c:pt>
                <c:pt idx="945">
                  <c:v> 38:30.608 </c:v>
                </c:pt>
                <c:pt idx="946">
                  <c:v> 38:31.122 </c:v>
                </c:pt>
                <c:pt idx="947">
                  <c:v> 38:31.634 </c:v>
                </c:pt>
                <c:pt idx="948">
                  <c:v> 38:32.151 </c:v>
                </c:pt>
                <c:pt idx="949">
                  <c:v> 38:32.674 </c:v>
                </c:pt>
                <c:pt idx="950">
                  <c:v> 38:33.188 </c:v>
                </c:pt>
                <c:pt idx="951">
                  <c:v> 38:33.702 </c:v>
                </c:pt>
                <c:pt idx="952">
                  <c:v> 38:34.223 </c:v>
                </c:pt>
                <c:pt idx="953">
                  <c:v> 38:34.743 </c:v>
                </c:pt>
                <c:pt idx="954">
                  <c:v> 38:35.257 </c:v>
                </c:pt>
                <c:pt idx="955">
                  <c:v> 38:35.772 </c:v>
                </c:pt>
                <c:pt idx="956">
                  <c:v> 38:36.285 </c:v>
                </c:pt>
                <c:pt idx="957">
                  <c:v> 38:36.801 </c:v>
                </c:pt>
                <c:pt idx="958">
                  <c:v> 38:37.315 </c:v>
                </c:pt>
                <c:pt idx="959">
                  <c:v> 38:37.834 </c:v>
                </c:pt>
                <c:pt idx="960">
                  <c:v> 38:38.354 </c:v>
                </c:pt>
                <c:pt idx="961">
                  <c:v> 38:38.866 </c:v>
                </c:pt>
                <c:pt idx="962">
                  <c:v> 38:39.388 </c:v>
                </c:pt>
                <c:pt idx="963">
                  <c:v> 38:39.906 </c:v>
                </c:pt>
                <c:pt idx="964">
                  <c:v> 38:40.424 </c:v>
                </c:pt>
                <c:pt idx="965">
                  <c:v> 38:40.942 </c:v>
                </c:pt>
                <c:pt idx="966">
                  <c:v> 38:41.458 </c:v>
                </c:pt>
                <c:pt idx="967">
                  <c:v> 38:41.973 </c:v>
                </c:pt>
                <c:pt idx="968">
                  <c:v> 38:42.486 </c:v>
                </c:pt>
                <c:pt idx="969">
                  <c:v> 38:42.998 </c:v>
                </c:pt>
                <c:pt idx="970">
                  <c:v> 38:43.515 </c:v>
                </c:pt>
                <c:pt idx="971">
                  <c:v> 38:44.034 </c:v>
                </c:pt>
                <c:pt idx="972">
                  <c:v> 38:44.547 </c:v>
                </c:pt>
                <c:pt idx="973">
                  <c:v> 38:45.065 </c:v>
                </c:pt>
                <c:pt idx="974">
                  <c:v> 38:45.584 </c:v>
                </c:pt>
                <c:pt idx="975">
                  <c:v> 38:46.099 </c:v>
                </c:pt>
                <c:pt idx="976">
                  <c:v> 38:46.612 </c:v>
                </c:pt>
                <c:pt idx="977">
                  <c:v> 38:47.130 </c:v>
                </c:pt>
                <c:pt idx="978">
                  <c:v> 38:47.653 </c:v>
                </c:pt>
                <c:pt idx="979">
                  <c:v> 38:48.163 </c:v>
                </c:pt>
                <c:pt idx="980">
                  <c:v> 38:48.676 </c:v>
                </c:pt>
                <c:pt idx="981">
                  <c:v> 38:49.198 </c:v>
                </c:pt>
                <c:pt idx="982">
                  <c:v> 38:49.718 </c:v>
                </c:pt>
                <c:pt idx="983">
                  <c:v> 38:50.233 </c:v>
                </c:pt>
                <c:pt idx="984">
                  <c:v> 38:50.743 </c:v>
                </c:pt>
                <c:pt idx="985">
                  <c:v> 38:51.254 </c:v>
                </c:pt>
              </c:strCache>
            </c:strRef>
          </c:xVal>
          <c:yVal>
            <c:numRef>
              <c:f>Mishra_12Signals_Babble_CONCATE!$B$2:$B$987</c:f>
              <c:numCache>
                <c:formatCode>General</c:formatCode>
                <c:ptCount val="986"/>
                <c:pt idx="0">
                  <c:v>35.316265000000001</c:v>
                </c:pt>
                <c:pt idx="1">
                  <c:v>81.372116000000005</c:v>
                </c:pt>
                <c:pt idx="2">
                  <c:v>92.532269999999997</c:v>
                </c:pt>
                <c:pt idx="3">
                  <c:v>94.19162</c:v>
                </c:pt>
                <c:pt idx="4">
                  <c:v>101.12797999999999</c:v>
                </c:pt>
                <c:pt idx="5">
                  <c:v>99.185010000000005</c:v>
                </c:pt>
                <c:pt idx="6">
                  <c:v>97.634833999999998</c:v>
                </c:pt>
                <c:pt idx="7">
                  <c:v>102.612915</c:v>
                </c:pt>
                <c:pt idx="8">
                  <c:v>101.54697</c:v>
                </c:pt>
                <c:pt idx="9">
                  <c:v>101.45714</c:v>
                </c:pt>
                <c:pt idx="10">
                  <c:v>106.000916</c:v>
                </c:pt>
                <c:pt idx="11">
                  <c:v>105.19878</c:v>
                </c:pt>
                <c:pt idx="12">
                  <c:v>102.30501</c:v>
                </c:pt>
                <c:pt idx="13">
                  <c:v>102.13086</c:v>
                </c:pt>
                <c:pt idx="14">
                  <c:v>99.772009999999995</c:v>
                </c:pt>
                <c:pt idx="15">
                  <c:v>95.157584999999997</c:v>
                </c:pt>
                <c:pt idx="16">
                  <c:v>95.405339999999995</c:v>
                </c:pt>
                <c:pt idx="17">
                  <c:v>96.482924999999994</c:v>
                </c:pt>
                <c:pt idx="18">
                  <c:v>100.131004</c:v>
                </c:pt>
                <c:pt idx="19">
                  <c:v>101.25163999999999</c:v>
                </c:pt>
                <c:pt idx="20">
                  <c:v>92.808589999999995</c:v>
                </c:pt>
                <c:pt idx="21">
                  <c:v>84.054969999999997</c:v>
                </c:pt>
                <c:pt idx="22">
                  <c:v>75.879715000000004</c:v>
                </c:pt>
                <c:pt idx="23">
                  <c:v>66.830020000000005</c:v>
                </c:pt>
                <c:pt idx="24">
                  <c:v>59.173929999999999</c:v>
                </c:pt>
                <c:pt idx="25">
                  <c:v>52.064987000000002</c:v>
                </c:pt>
                <c:pt idx="26">
                  <c:v>44.658107999999999</c:v>
                </c:pt>
                <c:pt idx="27">
                  <c:v>40.508026000000001</c:v>
                </c:pt>
                <c:pt idx="28">
                  <c:v>29.407578000000001</c:v>
                </c:pt>
                <c:pt idx="29">
                  <c:v>19.207840000000001</c:v>
                </c:pt>
                <c:pt idx="30">
                  <c:v>15.272346499999999</c:v>
                </c:pt>
                <c:pt idx="31">
                  <c:v>12.707127</c:v>
                </c:pt>
                <c:pt idx="32">
                  <c:v>10.494232999999999</c:v>
                </c:pt>
                <c:pt idx="33">
                  <c:v>7.3069110000000004</c:v>
                </c:pt>
                <c:pt idx="34">
                  <c:v>6.5423036000000003</c:v>
                </c:pt>
                <c:pt idx="35">
                  <c:v>7.0792393999999996</c:v>
                </c:pt>
                <c:pt idx="36">
                  <c:v>8.3349989999999998</c:v>
                </c:pt>
                <c:pt idx="37">
                  <c:v>9.6236510000000006</c:v>
                </c:pt>
                <c:pt idx="38">
                  <c:v>7.9505470000000003</c:v>
                </c:pt>
                <c:pt idx="39">
                  <c:v>6.6942215000000003</c:v>
                </c:pt>
                <c:pt idx="40">
                  <c:v>7.2327310000000002</c:v>
                </c:pt>
                <c:pt idx="41">
                  <c:v>8.2007820000000002</c:v>
                </c:pt>
                <c:pt idx="42">
                  <c:v>8.1967420000000004</c:v>
                </c:pt>
                <c:pt idx="43">
                  <c:v>8.5127310000000005</c:v>
                </c:pt>
                <c:pt idx="44">
                  <c:v>9.0312210000000004</c:v>
                </c:pt>
                <c:pt idx="45">
                  <c:v>8.0744910000000001</c:v>
                </c:pt>
                <c:pt idx="46">
                  <c:v>8.179316</c:v>
                </c:pt>
                <c:pt idx="47">
                  <c:v>8.5760900000000007</c:v>
                </c:pt>
                <c:pt idx="48">
                  <c:v>8.6625019999999999</c:v>
                </c:pt>
                <c:pt idx="49">
                  <c:v>8.54392</c:v>
                </c:pt>
                <c:pt idx="50">
                  <c:v>7.5864000000000003</c:v>
                </c:pt>
                <c:pt idx="51">
                  <c:v>8.1877399999999998</c:v>
                </c:pt>
                <c:pt idx="52">
                  <c:v>9.7898409999999991</c:v>
                </c:pt>
                <c:pt idx="53">
                  <c:v>8.9570329999999991</c:v>
                </c:pt>
                <c:pt idx="54">
                  <c:v>7.5233397000000002</c:v>
                </c:pt>
                <c:pt idx="55">
                  <c:v>6.0507416999999997</c:v>
                </c:pt>
                <c:pt idx="56">
                  <c:v>5.6723156000000001</c:v>
                </c:pt>
                <c:pt idx="57">
                  <c:v>7.0193130000000004</c:v>
                </c:pt>
                <c:pt idx="58">
                  <c:v>7.2437696000000003</c:v>
                </c:pt>
                <c:pt idx="59">
                  <c:v>7.9384417999999997</c:v>
                </c:pt>
                <c:pt idx="60">
                  <c:v>8.5084649999999993</c:v>
                </c:pt>
                <c:pt idx="61">
                  <c:v>9.5818239999999992</c:v>
                </c:pt>
                <c:pt idx="62">
                  <c:v>10.017561000000001</c:v>
                </c:pt>
                <c:pt idx="63">
                  <c:v>8.3444369999999992</c:v>
                </c:pt>
                <c:pt idx="64">
                  <c:v>8.7238330000000008</c:v>
                </c:pt>
                <c:pt idx="65">
                  <c:v>9.4728759999999994</c:v>
                </c:pt>
                <c:pt idx="66">
                  <c:v>10.734227000000001</c:v>
                </c:pt>
                <c:pt idx="67">
                  <c:v>11.133131000000001</c:v>
                </c:pt>
                <c:pt idx="68">
                  <c:v>7.9825900000000001</c:v>
                </c:pt>
                <c:pt idx="69">
                  <c:v>7.2606849999999996</c:v>
                </c:pt>
                <c:pt idx="70">
                  <c:v>6.7654842999999998</c:v>
                </c:pt>
                <c:pt idx="71">
                  <c:v>5.9911374999999998</c:v>
                </c:pt>
                <c:pt idx="72">
                  <c:v>5.6573687000000001</c:v>
                </c:pt>
                <c:pt idx="73">
                  <c:v>5.3419556999999998</c:v>
                </c:pt>
                <c:pt idx="74">
                  <c:v>8.2470580000000009</c:v>
                </c:pt>
                <c:pt idx="75">
                  <c:v>9.4390459999999994</c:v>
                </c:pt>
                <c:pt idx="76">
                  <c:v>7.8173347</c:v>
                </c:pt>
                <c:pt idx="77">
                  <c:v>6.5627870000000001</c:v>
                </c:pt>
                <c:pt idx="78">
                  <c:v>8.0062300000000004</c:v>
                </c:pt>
                <c:pt idx="79">
                  <c:v>11.625347</c:v>
                </c:pt>
                <c:pt idx="80">
                  <c:v>10.329145</c:v>
                </c:pt>
                <c:pt idx="81">
                  <c:v>7.3173630000000003</c:v>
                </c:pt>
                <c:pt idx="82">
                  <c:v>7.5428056999999997</c:v>
                </c:pt>
                <c:pt idx="83">
                  <c:v>6.9917645000000004</c:v>
                </c:pt>
                <c:pt idx="84">
                  <c:v>8.7429039999999993</c:v>
                </c:pt>
                <c:pt idx="85">
                  <c:v>8.9737834999999997</c:v>
                </c:pt>
                <c:pt idx="86">
                  <c:v>7.2298717000000003</c:v>
                </c:pt>
                <c:pt idx="87">
                  <c:v>7.6723610000000004</c:v>
                </c:pt>
                <c:pt idx="88">
                  <c:v>8.1671700000000005</c:v>
                </c:pt>
                <c:pt idx="89">
                  <c:v>7.7934789999999996</c:v>
                </c:pt>
                <c:pt idx="90">
                  <c:v>6.8251805000000001</c:v>
                </c:pt>
                <c:pt idx="91">
                  <c:v>6.636997</c:v>
                </c:pt>
                <c:pt idx="92">
                  <c:v>6.5712093999999999</c:v>
                </c:pt>
                <c:pt idx="93">
                  <c:v>6.5857960000000002</c:v>
                </c:pt>
                <c:pt idx="94">
                  <c:v>8.0709280000000003</c:v>
                </c:pt>
                <c:pt idx="95">
                  <c:v>7.2377459999999996</c:v>
                </c:pt>
                <c:pt idx="96">
                  <c:v>6.4356470000000003</c:v>
                </c:pt>
                <c:pt idx="97">
                  <c:v>9.0578339999999997</c:v>
                </c:pt>
                <c:pt idx="98">
                  <c:v>10.794335999999999</c:v>
                </c:pt>
                <c:pt idx="99">
                  <c:v>9.5596820000000005</c:v>
                </c:pt>
                <c:pt idx="100">
                  <c:v>9.1929929999999995</c:v>
                </c:pt>
                <c:pt idx="101">
                  <c:v>9.4997369999999997</c:v>
                </c:pt>
                <c:pt idx="102">
                  <c:v>8.612387</c:v>
                </c:pt>
                <c:pt idx="103">
                  <c:v>8.2781105000000004</c:v>
                </c:pt>
                <c:pt idx="104">
                  <c:v>7.8196890000000003</c:v>
                </c:pt>
                <c:pt idx="105">
                  <c:v>7.1500354000000002</c:v>
                </c:pt>
                <c:pt idx="106">
                  <c:v>6.630433</c:v>
                </c:pt>
                <c:pt idx="107">
                  <c:v>7.4585885999999997</c:v>
                </c:pt>
                <c:pt idx="108">
                  <c:v>9.4320520000000005</c:v>
                </c:pt>
                <c:pt idx="109">
                  <c:v>9.8313690000000005</c:v>
                </c:pt>
                <c:pt idx="110">
                  <c:v>8.7313899999999993</c:v>
                </c:pt>
                <c:pt idx="111">
                  <c:v>7.555758</c:v>
                </c:pt>
                <c:pt idx="112">
                  <c:v>7.8780327000000003</c:v>
                </c:pt>
                <c:pt idx="113">
                  <c:v>7.5098076000000002</c:v>
                </c:pt>
                <c:pt idx="114">
                  <c:v>6.0916030000000001</c:v>
                </c:pt>
                <c:pt idx="115">
                  <c:v>6.4624604999999997</c:v>
                </c:pt>
                <c:pt idx="116">
                  <c:v>7.0880437000000001</c:v>
                </c:pt>
                <c:pt idx="117">
                  <c:v>6.5329189999999997</c:v>
                </c:pt>
                <c:pt idx="118">
                  <c:v>6.1461167000000003</c:v>
                </c:pt>
                <c:pt idx="119">
                  <c:v>7.0474500000000004</c:v>
                </c:pt>
                <c:pt idx="120">
                  <c:v>9.2169209999999993</c:v>
                </c:pt>
                <c:pt idx="121">
                  <c:v>10.890052000000001</c:v>
                </c:pt>
                <c:pt idx="122">
                  <c:v>9.0579020000000003</c:v>
                </c:pt>
                <c:pt idx="123">
                  <c:v>7.4362316000000002</c:v>
                </c:pt>
                <c:pt idx="124">
                  <c:v>7.759233</c:v>
                </c:pt>
                <c:pt idx="125">
                  <c:v>6.5524272999999997</c:v>
                </c:pt>
                <c:pt idx="126">
                  <c:v>5.9814153000000001</c:v>
                </c:pt>
                <c:pt idx="127">
                  <c:v>6.8753685999999998</c:v>
                </c:pt>
                <c:pt idx="128">
                  <c:v>7.3833529999999996</c:v>
                </c:pt>
                <c:pt idx="129">
                  <c:v>9.3892989999999994</c:v>
                </c:pt>
                <c:pt idx="130">
                  <c:v>10.905176000000001</c:v>
                </c:pt>
                <c:pt idx="131">
                  <c:v>8.2179219999999997</c:v>
                </c:pt>
                <c:pt idx="132">
                  <c:v>7.2086069999999998</c:v>
                </c:pt>
                <c:pt idx="133">
                  <c:v>8.3639609999999998</c:v>
                </c:pt>
                <c:pt idx="134">
                  <c:v>7.0928015999999996</c:v>
                </c:pt>
                <c:pt idx="135">
                  <c:v>6.6118316999999998</c:v>
                </c:pt>
                <c:pt idx="136">
                  <c:v>7.4220300000000003</c:v>
                </c:pt>
                <c:pt idx="137">
                  <c:v>6.9729133000000001</c:v>
                </c:pt>
                <c:pt idx="138">
                  <c:v>7.2771334999999997</c:v>
                </c:pt>
                <c:pt idx="139">
                  <c:v>9.8727400000000003</c:v>
                </c:pt>
                <c:pt idx="140">
                  <c:v>9.9051849999999995</c:v>
                </c:pt>
                <c:pt idx="141">
                  <c:v>7.0682830000000001</c:v>
                </c:pt>
                <c:pt idx="142">
                  <c:v>7.4146384999999997</c:v>
                </c:pt>
                <c:pt idx="143">
                  <c:v>7.5625689999999999</c:v>
                </c:pt>
                <c:pt idx="144">
                  <c:v>7.3375180000000002</c:v>
                </c:pt>
                <c:pt idx="145">
                  <c:v>6.9322590000000002</c:v>
                </c:pt>
                <c:pt idx="146">
                  <c:v>5.7441087</c:v>
                </c:pt>
                <c:pt idx="147">
                  <c:v>5.6861633999999999</c:v>
                </c:pt>
                <c:pt idx="148">
                  <c:v>5.5759400000000001</c:v>
                </c:pt>
                <c:pt idx="149">
                  <c:v>7.0147380000000004</c:v>
                </c:pt>
                <c:pt idx="150">
                  <c:v>8.2243820000000003</c:v>
                </c:pt>
                <c:pt idx="151">
                  <c:v>7.3271699999999997</c:v>
                </c:pt>
                <c:pt idx="152">
                  <c:v>7.5698600000000003</c:v>
                </c:pt>
                <c:pt idx="153">
                  <c:v>7.9774120000000002</c:v>
                </c:pt>
                <c:pt idx="154">
                  <c:v>6.7313757000000001</c:v>
                </c:pt>
                <c:pt idx="155">
                  <c:v>7.6684628000000004</c:v>
                </c:pt>
                <c:pt idx="156">
                  <c:v>8.0522500000000008</c:v>
                </c:pt>
                <c:pt idx="157">
                  <c:v>7.5846733999999998</c:v>
                </c:pt>
                <c:pt idx="158">
                  <c:v>8.7937650000000005</c:v>
                </c:pt>
                <c:pt idx="159">
                  <c:v>7.7770605000000002</c:v>
                </c:pt>
                <c:pt idx="160">
                  <c:v>6.7516493999999998</c:v>
                </c:pt>
                <c:pt idx="161">
                  <c:v>7.4697069999999997</c:v>
                </c:pt>
                <c:pt idx="162">
                  <c:v>7.9293404000000001</c:v>
                </c:pt>
                <c:pt idx="163">
                  <c:v>6.5675869999999996</c:v>
                </c:pt>
                <c:pt idx="164">
                  <c:v>6.2185926</c:v>
                </c:pt>
                <c:pt idx="165">
                  <c:v>8.9746729999999992</c:v>
                </c:pt>
                <c:pt idx="166">
                  <c:v>8.8305009999999999</c:v>
                </c:pt>
                <c:pt idx="167">
                  <c:v>8.2487379999999995</c:v>
                </c:pt>
                <c:pt idx="168">
                  <c:v>7.7390493999999999</c:v>
                </c:pt>
                <c:pt idx="169">
                  <c:v>7.6956850000000001</c:v>
                </c:pt>
                <c:pt idx="170">
                  <c:v>11.846363999999999</c:v>
                </c:pt>
                <c:pt idx="171">
                  <c:v>12.395493</c:v>
                </c:pt>
                <c:pt idx="172">
                  <c:v>9.1451644999999999</c:v>
                </c:pt>
                <c:pt idx="173">
                  <c:v>7.0701403999999997</c:v>
                </c:pt>
                <c:pt idx="174">
                  <c:v>6.8635187000000002</c:v>
                </c:pt>
                <c:pt idx="175">
                  <c:v>8.2532669999999992</c:v>
                </c:pt>
                <c:pt idx="176">
                  <c:v>8.1199849999999998</c:v>
                </c:pt>
                <c:pt idx="177">
                  <c:v>6.9968104000000002</c:v>
                </c:pt>
                <c:pt idx="178">
                  <c:v>7.6501599999999996</c:v>
                </c:pt>
                <c:pt idx="179">
                  <c:v>7.6174189999999999</c:v>
                </c:pt>
                <c:pt idx="180">
                  <c:v>6.0021170000000001</c:v>
                </c:pt>
                <c:pt idx="181">
                  <c:v>5.8282465999999999</c:v>
                </c:pt>
                <c:pt idx="182">
                  <c:v>6.5643044000000002</c:v>
                </c:pt>
                <c:pt idx="183">
                  <c:v>8.1232330000000008</c:v>
                </c:pt>
                <c:pt idx="184">
                  <c:v>9.1766670000000001</c:v>
                </c:pt>
                <c:pt idx="185">
                  <c:v>9.4603590000000004</c:v>
                </c:pt>
                <c:pt idx="186">
                  <c:v>8.2439020000000003</c:v>
                </c:pt>
                <c:pt idx="187">
                  <c:v>7.4045304999999999</c:v>
                </c:pt>
                <c:pt idx="188">
                  <c:v>8.0230390000000007</c:v>
                </c:pt>
                <c:pt idx="189">
                  <c:v>7.7681979999999999</c:v>
                </c:pt>
                <c:pt idx="190">
                  <c:v>6.979762</c:v>
                </c:pt>
                <c:pt idx="191">
                  <c:v>7.3834419999999996</c:v>
                </c:pt>
                <c:pt idx="192">
                  <c:v>11.261415</c:v>
                </c:pt>
                <c:pt idx="193">
                  <c:v>11.670496999999999</c:v>
                </c:pt>
                <c:pt idx="194">
                  <c:v>8.2266060000000003</c:v>
                </c:pt>
                <c:pt idx="195">
                  <c:v>6.8585370000000001</c:v>
                </c:pt>
                <c:pt idx="196">
                  <c:v>5.9778460000000004</c:v>
                </c:pt>
                <c:pt idx="197">
                  <c:v>6.2615876000000004</c:v>
                </c:pt>
                <c:pt idx="198">
                  <c:v>8.7738849999999999</c:v>
                </c:pt>
                <c:pt idx="199">
                  <c:v>10.150537999999999</c:v>
                </c:pt>
                <c:pt idx="200">
                  <c:v>8.4690999999999992</c:v>
                </c:pt>
                <c:pt idx="201">
                  <c:v>6.9619299999999997</c:v>
                </c:pt>
                <c:pt idx="202">
                  <c:v>7.2131030000000003</c:v>
                </c:pt>
                <c:pt idx="203">
                  <c:v>7.7062635000000004</c:v>
                </c:pt>
                <c:pt idx="204">
                  <c:v>7.2145963000000002</c:v>
                </c:pt>
                <c:pt idx="205">
                  <c:v>6.576759</c:v>
                </c:pt>
                <c:pt idx="206">
                  <c:v>7.1203814000000003</c:v>
                </c:pt>
                <c:pt idx="207">
                  <c:v>7.5192002999999996</c:v>
                </c:pt>
                <c:pt idx="208">
                  <c:v>7.1846876000000002</c:v>
                </c:pt>
                <c:pt idx="209">
                  <c:v>7.2987913999999998</c:v>
                </c:pt>
                <c:pt idx="210">
                  <c:v>7.3121247</c:v>
                </c:pt>
                <c:pt idx="211">
                  <c:v>6.8784732999999996</c:v>
                </c:pt>
                <c:pt idx="212">
                  <c:v>6.2489470000000003</c:v>
                </c:pt>
                <c:pt idx="213">
                  <c:v>7.2678149999999997</c:v>
                </c:pt>
                <c:pt idx="214">
                  <c:v>7.6920856999999998</c:v>
                </c:pt>
                <c:pt idx="215">
                  <c:v>6.8724493999999998</c:v>
                </c:pt>
                <c:pt idx="216">
                  <c:v>7.6497617</c:v>
                </c:pt>
                <c:pt idx="217">
                  <c:v>8.2159080000000007</c:v>
                </c:pt>
                <c:pt idx="218">
                  <c:v>7.5595293000000003</c:v>
                </c:pt>
                <c:pt idx="219">
                  <c:v>7.9595623</c:v>
                </c:pt>
                <c:pt idx="220">
                  <c:v>7.6971005999999997</c:v>
                </c:pt>
                <c:pt idx="221">
                  <c:v>6.8247523000000001</c:v>
                </c:pt>
                <c:pt idx="222">
                  <c:v>6.2598789999999997</c:v>
                </c:pt>
                <c:pt idx="223">
                  <c:v>5.5163817000000002</c:v>
                </c:pt>
                <c:pt idx="224">
                  <c:v>5.5905094000000002</c:v>
                </c:pt>
                <c:pt idx="225">
                  <c:v>8.9951515000000004</c:v>
                </c:pt>
                <c:pt idx="226">
                  <c:v>9.794098</c:v>
                </c:pt>
                <c:pt idx="227">
                  <c:v>6.9846005</c:v>
                </c:pt>
                <c:pt idx="228">
                  <c:v>7.2262380000000004</c:v>
                </c:pt>
                <c:pt idx="229">
                  <c:v>9.0275250000000007</c:v>
                </c:pt>
                <c:pt idx="230">
                  <c:v>8.1233029999999999</c:v>
                </c:pt>
                <c:pt idx="231">
                  <c:v>5.9017686999999999</c:v>
                </c:pt>
                <c:pt idx="232">
                  <c:v>6.4122504999999999</c:v>
                </c:pt>
                <c:pt idx="233">
                  <c:v>6.9092419999999999</c:v>
                </c:pt>
                <c:pt idx="234">
                  <c:v>6.9345812999999996</c:v>
                </c:pt>
                <c:pt idx="235">
                  <c:v>8.7012140000000002</c:v>
                </c:pt>
                <c:pt idx="236">
                  <c:v>8.6185960000000001</c:v>
                </c:pt>
                <c:pt idx="237">
                  <c:v>8.4601939999999995</c:v>
                </c:pt>
                <c:pt idx="238">
                  <c:v>7.708583</c:v>
                </c:pt>
                <c:pt idx="239">
                  <c:v>6.3689349999999996</c:v>
                </c:pt>
                <c:pt idx="240">
                  <c:v>6.4395137</c:v>
                </c:pt>
                <c:pt idx="241">
                  <c:v>5.9478999999999997</c:v>
                </c:pt>
                <c:pt idx="242">
                  <c:v>6.1290529999999999</c:v>
                </c:pt>
                <c:pt idx="243">
                  <c:v>5.6288624</c:v>
                </c:pt>
                <c:pt idx="244">
                  <c:v>5.2717749999999999</c:v>
                </c:pt>
                <c:pt idx="245">
                  <c:v>6.7678064999999998</c:v>
                </c:pt>
                <c:pt idx="246">
                  <c:v>19.253473</c:v>
                </c:pt>
                <c:pt idx="247">
                  <c:v>35.085175</c:v>
                </c:pt>
                <c:pt idx="248">
                  <c:v>36.094883000000003</c:v>
                </c:pt>
                <c:pt idx="249">
                  <c:v>29.960795999999998</c:v>
                </c:pt>
                <c:pt idx="250">
                  <c:v>23.872485999999999</c:v>
                </c:pt>
                <c:pt idx="251">
                  <c:v>17.602547000000001</c:v>
                </c:pt>
                <c:pt idx="252">
                  <c:v>15.109381000000001</c:v>
                </c:pt>
                <c:pt idx="253">
                  <c:v>11.464912</c:v>
                </c:pt>
                <c:pt idx="254">
                  <c:v>7.7021356000000001</c:v>
                </c:pt>
                <c:pt idx="255">
                  <c:v>8.1909670000000006</c:v>
                </c:pt>
                <c:pt idx="256">
                  <c:v>9.547841</c:v>
                </c:pt>
                <c:pt idx="257">
                  <c:v>13.076158</c:v>
                </c:pt>
                <c:pt idx="258">
                  <c:v>11.966614999999999</c:v>
                </c:pt>
                <c:pt idx="259">
                  <c:v>7.5441437000000002</c:v>
                </c:pt>
                <c:pt idx="260">
                  <c:v>8.531663</c:v>
                </c:pt>
                <c:pt idx="261">
                  <c:v>14.0307865</c:v>
                </c:pt>
                <c:pt idx="262">
                  <c:v>14.466915</c:v>
                </c:pt>
                <c:pt idx="263">
                  <c:v>13.503667</c:v>
                </c:pt>
                <c:pt idx="264">
                  <c:v>22.296959999999999</c:v>
                </c:pt>
                <c:pt idx="265">
                  <c:v>22.917359999999999</c:v>
                </c:pt>
                <c:pt idx="266">
                  <c:v>15.878423</c:v>
                </c:pt>
                <c:pt idx="267">
                  <c:v>12.046602</c:v>
                </c:pt>
                <c:pt idx="268">
                  <c:v>9.1040659999999995</c:v>
                </c:pt>
                <c:pt idx="269">
                  <c:v>9.5444399999999998</c:v>
                </c:pt>
                <c:pt idx="270">
                  <c:v>15.741584</c:v>
                </c:pt>
                <c:pt idx="271">
                  <c:v>16.369903999999998</c:v>
                </c:pt>
                <c:pt idx="272">
                  <c:v>10.837694000000001</c:v>
                </c:pt>
                <c:pt idx="273">
                  <c:v>8.3922240000000006</c:v>
                </c:pt>
                <c:pt idx="274">
                  <c:v>9.6392380000000006</c:v>
                </c:pt>
                <c:pt idx="275">
                  <c:v>13.34689</c:v>
                </c:pt>
                <c:pt idx="276">
                  <c:v>20.195150000000002</c:v>
                </c:pt>
                <c:pt idx="277">
                  <c:v>27.786186000000001</c:v>
                </c:pt>
                <c:pt idx="278">
                  <c:v>28.005362000000002</c:v>
                </c:pt>
                <c:pt idx="279">
                  <c:v>19.972349999999999</c:v>
                </c:pt>
                <c:pt idx="280">
                  <c:v>11.399117</c:v>
                </c:pt>
                <c:pt idx="281">
                  <c:v>8.6013160000000006</c:v>
                </c:pt>
                <c:pt idx="282">
                  <c:v>9.0499670000000005</c:v>
                </c:pt>
                <c:pt idx="283">
                  <c:v>11.143670999999999</c:v>
                </c:pt>
                <c:pt idx="284">
                  <c:v>12.04937</c:v>
                </c:pt>
                <c:pt idx="285">
                  <c:v>9.4870190000000001</c:v>
                </c:pt>
                <c:pt idx="286">
                  <c:v>6.6549554000000004</c:v>
                </c:pt>
                <c:pt idx="287">
                  <c:v>7.5262789999999997</c:v>
                </c:pt>
                <c:pt idx="288">
                  <c:v>15.633492</c:v>
                </c:pt>
                <c:pt idx="289">
                  <c:v>25.055499999999999</c:v>
                </c:pt>
                <c:pt idx="290">
                  <c:v>21.382614</c:v>
                </c:pt>
                <c:pt idx="291">
                  <c:v>12.983696999999999</c:v>
                </c:pt>
                <c:pt idx="292">
                  <c:v>14.844609</c:v>
                </c:pt>
                <c:pt idx="293">
                  <c:v>12.961596999999999</c:v>
                </c:pt>
                <c:pt idx="294">
                  <c:v>8.4518039999999992</c:v>
                </c:pt>
                <c:pt idx="295">
                  <c:v>11.169864</c:v>
                </c:pt>
                <c:pt idx="296">
                  <c:v>10.221983</c:v>
                </c:pt>
                <c:pt idx="297">
                  <c:v>13.168692</c:v>
                </c:pt>
                <c:pt idx="298">
                  <c:v>21.058199999999999</c:v>
                </c:pt>
                <c:pt idx="299">
                  <c:v>22.496632000000002</c:v>
                </c:pt>
                <c:pt idx="300">
                  <c:v>16.715546</c:v>
                </c:pt>
                <c:pt idx="301">
                  <c:v>9.9352370000000008</c:v>
                </c:pt>
                <c:pt idx="302">
                  <c:v>10.54035</c:v>
                </c:pt>
                <c:pt idx="303">
                  <c:v>11.600128</c:v>
                </c:pt>
                <c:pt idx="304">
                  <c:v>10.692157999999999</c:v>
                </c:pt>
                <c:pt idx="305">
                  <c:v>14.519131</c:v>
                </c:pt>
                <c:pt idx="306">
                  <c:v>20.174855999999998</c:v>
                </c:pt>
                <c:pt idx="307">
                  <c:v>16.180603000000001</c:v>
                </c:pt>
                <c:pt idx="308">
                  <c:v>10.661301</c:v>
                </c:pt>
                <c:pt idx="309">
                  <c:v>9.5231739999999991</c:v>
                </c:pt>
                <c:pt idx="310">
                  <c:v>12.404445000000001</c:v>
                </c:pt>
                <c:pt idx="311">
                  <c:v>19.874656999999999</c:v>
                </c:pt>
                <c:pt idx="312">
                  <c:v>23.964987000000001</c:v>
                </c:pt>
                <c:pt idx="313">
                  <c:v>28.610614999999999</c:v>
                </c:pt>
                <c:pt idx="314">
                  <c:v>26.552723</c:v>
                </c:pt>
                <c:pt idx="315">
                  <c:v>15.405791000000001</c:v>
                </c:pt>
                <c:pt idx="316">
                  <c:v>10.093920000000001</c:v>
                </c:pt>
                <c:pt idx="317">
                  <c:v>8.0070920000000001</c:v>
                </c:pt>
                <c:pt idx="318">
                  <c:v>7.3681919999999996</c:v>
                </c:pt>
                <c:pt idx="319">
                  <c:v>9.1225520000000007</c:v>
                </c:pt>
                <c:pt idx="320">
                  <c:v>11.289636</c:v>
                </c:pt>
                <c:pt idx="321">
                  <c:v>12.394553999999999</c:v>
                </c:pt>
                <c:pt idx="322">
                  <c:v>13.556381</c:v>
                </c:pt>
                <c:pt idx="323">
                  <c:v>14.123710000000001</c:v>
                </c:pt>
                <c:pt idx="324">
                  <c:v>12.166679</c:v>
                </c:pt>
                <c:pt idx="325">
                  <c:v>14.902218</c:v>
                </c:pt>
                <c:pt idx="326">
                  <c:v>17.358709999999999</c:v>
                </c:pt>
                <c:pt idx="327">
                  <c:v>11.627485</c:v>
                </c:pt>
                <c:pt idx="328">
                  <c:v>8.2347300000000008</c:v>
                </c:pt>
                <c:pt idx="329">
                  <c:v>9.1829769999999993</c:v>
                </c:pt>
                <c:pt idx="330">
                  <c:v>10.497004499999999</c:v>
                </c:pt>
                <c:pt idx="331">
                  <c:v>20.131623999999999</c:v>
                </c:pt>
                <c:pt idx="332">
                  <c:v>22.280087999999999</c:v>
                </c:pt>
                <c:pt idx="333">
                  <c:v>16.485626</c:v>
                </c:pt>
                <c:pt idx="334">
                  <c:v>12.668412999999999</c:v>
                </c:pt>
                <c:pt idx="335">
                  <c:v>10.780232</c:v>
                </c:pt>
                <c:pt idx="336">
                  <c:v>12.196057</c:v>
                </c:pt>
                <c:pt idx="337">
                  <c:v>9.9766030000000008</c:v>
                </c:pt>
                <c:pt idx="338">
                  <c:v>7.2752480000000004</c:v>
                </c:pt>
                <c:pt idx="339">
                  <c:v>10.554774</c:v>
                </c:pt>
                <c:pt idx="340">
                  <c:v>11.698435999999999</c:v>
                </c:pt>
                <c:pt idx="341">
                  <c:v>9.8798370000000002</c:v>
                </c:pt>
                <c:pt idx="342">
                  <c:v>8.7140869999999993</c:v>
                </c:pt>
                <c:pt idx="343">
                  <c:v>9.7204730000000001</c:v>
                </c:pt>
                <c:pt idx="344">
                  <c:v>18.321422999999999</c:v>
                </c:pt>
                <c:pt idx="345">
                  <c:v>23.231466000000001</c:v>
                </c:pt>
                <c:pt idx="346">
                  <c:v>20.037502</c:v>
                </c:pt>
                <c:pt idx="347">
                  <c:v>14.694768</c:v>
                </c:pt>
                <c:pt idx="348">
                  <c:v>14.752556</c:v>
                </c:pt>
                <c:pt idx="349">
                  <c:v>16.016801999999998</c:v>
                </c:pt>
                <c:pt idx="350">
                  <c:v>12.503742000000001</c:v>
                </c:pt>
                <c:pt idx="351">
                  <c:v>11.958016000000001</c:v>
                </c:pt>
                <c:pt idx="352">
                  <c:v>12.78575</c:v>
                </c:pt>
                <c:pt idx="353">
                  <c:v>12.551468</c:v>
                </c:pt>
                <c:pt idx="354">
                  <c:v>13.950846</c:v>
                </c:pt>
                <c:pt idx="355">
                  <c:v>18.425384999999999</c:v>
                </c:pt>
                <c:pt idx="356">
                  <c:v>20.255631999999999</c:v>
                </c:pt>
                <c:pt idx="357">
                  <c:v>16.722961000000002</c:v>
                </c:pt>
                <c:pt idx="358">
                  <c:v>11.572538</c:v>
                </c:pt>
                <c:pt idx="359">
                  <c:v>12.107602</c:v>
                </c:pt>
                <c:pt idx="360">
                  <c:v>13.280378000000001</c:v>
                </c:pt>
                <c:pt idx="361">
                  <c:v>11.052113</c:v>
                </c:pt>
                <c:pt idx="362">
                  <c:v>10.59628</c:v>
                </c:pt>
                <c:pt idx="363">
                  <c:v>16.576328</c:v>
                </c:pt>
                <c:pt idx="364">
                  <c:v>17.696304000000001</c:v>
                </c:pt>
                <c:pt idx="365">
                  <c:v>13.729991999999999</c:v>
                </c:pt>
                <c:pt idx="366">
                  <c:v>16.482514999999999</c:v>
                </c:pt>
                <c:pt idx="367">
                  <c:v>18.938095000000001</c:v>
                </c:pt>
                <c:pt idx="368">
                  <c:v>21.019821</c:v>
                </c:pt>
                <c:pt idx="369">
                  <c:v>22.035215000000001</c:v>
                </c:pt>
                <c:pt idx="370">
                  <c:v>17.034779</c:v>
                </c:pt>
                <c:pt idx="371">
                  <c:v>12.314558</c:v>
                </c:pt>
                <c:pt idx="372">
                  <c:v>10.19</c:v>
                </c:pt>
                <c:pt idx="373">
                  <c:v>9.2522140000000004</c:v>
                </c:pt>
                <c:pt idx="374">
                  <c:v>9.1905190000000001</c:v>
                </c:pt>
                <c:pt idx="375">
                  <c:v>10.816568999999999</c:v>
                </c:pt>
                <c:pt idx="376">
                  <c:v>11.866020000000001</c:v>
                </c:pt>
                <c:pt idx="377">
                  <c:v>17.568664999999999</c:v>
                </c:pt>
                <c:pt idx="378">
                  <c:v>23.428879999999999</c:v>
                </c:pt>
                <c:pt idx="379">
                  <c:v>20.154198000000001</c:v>
                </c:pt>
                <c:pt idx="380">
                  <c:v>23.825171999999998</c:v>
                </c:pt>
                <c:pt idx="381">
                  <c:v>24.443573000000001</c:v>
                </c:pt>
                <c:pt idx="382">
                  <c:v>15.282769</c:v>
                </c:pt>
                <c:pt idx="383">
                  <c:v>10.261024000000001</c:v>
                </c:pt>
                <c:pt idx="384">
                  <c:v>9.7463759999999997</c:v>
                </c:pt>
                <c:pt idx="385">
                  <c:v>10.605964</c:v>
                </c:pt>
                <c:pt idx="386">
                  <c:v>13.056803</c:v>
                </c:pt>
                <c:pt idx="387">
                  <c:v>13.176742000000001</c:v>
                </c:pt>
                <c:pt idx="388">
                  <c:v>14.311729</c:v>
                </c:pt>
                <c:pt idx="389">
                  <c:v>20.434667999999999</c:v>
                </c:pt>
                <c:pt idx="390">
                  <c:v>19.597823999999999</c:v>
                </c:pt>
                <c:pt idx="391">
                  <c:v>14.826454999999999</c:v>
                </c:pt>
                <c:pt idx="392">
                  <c:v>14.637323</c:v>
                </c:pt>
                <c:pt idx="393">
                  <c:v>13.272759000000001</c:v>
                </c:pt>
                <c:pt idx="394">
                  <c:v>9.3843270000000008</c:v>
                </c:pt>
                <c:pt idx="395">
                  <c:v>9.4686219999999999</c:v>
                </c:pt>
                <c:pt idx="396">
                  <c:v>9.6444449999999993</c:v>
                </c:pt>
                <c:pt idx="397">
                  <c:v>10.492512</c:v>
                </c:pt>
                <c:pt idx="398">
                  <c:v>13.04462</c:v>
                </c:pt>
                <c:pt idx="399">
                  <c:v>15.566034999999999</c:v>
                </c:pt>
                <c:pt idx="400">
                  <c:v>20.353784999999998</c:v>
                </c:pt>
                <c:pt idx="401">
                  <c:v>17.953223999999999</c:v>
                </c:pt>
                <c:pt idx="402">
                  <c:v>17.588774000000001</c:v>
                </c:pt>
                <c:pt idx="403">
                  <c:v>29.611712000000001</c:v>
                </c:pt>
                <c:pt idx="404">
                  <c:v>30.404453</c:v>
                </c:pt>
                <c:pt idx="405">
                  <c:v>17.598144999999999</c:v>
                </c:pt>
                <c:pt idx="406">
                  <c:v>14.075982</c:v>
                </c:pt>
                <c:pt idx="407">
                  <c:v>16.110415</c:v>
                </c:pt>
                <c:pt idx="408">
                  <c:v>20.704554000000002</c:v>
                </c:pt>
                <c:pt idx="409">
                  <c:v>18.23854</c:v>
                </c:pt>
                <c:pt idx="410">
                  <c:v>12.691678</c:v>
                </c:pt>
                <c:pt idx="411">
                  <c:v>15.872434999999999</c:v>
                </c:pt>
                <c:pt idx="412">
                  <c:v>18.871808999999999</c:v>
                </c:pt>
                <c:pt idx="413">
                  <c:v>21.049313000000001</c:v>
                </c:pt>
                <c:pt idx="414">
                  <c:v>15.360393</c:v>
                </c:pt>
                <c:pt idx="415">
                  <c:v>9.9054520000000004</c:v>
                </c:pt>
                <c:pt idx="416">
                  <c:v>13.270336</c:v>
                </c:pt>
                <c:pt idx="417">
                  <c:v>21.940239999999999</c:v>
                </c:pt>
                <c:pt idx="418">
                  <c:v>24.865283999999999</c:v>
                </c:pt>
                <c:pt idx="419">
                  <c:v>18.292898000000001</c:v>
                </c:pt>
                <c:pt idx="420">
                  <c:v>13.751688</c:v>
                </c:pt>
                <c:pt idx="421">
                  <c:v>10.816252</c:v>
                </c:pt>
                <c:pt idx="422">
                  <c:v>10.149625</c:v>
                </c:pt>
                <c:pt idx="423">
                  <c:v>13.141351</c:v>
                </c:pt>
                <c:pt idx="424">
                  <c:v>13.476779000000001</c:v>
                </c:pt>
                <c:pt idx="425">
                  <c:v>12.03318</c:v>
                </c:pt>
                <c:pt idx="426">
                  <c:v>11.590595</c:v>
                </c:pt>
                <c:pt idx="427">
                  <c:v>10.207725</c:v>
                </c:pt>
                <c:pt idx="428">
                  <c:v>9.6337119999999992</c:v>
                </c:pt>
                <c:pt idx="429">
                  <c:v>10.792341</c:v>
                </c:pt>
                <c:pt idx="430">
                  <c:v>12.660996000000001</c:v>
                </c:pt>
                <c:pt idx="431">
                  <c:v>18.856961999999999</c:v>
                </c:pt>
                <c:pt idx="432">
                  <c:v>17.432075999999999</c:v>
                </c:pt>
                <c:pt idx="433">
                  <c:v>10.438931</c:v>
                </c:pt>
                <c:pt idx="434">
                  <c:v>10.856957</c:v>
                </c:pt>
                <c:pt idx="435">
                  <c:v>14.639116</c:v>
                </c:pt>
                <c:pt idx="436">
                  <c:v>15.507738</c:v>
                </c:pt>
                <c:pt idx="437">
                  <c:v>12.103801000000001</c:v>
                </c:pt>
                <c:pt idx="438">
                  <c:v>9.9374009999999995</c:v>
                </c:pt>
                <c:pt idx="439">
                  <c:v>12.645687000000001</c:v>
                </c:pt>
                <c:pt idx="440">
                  <c:v>15.190860000000001</c:v>
                </c:pt>
                <c:pt idx="441">
                  <c:v>10.914504000000001</c:v>
                </c:pt>
                <c:pt idx="442">
                  <c:v>11.19337</c:v>
                </c:pt>
                <c:pt idx="443">
                  <c:v>12.511308</c:v>
                </c:pt>
                <c:pt idx="444">
                  <c:v>10.663926999999999</c:v>
                </c:pt>
                <c:pt idx="445">
                  <c:v>10.168758</c:v>
                </c:pt>
                <c:pt idx="446">
                  <c:v>9.4753360000000004</c:v>
                </c:pt>
                <c:pt idx="447">
                  <c:v>12.864119000000001</c:v>
                </c:pt>
                <c:pt idx="448">
                  <c:v>17.654426999999998</c:v>
                </c:pt>
                <c:pt idx="449">
                  <c:v>15.779078999999999</c:v>
                </c:pt>
                <c:pt idx="450">
                  <c:v>9.7525425000000006</c:v>
                </c:pt>
                <c:pt idx="451">
                  <c:v>8.798387</c:v>
                </c:pt>
                <c:pt idx="452">
                  <c:v>9.5548935000000004</c:v>
                </c:pt>
                <c:pt idx="453">
                  <c:v>10.484794000000001</c:v>
                </c:pt>
                <c:pt idx="454">
                  <c:v>11.425703</c:v>
                </c:pt>
                <c:pt idx="455">
                  <c:v>11.037222999999999</c:v>
                </c:pt>
                <c:pt idx="456">
                  <c:v>12.451784</c:v>
                </c:pt>
                <c:pt idx="457">
                  <c:v>17.698461999999999</c:v>
                </c:pt>
                <c:pt idx="458">
                  <c:v>20.50028</c:v>
                </c:pt>
                <c:pt idx="459">
                  <c:v>19.20879</c:v>
                </c:pt>
                <c:pt idx="460">
                  <c:v>15.583914999999999</c:v>
                </c:pt>
                <c:pt idx="461">
                  <c:v>11.198235499999999</c:v>
                </c:pt>
                <c:pt idx="462">
                  <c:v>11.447737</c:v>
                </c:pt>
                <c:pt idx="463">
                  <c:v>9.8460160000000005</c:v>
                </c:pt>
                <c:pt idx="464">
                  <c:v>8.7446230000000007</c:v>
                </c:pt>
                <c:pt idx="465">
                  <c:v>10.39988</c:v>
                </c:pt>
                <c:pt idx="466">
                  <c:v>9.3512920000000008</c:v>
                </c:pt>
                <c:pt idx="467">
                  <c:v>9.5596549999999993</c:v>
                </c:pt>
                <c:pt idx="468">
                  <c:v>9.692793</c:v>
                </c:pt>
                <c:pt idx="469">
                  <c:v>10.123625000000001</c:v>
                </c:pt>
                <c:pt idx="470">
                  <c:v>11.361535</c:v>
                </c:pt>
                <c:pt idx="471">
                  <c:v>9.7237950000000009</c:v>
                </c:pt>
                <c:pt idx="472">
                  <c:v>7.6069864999999997</c:v>
                </c:pt>
                <c:pt idx="473">
                  <c:v>6.2464849999999998</c:v>
                </c:pt>
                <c:pt idx="474">
                  <c:v>6.9528869999999996</c:v>
                </c:pt>
                <c:pt idx="475">
                  <c:v>9.6621480000000002</c:v>
                </c:pt>
                <c:pt idx="476">
                  <c:v>16.843246000000001</c:v>
                </c:pt>
                <c:pt idx="477">
                  <c:v>20.332273000000001</c:v>
                </c:pt>
                <c:pt idx="478">
                  <c:v>14.904693</c:v>
                </c:pt>
                <c:pt idx="479">
                  <c:v>10.295610999999999</c:v>
                </c:pt>
                <c:pt idx="480">
                  <c:v>8.4471655000000005</c:v>
                </c:pt>
                <c:pt idx="481">
                  <c:v>8.3345549999999999</c:v>
                </c:pt>
                <c:pt idx="482">
                  <c:v>11.288657000000001</c:v>
                </c:pt>
                <c:pt idx="483">
                  <c:v>13.208767</c:v>
                </c:pt>
                <c:pt idx="484">
                  <c:v>12.059843000000001</c:v>
                </c:pt>
                <c:pt idx="485">
                  <c:v>11.710383999999999</c:v>
                </c:pt>
                <c:pt idx="486">
                  <c:v>15.292934000000001</c:v>
                </c:pt>
                <c:pt idx="487">
                  <c:v>18.536487999999999</c:v>
                </c:pt>
                <c:pt idx="488">
                  <c:v>22.684746000000001</c:v>
                </c:pt>
                <c:pt idx="489">
                  <c:v>17.444915999999999</c:v>
                </c:pt>
                <c:pt idx="490">
                  <c:v>9.9793690000000002</c:v>
                </c:pt>
                <c:pt idx="491">
                  <c:v>9.6029540000000004</c:v>
                </c:pt>
                <c:pt idx="492">
                  <c:v>12.417367</c:v>
                </c:pt>
                <c:pt idx="493">
                  <c:v>12.2346</c:v>
                </c:pt>
                <c:pt idx="494">
                  <c:v>7.3173494000000003</c:v>
                </c:pt>
                <c:pt idx="495">
                  <c:v>6.4548544999999997</c:v>
                </c:pt>
                <c:pt idx="496">
                  <c:v>6.993646</c:v>
                </c:pt>
                <c:pt idx="497">
                  <c:v>8.6446909999999999</c:v>
                </c:pt>
                <c:pt idx="498">
                  <c:v>8.8498059999999992</c:v>
                </c:pt>
                <c:pt idx="499">
                  <c:v>8.863156</c:v>
                </c:pt>
                <c:pt idx="500">
                  <c:v>8.6168759999999995</c:v>
                </c:pt>
                <c:pt idx="501">
                  <c:v>7.0527905999999998</c:v>
                </c:pt>
                <c:pt idx="502">
                  <c:v>5.9641633000000001</c:v>
                </c:pt>
                <c:pt idx="503">
                  <c:v>6.1011410000000001</c:v>
                </c:pt>
                <c:pt idx="504">
                  <c:v>8.0918989999999997</c:v>
                </c:pt>
                <c:pt idx="505">
                  <c:v>7.5465055000000003</c:v>
                </c:pt>
                <c:pt idx="506">
                  <c:v>7.4928007000000001</c:v>
                </c:pt>
                <c:pt idx="507">
                  <c:v>7.2256947</c:v>
                </c:pt>
                <c:pt idx="508">
                  <c:v>9.3280189999999994</c:v>
                </c:pt>
                <c:pt idx="509">
                  <c:v>12.748542</c:v>
                </c:pt>
                <c:pt idx="510">
                  <c:v>10.734537</c:v>
                </c:pt>
                <c:pt idx="511">
                  <c:v>7.0772814999999998</c:v>
                </c:pt>
                <c:pt idx="512">
                  <c:v>6.4935140000000002</c:v>
                </c:pt>
                <c:pt idx="513">
                  <c:v>6.905837</c:v>
                </c:pt>
                <c:pt idx="514">
                  <c:v>8.2750090000000007</c:v>
                </c:pt>
                <c:pt idx="515">
                  <c:v>9.7041880000000003</c:v>
                </c:pt>
                <c:pt idx="516">
                  <c:v>7.6155749999999998</c:v>
                </c:pt>
                <c:pt idx="517">
                  <c:v>7.7294207000000004</c:v>
                </c:pt>
                <c:pt idx="518">
                  <c:v>8.2871360000000003</c:v>
                </c:pt>
                <c:pt idx="519">
                  <c:v>6.6289049999999996</c:v>
                </c:pt>
                <c:pt idx="520">
                  <c:v>6.5501170000000002</c:v>
                </c:pt>
                <c:pt idx="521">
                  <c:v>7.7989980000000001</c:v>
                </c:pt>
                <c:pt idx="522">
                  <c:v>8.3672979999999999</c:v>
                </c:pt>
                <c:pt idx="523">
                  <c:v>8.5455450000000006</c:v>
                </c:pt>
                <c:pt idx="524">
                  <c:v>8.9424919999999997</c:v>
                </c:pt>
                <c:pt idx="525">
                  <c:v>9.0463730000000009</c:v>
                </c:pt>
                <c:pt idx="526">
                  <c:v>7.4561729999999997</c:v>
                </c:pt>
                <c:pt idx="527">
                  <c:v>6.8457840000000001</c:v>
                </c:pt>
                <c:pt idx="528">
                  <c:v>8.265352</c:v>
                </c:pt>
                <c:pt idx="529">
                  <c:v>7.8928330000000004</c:v>
                </c:pt>
                <c:pt idx="530">
                  <c:v>7.4634885999999998</c:v>
                </c:pt>
                <c:pt idx="531">
                  <c:v>8.0541879999999999</c:v>
                </c:pt>
                <c:pt idx="532">
                  <c:v>7.1425624000000001</c:v>
                </c:pt>
                <c:pt idx="533">
                  <c:v>5.6503043000000002</c:v>
                </c:pt>
                <c:pt idx="534">
                  <c:v>6.3711200000000003</c:v>
                </c:pt>
                <c:pt idx="535">
                  <c:v>7.0657945</c:v>
                </c:pt>
                <c:pt idx="536">
                  <c:v>6.0808705999999999</c:v>
                </c:pt>
                <c:pt idx="537">
                  <c:v>7.0572150000000002</c:v>
                </c:pt>
                <c:pt idx="538">
                  <c:v>8.0049510000000001</c:v>
                </c:pt>
                <c:pt idx="539">
                  <c:v>7.473395</c:v>
                </c:pt>
                <c:pt idx="540">
                  <c:v>7.3144846000000001</c:v>
                </c:pt>
                <c:pt idx="541">
                  <c:v>7.5917370000000002</c:v>
                </c:pt>
                <c:pt idx="542">
                  <c:v>9.118207</c:v>
                </c:pt>
                <c:pt idx="543">
                  <c:v>9.1485599999999998</c:v>
                </c:pt>
                <c:pt idx="544">
                  <c:v>7.5988910000000001</c:v>
                </c:pt>
                <c:pt idx="545">
                  <c:v>7.5262184000000003</c:v>
                </c:pt>
                <c:pt idx="546">
                  <c:v>7.8223763000000002</c:v>
                </c:pt>
                <c:pt idx="547">
                  <c:v>6.3921932999999997</c:v>
                </c:pt>
                <c:pt idx="548">
                  <c:v>6.3856006000000001</c:v>
                </c:pt>
                <c:pt idx="549">
                  <c:v>6.7276030000000002</c:v>
                </c:pt>
                <c:pt idx="550">
                  <c:v>6.2655519999999996</c:v>
                </c:pt>
                <c:pt idx="551">
                  <c:v>6.1219679999999999</c:v>
                </c:pt>
                <c:pt idx="552">
                  <c:v>5.7960453000000003</c:v>
                </c:pt>
                <c:pt idx="553">
                  <c:v>5.3850020000000001</c:v>
                </c:pt>
                <c:pt idx="554">
                  <c:v>5.44069</c:v>
                </c:pt>
                <c:pt idx="555">
                  <c:v>8.0303599999999999</c:v>
                </c:pt>
                <c:pt idx="556">
                  <c:v>8.9151489999999995</c:v>
                </c:pt>
                <c:pt idx="557">
                  <c:v>7.7939340000000001</c:v>
                </c:pt>
                <c:pt idx="558">
                  <c:v>7.6339655000000004</c:v>
                </c:pt>
                <c:pt idx="559">
                  <c:v>8.4643545000000007</c:v>
                </c:pt>
                <c:pt idx="560">
                  <c:v>11.035819</c:v>
                </c:pt>
                <c:pt idx="561">
                  <c:v>10.010885</c:v>
                </c:pt>
                <c:pt idx="562">
                  <c:v>7.460763</c:v>
                </c:pt>
                <c:pt idx="563">
                  <c:v>7.6546307000000002</c:v>
                </c:pt>
                <c:pt idx="564">
                  <c:v>7.9202199999999996</c:v>
                </c:pt>
                <c:pt idx="565">
                  <c:v>8.9338280000000001</c:v>
                </c:pt>
                <c:pt idx="566">
                  <c:v>10.021461499999999</c:v>
                </c:pt>
                <c:pt idx="567">
                  <c:v>9.6807490000000005</c:v>
                </c:pt>
                <c:pt idx="568">
                  <c:v>9.0439310000000006</c:v>
                </c:pt>
                <c:pt idx="569">
                  <c:v>8.5199669999999994</c:v>
                </c:pt>
                <c:pt idx="570">
                  <c:v>6.5798845000000004</c:v>
                </c:pt>
                <c:pt idx="571">
                  <c:v>6.3496620000000004</c:v>
                </c:pt>
                <c:pt idx="572">
                  <c:v>7.6578489999999997</c:v>
                </c:pt>
                <c:pt idx="573">
                  <c:v>7.5434603999999998</c:v>
                </c:pt>
                <c:pt idx="574">
                  <c:v>8.5242900000000006</c:v>
                </c:pt>
                <c:pt idx="575">
                  <c:v>10.120941999999999</c:v>
                </c:pt>
                <c:pt idx="576">
                  <c:v>8.8237020000000008</c:v>
                </c:pt>
                <c:pt idx="577">
                  <c:v>6.9029579999999999</c:v>
                </c:pt>
                <c:pt idx="578">
                  <c:v>6.9878096999999997</c:v>
                </c:pt>
                <c:pt idx="579">
                  <c:v>7.1814833</c:v>
                </c:pt>
                <c:pt idx="580">
                  <c:v>8.081016</c:v>
                </c:pt>
                <c:pt idx="581">
                  <c:v>9.0186919999999997</c:v>
                </c:pt>
                <c:pt idx="582">
                  <c:v>7.5939100000000002</c:v>
                </c:pt>
                <c:pt idx="583">
                  <c:v>7.5156830000000001</c:v>
                </c:pt>
                <c:pt idx="584">
                  <c:v>8.3637060000000005</c:v>
                </c:pt>
                <c:pt idx="585">
                  <c:v>9.3700650000000003</c:v>
                </c:pt>
                <c:pt idx="586">
                  <c:v>9.0194949999999992</c:v>
                </c:pt>
                <c:pt idx="587">
                  <c:v>6.9614643999999997</c:v>
                </c:pt>
                <c:pt idx="588">
                  <c:v>8.1416149999999998</c:v>
                </c:pt>
                <c:pt idx="589">
                  <c:v>10.369845</c:v>
                </c:pt>
                <c:pt idx="590">
                  <c:v>9.2580080000000002</c:v>
                </c:pt>
                <c:pt idx="591">
                  <c:v>7.5354599999999996</c:v>
                </c:pt>
                <c:pt idx="592">
                  <c:v>7.1869826000000003</c:v>
                </c:pt>
                <c:pt idx="593">
                  <c:v>6.5749930000000001</c:v>
                </c:pt>
                <c:pt idx="594">
                  <c:v>6.8591027000000002</c:v>
                </c:pt>
                <c:pt idx="595">
                  <c:v>7.6452464999999998</c:v>
                </c:pt>
                <c:pt idx="596">
                  <c:v>6.8494725000000001</c:v>
                </c:pt>
                <c:pt idx="597">
                  <c:v>7.0315880000000002</c:v>
                </c:pt>
                <c:pt idx="598">
                  <c:v>7.2793010000000002</c:v>
                </c:pt>
                <c:pt idx="599">
                  <c:v>6.2956785999999996</c:v>
                </c:pt>
                <c:pt idx="600">
                  <c:v>5.9917319999999998</c:v>
                </c:pt>
                <c:pt idx="601">
                  <c:v>7.9022079999999999</c:v>
                </c:pt>
                <c:pt idx="602">
                  <c:v>10.056676</c:v>
                </c:pt>
                <c:pt idx="603">
                  <c:v>9.5467890000000004</c:v>
                </c:pt>
                <c:pt idx="604">
                  <c:v>8.5170899999999996</c:v>
                </c:pt>
                <c:pt idx="605">
                  <c:v>9.0690779999999993</c:v>
                </c:pt>
                <c:pt idx="606">
                  <c:v>7.6343584</c:v>
                </c:pt>
                <c:pt idx="607">
                  <c:v>6.9638577000000002</c:v>
                </c:pt>
                <c:pt idx="608">
                  <c:v>8.1151789999999995</c:v>
                </c:pt>
                <c:pt idx="609">
                  <c:v>7.6935897000000004</c:v>
                </c:pt>
                <c:pt idx="610">
                  <c:v>7.7307981999999997</c:v>
                </c:pt>
                <c:pt idx="611">
                  <c:v>8.5089950000000005</c:v>
                </c:pt>
                <c:pt idx="612">
                  <c:v>8.4637139999999995</c:v>
                </c:pt>
                <c:pt idx="613">
                  <c:v>8.6920680000000008</c:v>
                </c:pt>
                <c:pt idx="614">
                  <c:v>7.759747</c:v>
                </c:pt>
                <c:pt idx="615">
                  <c:v>6.2806553999999997</c:v>
                </c:pt>
                <c:pt idx="616">
                  <c:v>8.8060290000000006</c:v>
                </c:pt>
                <c:pt idx="617">
                  <c:v>9.9273050000000005</c:v>
                </c:pt>
                <c:pt idx="618">
                  <c:v>8.7146299999999997</c:v>
                </c:pt>
                <c:pt idx="619">
                  <c:v>6.9506730000000001</c:v>
                </c:pt>
                <c:pt idx="620">
                  <c:v>7.7878299999999996</c:v>
                </c:pt>
                <c:pt idx="621">
                  <c:v>9.1892549999999993</c:v>
                </c:pt>
                <c:pt idx="622">
                  <c:v>8.7239170000000001</c:v>
                </c:pt>
                <c:pt idx="623">
                  <c:v>9.2889529999999993</c:v>
                </c:pt>
                <c:pt idx="624">
                  <c:v>9.349342</c:v>
                </c:pt>
                <c:pt idx="625">
                  <c:v>7.6654229999999997</c:v>
                </c:pt>
                <c:pt idx="626">
                  <c:v>6.2802176000000003</c:v>
                </c:pt>
                <c:pt idx="627">
                  <c:v>7.3735356000000003</c:v>
                </c:pt>
                <c:pt idx="628">
                  <c:v>7.9488973999999999</c:v>
                </c:pt>
                <c:pt idx="629">
                  <c:v>7.7873279999999996</c:v>
                </c:pt>
                <c:pt idx="630">
                  <c:v>9.7689219999999999</c:v>
                </c:pt>
                <c:pt idx="631">
                  <c:v>10.142421000000001</c:v>
                </c:pt>
                <c:pt idx="632">
                  <c:v>9.6087369999999996</c:v>
                </c:pt>
                <c:pt idx="633">
                  <c:v>9.1461330000000007</c:v>
                </c:pt>
                <c:pt idx="634">
                  <c:v>9.3371069999999996</c:v>
                </c:pt>
                <c:pt idx="635">
                  <c:v>9.3045439999999999</c:v>
                </c:pt>
                <c:pt idx="636">
                  <c:v>6.5326589999999998</c:v>
                </c:pt>
                <c:pt idx="637">
                  <c:v>8.0468530000000005</c:v>
                </c:pt>
                <c:pt idx="638">
                  <c:v>10.217473</c:v>
                </c:pt>
                <c:pt idx="639">
                  <c:v>7.4650559999999997</c:v>
                </c:pt>
                <c:pt idx="640">
                  <c:v>7.1906667000000004</c:v>
                </c:pt>
                <c:pt idx="641">
                  <c:v>8.2985279999999992</c:v>
                </c:pt>
                <c:pt idx="642">
                  <c:v>8.4844220000000004</c:v>
                </c:pt>
                <c:pt idx="643">
                  <c:v>9.5297730000000005</c:v>
                </c:pt>
                <c:pt idx="644">
                  <c:v>9.3972029999999993</c:v>
                </c:pt>
                <c:pt idx="645">
                  <c:v>8.0283259999999999</c:v>
                </c:pt>
                <c:pt idx="646">
                  <c:v>7.2728840000000003</c:v>
                </c:pt>
                <c:pt idx="647">
                  <c:v>7.9421340000000002</c:v>
                </c:pt>
                <c:pt idx="648">
                  <c:v>8.2038390000000003</c:v>
                </c:pt>
                <c:pt idx="649">
                  <c:v>7.0795627000000003</c:v>
                </c:pt>
                <c:pt idx="650">
                  <c:v>6.925065</c:v>
                </c:pt>
                <c:pt idx="651">
                  <c:v>8.4049669999999992</c:v>
                </c:pt>
                <c:pt idx="652">
                  <c:v>8.5040030000000009</c:v>
                </c:pt>
                <c:pt idx="653">
                  <c:v>6.47506</c:v>
                </c:pt>
                <c:pt idx="654">
                  <c:v>5.4175269999999998</c:v>
                </c:pt>
                <c:pt idx="655">
                  <c:v>6.6790875999999999</c:v>
                </c:pt>
                <c:pt idx="656">
                  <c:v>8.2436089999999993</c:v>
                </c:pt>
                <c:pt idx="657">
                  <c:v>8.6523009999999996</c:v>
                </c:pt>
                <c:pt idx="658">
                  <c:v>9.4113330000000008</c:v>
                </c:pt>
                <c:pt idx="659">
                  <c:v>8.8815249999999999</c:v>
                </c:pt>
                <c:pt idx="660">
                  <c:v>7.2641229999999997</c:v>
                </c:pt>
                <c:pt idx="661">
                  <c:v>7.5884169999999997</c:v>
                </c:pt>
                <c:pt idx="662">
                  <c:v>7.2225570000000001</c:v>
                </c:pt>
                <c:pt idx="663">
                  <c:v>8.0654730000000008</c:v>
                </c:pt>
                <c:pt idx="664">
                  <c:v>9.1067809999999998</c:v>
                </c:pt>
                <c:pt idx="665">
                  <c:v>8.1267440000000004</c:v>
                </c:pt>
                <c:pt idx="666">
                  <c:v>8.1310979999999997</c:v>
                </c:pt>
                <c:pt idx="667">
                  <c:v>7.1260138</c:v>
                </c:pt>
                <c:pt idx="668">
                  <c:v>6.1533129999999998</c:v>
                </c:pt>
                <c:pt idx="669">
                  <c:v>8.2257499999999997</c:v>
                </c:pt>
                <c:pt idx="670">
                  <c:v>9.0140089999999997</c:v>
                </c:pt>
                <c:pt idx="671">
                  <c:v>8.2642059999999997</c:v>
                </c:pt>
                <c:pt idx="672">
                  <c:v>6.8056369999999999</c:v>
                </c:pt>
                <c:pt idx="673">
                  <c:v>7.4669169999999996</c:v>
                </c:pt>
                <c:pt idx="674">
                  <c:v>10.269615</c:v>
                </c:pt>
                <c:pt idx="675">
                  <c:v>9.1034079999999999</c:v>
                </c:pt>
                <c:pt idx="676">
                  <c:v>7.5607986</c:v>
                </c:pt>
                <c:pt idx="677">
                  <c:v>7.4206175999999999</c:v>
                </c:pt>
                <c:pt idx="678">
                  <c:v>6.6746407000000003</c:v>
                </c:pt>
                <c:pt idx="679">
                  <c:v>7.386463</c:v>
                </c:pt>
                <c:pt idx="680">
                  <c:v>8.8769460000000002</c:v>
                </c:pt>
                <c:pt idx="681">
                  <c:v>8.5067740000000001</c:v>
                </c:pt>
                <c:pt idx="682">
                  <c:v>6.6130133000000004</c:v>
                </c:pt>
                <c:pt idx="683">
                  <c:v>5.3090599999999997</c:v>
                </c:pt>
                <c:pt idx="684">
                  <c:v>7.5930285</c:v>
                </c:pt>
                <c:pt idx="685">
                  <c:v>9.0211830000000006</c:v>
                </c:pt>
                <c:pt idx="686">
                  <c:v>7.3454069999999998</c:v>
                </c:pt>
                <c:pt idx="687">
                  <c:v>6.3584037000000002</c:v>
                </c:pt>
                <c:pt idx="688">
                  <c:v>6.9156117000000004</c:v>
                </c:pt>
                <c:pt idx="689">
                  <c:v>7.1858462999999997</c:v>
                </c:pt>
                <c:pt idx="690">
                  <c:v>8.2094319999999996</c:v>
                </c:pt>
                <c:pt idx="691">
                  <c:v>8.0937129999999993</c:v>
                </c:pt>
                <c:pt idx="692">
                  <c:v>7.4283967000000004</c:v>
                </c:pt>
                <c:pt idx="693">
                  <c:v>7.3310494000000004</c:v>
                </c:pt>
                <c:pt idx="694">
                  <c:v>6.2563323999999998</c:v>
                </c:pt>
                <c:pt idx="695">
                  <c:v>6.8395070000000002</c:v>
                </c:pt>
                <c:pt idx="696">
                  <c:v>6.7176739999999997</c:v>
                </c:pt>
                <c:pt idx="697">
                  <c:v>6.3480376999999999</c:v>
                </c:pt>
                <c:pt idx="698">
                  <c:v>8.2353310000000004</c:v>
                </c:pt>
                <c:pt idx="699">
                  <c:v>9.1148609999999994</c:v>
                </c:pt>
                <c:pt idx="700">
                  <c:v>7.8109710000000003</c:v>
                </c:pt>
                <c:pt idx="701">
                  <c:v>8.0938040000000004</c:v>
                </c:pt>
                <c:pt idx="702">
                  <c:v>7.5709866999999997</c:v>
                </c:pt>
                <c:pt idx="703">
                  <c:v>5.9720279999999999</c:v>
                </c:pt>
                <c:pt idx="704">
                  <c:v>7.1128863999999998</c:v>
                </c:pt>
                <c:pt idx="705">
                  <c:v>8.8160679999999996</c:v>
                </c:pt>
                <c:pt idx="706">
                  <c:v>10.056945000000001</c:v>
                </c:pt>
                <c:pt idx="707">
                  <c:v>9.9823450000000005</c:v>
                </c:pt>
                <c:pt idx="708">
                  <c:v>7.4447359999999998</c:v>
                </c:pt>
                <c:pt idx="709">
                  <c:v>6.5833335000000002</c:v>
                </c:pt>
                <c:pt idx="710">
                  <c:v>7.4040049999999997</c:v>
                </c:pt>
                <c:pt idx="711">
                  <c:v>7.3681210000000004</c:v>
                </c:pt>
                <c:pt idx="712">
                  <c:v>8.6120579999999993</c:v>
                </c:pt>
                <c:pt idx="713">
                  <c:v>9.2313039999999997</c:v>
                </c:pt>
                <c:pt idx="714">
                  <c:v>9.2425730000000001</c:v>
                </c:pt>
                <c:pt idx="715">
                  <c:v>7.987571</c:v>
                </c:pt>
                <c:pt idx="716">
                  <c:v>7.4256609999999998</c:v>
                </c:pt>
                <c:pt idx="717">
                  <c:v>7.701492</c:v>
                </c:pt>
                <c:pt idx="718">
                  <c:v>7.1683320000000004</c:v>
                </c:pt>
                <c:pt idx="719">
                  <c:v>6.6574439999999999</c:v>
                </c:pt>
                <c:pt idx="720">
                  <c:v>6.7753290000000002</c:v>
                </c:pt>
                <c:pt idx="721">
                  <c:v>6.9351152999999996</c:v>
                </c:pt>
                <c:pt idx="722">
                  <c:v>6.2548694999999999</c:v>
                </c:pt>
                <c:pt idx="723">
                  <c:v>6.0547785999999997</c:v>
                </c:pt>
                <c:pt idx="724">
                  <c:v>5.6586904999999996</c:v>
                </c:pt>
                <c:pt idx="725">
                  <c:v>5.4290909999999997</c:v>
                </c:pt>
                <c:pt idx="726">
                  <c:v>5.5595549999999996</c:v>
                </c:pt>
                <c:pt idx="727">
                  <c:v>8.1824890000000003</c:v>
                </c:pt>
                <c:pt idx="728">
                  <c:v>8.7248490000000007</c:v>
                </c:pt>
                <c:pt idx="729">
                  <c:v>8.5240500000000008</c:v>
                </c:pt>
                <c:pt idx="730">
                  <c:v>8.5266479999999998</c:v>
                </c:pt>
                <c:pt idx="731">
                  <c:v>6.9579969999999998</c:v>
                </c:pt>
                <c:pt idx="732">
                  <c:v>6.5639795999999997</c:v>
                </c:pt>
                <c:pt idx="733">
                  <c:v>5.990189</c:v>
                </c:pt>
                <c:pt idx="734">
                  <c:v>6.0919420000000004</c:v>
                </c:pt>
                <c:pt idx="735">
                  <c:v>6.2821293000000002</c:v>
                </c:pt>
                <c:pt idx="736">
                  <c:v>6.8047943000000002</c:v>
                </c:pt>
                <c:pt idx="737">
                  <c:v>8.3949289999999994</c:v>
                </c:pt>
                <c:pt idx="738">
                  <c:v>8.5766919999999995</c:v>
                </c:pt>
                <c:pt idx="739">
                  <c:v>7.5062221999999998</c:v>
                </c:pt>
                <c:pt idx="740">
                  <c:v>6.639087</c:v>
                </c:pt>
                <c:pt idx="741">
                  <c:v>7.3916659999999998</c:v>
                </c:pt>
                <c:pt idx="742">
                  <c:v>7.5990186</c:v>
                </c:pt>
                <c:pt idx="743">
                  <c:v>7.5485454000000001</c:v>
                </c:pt>
                <c:pt idx="744">
                  <c:v>8.7011020000000006</c:v>
                </c:pt>
                <c:pt idx="745">
                  <c:v>8.5076140000000002</c:v>
                </c:pt>
                <c:pt idx="746">
                  <c:v>8.9363050000000008</c:v>
                </c:pt>
                <c:pt idx="747">
                  <c:v>7.9578879999999996</c:v>
                </c:pt>
                <c:pt idx="748">
                  <c:v>6.4276280000000003</c:v>
                </c:pt>
                <c:pt idx="749">
                  <c:v>8.2226739999999996</c:v>
                </c:pt>
                <c:pt idx="750">
                  <c:v>8.3873440000000006</c:v>
                </c:pt>
                <c:pt idx="751">
                  <c:v>7.4020669999999997</c:v>
                </c:pt>
                <c:pt idx="752">
                  <c:v>7.4651116999999996</c:v>
                </c:pt>
                <c:pt idx="753">
                  <c:v>8.2010129999999997</c:v>
                </c:pt>
                <c:pt idx="754">
                  <c:v>13.391594</c:v>
                </c:pt>
                <c:pt idx="755">
                  <c:v>12.70791</c:v>
                </c:pt>
                <c:pt idx="756">
                  <c:v>7.1352260000000003</c:v>
                </c:pt>
                <c:pt idx="757">
                  <c:v>6.7223572999999996</c:v>
                </c:pt>
                <c:pt idx="758">
                  <c:v>6.5142740000000003</c:v>
                </c:pt>
                <c:pt idx="759">
                  <c:v>6.8764940000000001</c:v>
                </c:pt>
                <c:pt idx="760">
                  <c:v>7.7203483999999998</c:v>
                </c:pt>
                <c:pt idx="761">
                  <c:v>6.3674945999999997</c:v>
                </c:pt>
                <c:pt idx="762">
                  <c:v>6.4944579999999998</c:v>
                </c:pt>
                <c:pt idx="763">
                  <c:v>8.3178230000000006</c:v>
                </c:pt>
                <c:pt idx="764">
                  <c:v>7.4974202999999999</c:v>
                </c:pt>
                <c:pt idx="765">
                  <c:v>7.0950430000000004</c:v>
                </c:pt>
                <c:pt idx="766">
                  <c:v>8.6498989999999996</c:v>
                </c:pt>
                <c:pt idx="767">
                  <c:v>9.5093680000000003</c:v>
                </c:pt>
                <c:pt idx="768">
                  <c:v>9.3625419999999995</c:v>
                </c:pt>
                <c:pt idx="769">
                  <c:v>8.9452149999999993</c:v>
                </c:pt>
                <c:pt idx="770">
                  <c:v>8.9816249999999993</c:v>
                </c:pt>
                <c:pt idx="771">
                  <c:v>7.5227294000000002</c:v>
                </c:pt>
                <c:pt idx="772">
                  <c:v>7.6694507999999999</c:v>
                </c:pt>
                <c:pt idx="773">
                  <c:v>8.8390400000000007</c:v>
                </c:pt>
                <c:pt idx="774">
                  <c:v>7.6198053000000003</c:v>
                </c:pt>
                <c:pt idx="775">
                  <c:v>7.9884104999999996</c:v>
                </c:pt>
                <c:pt idx="776">
                  <c:v>8.5913869999999992</c:v>
                </c:pt>
                <c:pt idx="777">
                  <c:v>7.1081156999999999</c:v>
                </c:pt>
                <c:pt idx="778">
                  <c:v>6.2886769999999999</c:v>
                </c:pt>
                <c:pt idx="779">
                  <c:v>6.5693049999999999</c:v>
                </c:pt>
                <c:pt idx="780">
                  <c:v>6.0447309999999996</c:v>
                </c:pt>
                <c:pt idx="781">
                  <c:v>6.1890755000000004</c:v>
                </c:pt>
                <c:pt idx="782">
                  <c:v>8.4150679999999998</c:v>
                </c:pt>
                <c:pt idx="783">
                  <c:v>8.0898749999999993</c:v>
                </c:pt>
                <c:pt idx="784">
                  <c:v>6.2042365000000004</c:v>
                </c:pt>
                <c:pt idx="785">
                  <c:v>7.2969521999999998</c:v>
                </c:pt>
                <c:pt idx="786">
                  <c:v>6.9727024999999996</c:v>
                </c:pt>
                <c:pt idx="787">
                  <c:v>7.6622123999999996</c:v>
                </c:pt>
                <c:pt idx="788">
                  <c:v>8.1509079999999994</c:v>
                </c:pt>
                <c:pt idx="789">
                  <c:v>6.8252550000000003</c:v>
                </c:pt>
                <c:pt idx="790">
                  <c:v>7.3201530000000004</c:v>
                </c:pt>
                <c:pt idx="791">
                  <c:v>7.6538982000000004</c:v>
                </c:pt>
                <c:pt idx="792">
                  <c:v>6.3206759999999997</c:v>
                </c:pt>
                <c:pt idx="793">
                  <c:v>6.5783176000000001</c:v>
                </c:pt>
                <c:pt idx="794">
                  <c:v>6.1340966000000003</c:v>
                </c:pt>
                <c:pt idx="795">
                  <c:v>5.8079042000000003</c:v>
                </c:pt>
                <c:pt idx="796">
                  <c:v>5.8842699999999999</c:v>
                </c:pt>
                <c:pt idx="797">
                  <c:v>5.7949995999999997</c:v>
                </c:pt>
                <c:pt idx="798">
                  <c:v>6.0651716999999996</c:v>
                </c:pt>
                <c:pt idx="799">
                  <c:v>6.4257999999999997</c:v>
                </c:pt>
                <c:pt idx="800">
                  <c:v>7.4437550000000003</c:v>
                </c:pt>
                <c:pt idx="801">
                  <c:v>7.9353759999999998</c:v>
                </c:pt>
                <c:pt idx="802">
                  <c:v>7.4256979999999997</c:v>
                </c:pt>
                <c:pt idx="803">
                  <c:v>8.8258504999999996</c:v>
                </c:pt>
                <c:pt idx="804">
                  <c:v>11.511939</c:v>
                </c:pt>
                <c:pt idx="805">
                  <c:v>9.8186459999999993</c:v>
                </c:pt>
                <c:pt idx="806">
                  <c:v>7.3780099999999997</c:v>
                </c:pt>
                <c:pt idx="807">
                  <c:v>7.1350920000000002</c:v>
                </c:pt>
                <c:pt idx="808">
                  <c:v>7.2083430000000002</c:v>
                </c:pt>
                <c:pt idx="809">
                  <c:v>8.0287550000000003</c:v>
                </c:pt>
                <c:pt idx="810">
                  <c:v>8.7889060000000008</c:v>
                </c:pt>
                <c:pt idx="811">
                  <c:v>9.9707500000000007</c:v>
                </c:pt>
                <c:pt idx="812">
                  <c:v>9.2267759999999992</c:v>
                </c:pt>
                <c:pt idx="813">
                  <c:v>8.3531460000000006</c:v>
                </c:pt>
                <c:pt idx="814">
                  <c:v>8.3181200000000004</c:v>
                </c:pt>
                <c:pt idx="815">
                  <c:v>7.0862536</c:v>
                </c:pt>
                <c:pt idx="816">
                  <c:v>6.8328753000000004</c:v>
                </c:pt>
                <c:pt idx="817">
                  <c:v>7.8230760000000004</c:v>
                </c:pt>
                <c:pt idx="818">
                  <c:v>8.7055919999999993</c:v>
                </c:pt>
                <c:pt idx="819">
                  <c:v>10.155962000000001</c:v>
                </c:pt>
                <c:pt idx="820">
                  <c:v>8.867464</c:v>
                </c:pt>
                <c:pt idx="821">
                  <c:v>6.9941453999999998</c:v>
                </c:pt>
                <c:pt idx="822">
                  <c:v>7.1189070000000001</c:v>
                </c:pt>
                <c:pt idx="823">
                  <c:v>7.00936</c:v>
                </c:pt>
                <c:pt idx="824">
                  <c:v>8.3258890000000001</c:v>
                </c:pt>
                <c:pt idx="825">
                  <c:v>8.5222180000000005</c:v>
                </c:pt>
                <c:pt idx="826">
                  <c:v>7.106719</c:v>
                </c:pt>
                <c:pt idx="827">
                  <c:v>6.4461500000000003</c:v>
                </c:pt>
                <c:pt idx="828">
                  <c:v>7.7133073999999997</c:v>
                </c:pt>
                <c:pt idx="829">
                  <c:v>9.368309</c:v>
                </c:pt>
                <c:pt idx="830">
                  <c:v>9.5268960000000007</c:v>
                </c:pt>
                <c:pt idx="831">
                  <c:v>8.5875859999999999</c:v>
                </c:pt>
                <c:pt idx="832">
                  <c:v>9.5851679999999995</c:v>
                </c:pt>
                <c:pt idx="833">
                  <c:v>10.579917</c:v>
                </c:pt>
                <c:pt idx="834">
                  <c:v>8.8468870000000006</c:v>
                </c:pt>
                <c:pt idx="835">
                  <c:v>7.1714010000000004</c:v>
                </c:pt>
                <c:pt idx="836">
                  <c:v>7.3374705000000002</c:v>
                </c:pt>
                <c:pt idx="837">
                  <c:v>6.4711074999999996</c:v>
                </c:pt>
                <c:pt idx="838">
                  <c:v>6.1630973999999998</c:v>
                </c:pt>
                <c:pt idx="839">
                  <c:v>8.0792979999999996</c:v>
                </c:pt>
                <c:pt idx="840">
                  <c:v>8.5337820000000004</c:v>
                </c:pt>
                <c:pt idx="841">
                  <c:v>7.4438230000000001</c:v>
                </c:pt>
                <c:pt idx="842">
                  <c:v>7.0650199999999996</c:v>
                </c:pt>
                <c:pt idx="843">
                  <c:v>6.2247057000000003</c:v>
                </c:pt>
                <c:pt idx="844">
                  <c:v>6.2408514000000004</c:v>
                </c:pt>
                <c:pt idx="845">
                  <c:v>8.6545140000000007</c:v>
                </c:pt>
                <c:pt idx="846">
                  <c:v>9.5779139999999998</c:v>
                </c:pt>
                <c:pt idx="847">
                  <c:v>9.1257249999999992</c:v>
                </c:pt>
                <c:pt idx="848">
                  <c:v>9.9446060000000003</c:v>
                </c:pt>
                <c:pt idx="849">
                  <c:v>9.6278649999999999</c:v>
                </c:pt>
                <c:pt idx="850">
                  <c:v>7.5581160000000001</c:v>
                </c:pt>
                <c:pt idx="851">
                  <c:v>6.0877194000000001</c:v>
                </c:pt>
                <c:pt idx="852">
                  <c:v>7.0895039999999998</c:v>
                </c:pt>
                <c:pt idx="853">
                  <c:v>7.5091760000000001</c:v>
                </c:pt>
                <c:pt idx="854">
                  <c:v>9.5234780000000008</c:v>
                </c:pt>
                <c:pt idx="855">
                  <c:v>9.4666029999999992</c:v>
                </c:pt>
                <c:pt idx="856">
                  <c:v>7.7527990000000004</c:v>
                </c:pt>
                <c:pt idx="857">
                  <c:v>7.4981350000000004</c:v>
                </c:pt>
                <c:pt idx="858">
                  <c:v>6.7002205999999997</c:v>
                </c:pt>
                <c:pt idx="859">
                  <c:v>7.3071355999999996</c:v>
                </c:pt>
                <c:pt idx="860">
                  <c:v>9.1952580000000008</c:v>
                </c:pt>
                <c:pt idx="861">
                  <c:v>9.3615999999999993</c:v>
                </c:pt>
                <c:pt idx="862">
                  <c:v>7.7411719999999997</c:v>
                </c:pt>
                <c:pt idx="863">
                  <c:v>6.4427510000000003</c:v>
                </c:pt>
                <c:pt idx="864">
                  <c:v>6.6930009999999998</c:v>
                </c:pt>
                <c:pt idx="865">
                  <c:v>9.7368950000000005</c:v>
                </c:pt>
                <c:pt idx="866">
                  <c:v>9.0932340000000007</c:v>
                </c:pt>
                <c:pt idx="867">
                  <c:v>9.268834</c:v>
                </c:pt>
                <c:pt idx="868">
                  <c:v>8.6103020000000008</c:v>
                </c:pt>
                <c:pt idx="869">
                  <c:v>6.025271</c:v>
                </c:pt>
                <c:pt idx="870">
                  <c:v>6.5232716000000002</c:v>
                </c:pt>
                <c:pt idx="871">
                  <c:v>7.4497799999999996</c:v>
                </c:pt>
                <c:pt idx="872">
                  <c:v>7.4826974999999996</c:v>
                </c:pt>
                <c:pt idx="873">
                  <c:v>7.6080490000000003</c:v>
                </c:pt>
                <c:pt idx="874">
                  <c:v>8.5668170000000003</c:v>
                </c:pt>
                <c:pt idx="875">
                  <c:v>10.003195</c:v>
                </c:pt>
                <c:pt idx="876">
                  <c:v>8.4387220000000003</c:v>
                </c:pt>
                <c:pt idx="877">
                  <c:v>7.5730399999999998</c:v>
                </c:pt>
                <c:pt idx="878">
                  <c:v>9.1282960000000006</c:v>
                </c:pt>
                <c:pt idx="879">
                  <c:v>8.3804654999999997</c:v>
                </c:pt>
                <c:pt idx="880">
                  <c:v>8.0429659999999998</c:v>
                </c:pt>
                <c:pt idx="881">
                  <c:v>8.5823350000000005</c:v>
                </c:pt>
                <c:pt idx="882">
                  <c:v>6.8164619999999996</c:v>
                </c:pt>
                <c:pt idx="883">
                  <c:v>7.8840630000000003</c:v>
                </c:pt>
                <c:pt idx="884">
                  <c:v>9.8613099999999996</c:v>
                </c:pt>
                <c:pt idx="885">
                  <c:v>8.3325689999999994</c:v>
                </c:pt>
                <c:pt idx="886">
                  <c:v>8.8547550000000008</c:v>
                </c:pt>
                <c:pt idx="887">
                  <c:v>9.6592579999999995</c:v>
                </c:pt>
                <c:pt idx="888">
                  <c:v>7.7273784000000001</c:v>
                </c:pt>
                <c:pt idx="889">
                  <c:v>7.8129960000000001</c:v>
                </c:pt>
                <c:pt idx="890">
                  <c:v>7.2984103999999999</c:v>
                </c:pt>
                <c:pt idx="891">
                  <c:v>7.5527252999999996</c:v>
                </c:pt>
                <c:pt idx="892">
                  <c:v>7.6560186999999997</c:v>
                </c:pt>
                <c:pt idx="893">
                  <c:v>7.440893</c:v>
                </c:pt>
                <c:pt idx="894">
                  <c:v>9.2182049999999993</c:v>
                </c:pt>
                <c:pt idx="895">
                  <c:v>9.1147375000000004</c:v>
                </c:pt>
                <c:pt idx="896">
                  <c:v>7.3813195</c:v>
                </c:pt>
                <c:pt idx="897">
                  <c:v>6.1040530000000004</c:v>
                </c:pt>
                <c:pt idx="898">
                  <c:v>6.7266725999999997</c:v>
                </c:pt>
                <c:pt idx="899">
                  <c:v>8.763344</c:v>
                </c:pt>
                <c:pt idx="900">
                  <c:v>8.9722609999999996</c:v>
                </c:pt>
                <c:pt idx="901">
                  <c:v>8.3904859999999992</c:v>
                </c:pt>
                <c:pt idx="902">
                  <c:v>8.0628080000000004</c:v>
                </c:pt>
                <c:pt idx="903">
                  <c:v>7.5018362999999999</c:v>
                </c:pt>
                <c:pt idx="904">
                  <c:v>7.5026096999999998</c:v>
                </c:pt>
                <c:pt idx="905">
                  <c:v>8.2272040000000004</c:v>
                </c:pt>
                <c:pt idx="906">
                  <c:v>8.7138930000000006</c:v>
                </c:pt>
                <c:pt idx="907">
                  <c:v>8.0751919999999995</c:v>
                </c:pt>
                <c:pt idx="908">
                  <c:v>6.9439025000000001</c:v>
                </c:pt>
                <c:pt idx="909">
                  <c:v>7.7783329999999999</c:v>
                </c:pt>
                <c:pt idx="910">
                  <c:v>7.2667646000000001</c:v>
                </c:pt>
                <c:pt idx="911">
                  <c:v>6.9311119999999997</c:v>
                </c:pt>
                <c:pt idx="912">
                  <c:v>10.031513</c:v>
                </c:pt>
                <c:pt idx="913">
                  <c:v>8.9747529999999998</c:v>
                </c:pt>
                <c:pt idx="914">
                  <c:v>7.3189573000000001</c:v>
                </c:pt>
                <c:pt idx="915">
                  <c:v>7.3023939999999996</c:v>
                </c:pt>
                <c:pt idx="916">
                  <c:v>10.095316</c:v>
                </c:pt>
                <c:pt idx="917">
                  <c:v>10.738784000000001</c:v>
                </c:pt>
                <c:pt idx="918">
                  <c:v>7.4774766000000001</c:v>
                </c:pt>
                <c:pt idx="919">
                  <c:v>6.5900974000000003</c:v>
                </c:pt>
                <c:pt idx="920">
                  <c:v>5.9304743000000002</c:v>
                </c:pt>
                <c:pt idx="921">
                  <c:v>6.686464</c:v>
                </c:pt>
                <c:pt idx="922">
                  <c:v>9.4669360000000005</c:v>
                </c:pt>
                <c:pt idx="923">
                  <c:v>9.5991160000000004</c:v>
                </c:pt>
                <c:pt idx="924">
                  <c:v>6.8123670000000001</c:v>
                </c:pt>
                <c:pt idx="925">
                  <c:v>5.5035280000000002</c:v>
                </c:pt>
                <c:pt idx="926">
                  <c:v>7.1490539999999996</c:v>
                </c:pt>
                <c:pt idx="927">
                  <c:v>8.9607449999999993</c:v>
                </c:pt>
                <c:pt idx="928">
                  <c:v>7.6101520000000002</c:v>
                </c:pt>
                <c:pt idx="929">
                  <c:v>6.9116869999999997</c:v>
                </c:pt>
                <c:pt idx="930">
                  <c:v>7.4822306999999997</c:v>
                </c:pt>
                <c:pt idx="931">
                  <c:v>6.7883496000000001</c:v>
                </c:pt>
                <c:pt idx="932">
                  <c:v>6.7592780000000001</c:v>
                </c:pt>
                <c:pt idx="933">
                  <c:v>7.6697196999999999</c:v>
                </c:pt>
                <c:pt idx="934">
                  <c:v>7.6115719999999998</c:v>
                </c:pt>
                <c:pt idx="935">
                  <c:v>7.2754855000000003</c:v>
                </c:pt>
                <c:pt idx="936">
                  <c:v>6.5948570000000002</c:v>
                </c:pt>
                <c:pt idx="937">
                  <c:v>7.1850550000000002</c:v>
                </c:pt>
                <c:pt idx="938">
                  <c:v>8.4104270000000003</c:v>
                </c:pt>
                <c:pt idx="939">
                  <c:v>9.2936519999999998</c:v>
                </c:pt>
                <c:pt idx="940">
                  <c:v>10.228792</c:v>
                </c:pt>
                <c:pt idx="941">
                  <c:v>9.4362030000000008</c:v>
                </c:pt>
                <c:pt idx="942">
                  <c:v>9.1335999999999995</c:v>
                </c:pt>
                <c:pt idx="943">
                  <c:v>9.8596310000000003</c:v>
                </c:pt>
                <c:pt idx="944">
                  <c:v>8.2561330000000002</c:v>
                </c:pt>
                <c:pt idx="945">
                  <c:v>5.9487550000000002</c:v>
                </c:pt>
                <c:pt idx="946">
                  <c:v>6.5656239999999997</c:v>
                </c:pt>
                <c:pt idx="947">
                  <c:v>9.0756929999999993</c:v>
                </c:pt>
                <c:pt idx="948">
                  <c:v>10.515013</c:v>
                </c:pt>
                <c:pt idx="949">
                  <c:v>9.7397930000000006</c:v>
                </c:pt>
                <c:pt idx="950">
                  <c:v>6.8542037000000002</c:v>
                </c:pt>
                <c:pt idx="951">
                  <c:v>6.40191</c:v>
                </c:pt>
                <c:pt idx="952">
                  <c:v>7.8156166000000002</c:v>
                </c:pt>
                <c:pt idx="953">
                  <c:v>7.5214930000000004</c:v>
                </c:pt>
                <c:pt idx="954">
                  <c:v>7.5048537</c:v>
                </c:pt>
                <c:pt idx="955">
                  <c:v>8.0762789999999995</c:v>
                </c:pt>
                <c:pt idx="956">
                  <c:v>7.9050364000000002</c:v>
                </c:pt>
                <c:pt idx="957">
                  <c:v>7.3195652999999998</c:v>
                </c:pt>
                <c:pt idx="958">
                  <c:v>6.837205</c:v>
                </c:pt>
                <c:pt idx="959">
                  <c:v>5.6499550000000003</c:v>
                </c:pt>
                <c:pt idx="960">
                  <c:v>6.3167366999999999</c:v>
                </c:pt>
                <c:pt idx="961">
                  <c:v>7.2779790000000002</c:v>
                </c:pt>
                <c:pt idx="962">
                  <c:v>7.5467230000000001</c:v>
                </c:pt>
                <c:pt idx="963">
                  <c:v>7.7723255</c:v>
                </c:pt>
                <c:pt idx="964">
                  <c:v>7.3019769999999999</c:v>
                </c:pt>
                <c:pt idx="965">
                  <c:v>7.1716379999999997</c:v>
                </c:pt>
                <c:pt idx="966">
                  <c:v>5.7562530000000001</c:v>
                </c:pt>
                <c:pt idx="967">
                  <c:v>4.590147</c:v>
                </c:pt>
                <c:pt idx="968">
                  <c:v>6.6446399999999999</c:v>
                </c:pt>
                <c:pt idx="969">
                  <c:v>9.0805170000000004</c:v>
                </c:pt>
                <c:pt idx="970">
                  <c:v>7.5537124000000002</c:v>
                </c:pt>
                <c:pt idx="971">
                  <c:v>8.1445150000000002</c:v>
                </c:pt>
                <c:pt idx="972">
                  <c:v>8.2760049999999996</c:v>
                </c:pt>
                <c:pt idx="973">
                  <c:v>7.3963017000000004</c:v>
                </c:pt>
                <c:pt idx="974">
                  <c:v>8.3075709999999994</c:v>
                </c:pt>
                <c:pt idx="975">
                  <c:v>6.9493669999999996</c:v>
                </c:pt>
                <c:pt idx="976">
                  <c:v>6.0594454000000004</c:v>
                </c:pt>
                <c:pt idx="977">
                  <c:v>6.3613619999999997</c:v>
                </c:pt>
                <c:pt idx="978">
                  <c:v>7.430714</c:v>
                </c:pt>
                <c:pt idx="979">
                  <c:v>8.2331219999999998</c:v>
                </c:pt>
                <c:pt idx="980">
                  <c:v>7.5738099999999999</c:v>
                </c:pt>
                <c:pt idx="981">
                  <c:v>6.0838609999999997</c:v>
                </c:pt>
                <c:pt idx="982">
                  <c:v>5.4590297000000003</c:v>
                </c:pt>
                <c:pt idx="983">
                  <c:v>6.1706542999999998</c:v>
                </c:pt>
                <c:pt idx="984">
                  <c:v>6.6426414999999999</c:v>
                </c:pt>
                <c:pt idx="985">
                  <c:v>6.6008643999999999</c:v>
                </c:pt>
              </c:numCache>
            </c:numRef>
          </c:yVal>
          <c:smooth val="1"/>
          <c:extLst>
            <c:ext xmlns:c16="http://schemas.microsoft.com/office/drawing/2014/chart" uri="{C3380CC4-5D6E-409C-BE32-E72D297353CC}">
              <c16:uniqueId val="{00000000-7E1B-426A-986A-C1B4A3AB2D19}"/>
            </c:ext>
          </c:extLst>
        </c:ser>
        <c:ser>
          <c:idx val="1"/>
          <c:order val="1"/>
          <c:tx>
            <c:strRef>
              <c:f>Mishra_12Signals_Babble_CONCATE!$C$1</c:f>
              <c:strCache>
                <c:ptCount val="1"/>
                <c:pt idx="0">
                  <c:v> D2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Mishra_12Signals_Babble_CONCATE!$D$2:$D$987</c:f>
              <c:strCache>
                <c:ptCount val="986"/>
                <c:pt idx="0">
                  <c:v> 30:25.235 </c:v>
                </c:pt>
                <c:pt idx="1">
                  <c:v> 30:25.742 </c:v>
                </c:pt>
                <c:pt idx="2">
                  <c:v> 30:26.258 </c:v>
                </c:pt>
                <c:pt idx="3">
                  <c:v> 30:26.764 </c:v>
                </c:pt>
                <c:pt idx="4">
                  <c:v> 30:27.270 </c:v>
                </c:pt>
                <c:pt idx="5">
                  <c:v> 30:27.776 </c:v>
                </c:pt>
                <c:pt idx="6">
                  <c:v> 30:28.288 </c:v>
                </c:pt>
                <c:pt idx="7">
                  <c:v> 30:28.804 </c:v>
                </c:pt>
                <c:pt idx="8">
                  <c:v> 30:29.319 </c:v>
                </c:pt>
                <c:pt idx="9">
                  <c:v> 30:29.825 </c:v>
                </c:pt>
                <c:pt idx="10">
                  <c:v> 30:30.335 </c:v>
                </c:pt>
                <c:pt idx="11">
                  <c:v> 30:30.853 </c:v>
                </c:pt>
                <c:pt idx="12">
                  <c:v> 30:31.367 </c:v>
                </c:pt>
                <c:pt idx="13">
                  <c:v> 30:31.882 </c:v>
                </c:pt>
                <c:pt idx="14">
                  <c:v> 30:32.400 </c:v>
                </c:pt>
                <c:pt idx="15">
                  <c:v> 30:32.915 </c:v>
                </c:pt>
                <c:pt idx="16">
                  <c:v> 30:33.431 </c:v>
                </c:pt>
                <c:pt idx="17">
                  <c:v> 30:33.938 </c:v>
                </c:pt>
                <c:pt idx="18">
                  <c:v> 30:34.443 </c:v>
                </c:pt>
                <c:pt idx="19">
                  <c:v> 30:34.962 </c:v>
                </c:pt>
                <c:pt idx="20">
                  <c:v> 30:35.477 </c:v>
                </c:pt>
                <c:pt idx="21">
                  <c:v> 30:35.996 </c:v>
                </c:pt>
                <c:pt idx="22">
                  <c:v> 30:36.500 </c:v>
                </c:pt>
                <c:pt idx="23">
                  <c:v> 30:37.008 </c:v>
                </c:pt>
                <c:pt idx="24">
                  <c:v> 30:37.526 </c:v>
                </c:pt>
                <c:pt idx="25">
                  <c:v> 30:38.041 </c:v>
                </c:pt>
                <c:pt idx="26">
                  <c:v> 30:38.558 </c:v>
                </c:pt>
                <c:pt idx="27">
                  <c:v> 30:39.076 </c:v>
                </c:pt>
                <c:pt idx="28">
                  <c:v> 30:39.590 </c:v>
                </c:pt>
                <c:pt idx="29">
                  <c:v> 30:40.105 </c:v>
                </c:pt>
                <c:pt idx="30">
                  <c:v> 30:40.625 </c:v>
                </c:pt>
                <c:pt idx="31">
                  <c:v> 30:41.129 </c:v>
                </c:pt>
                <c:pt idx="32">
                  <c:v> 30:41.638 </c:v>
                </c:pt>
                <c:pt idx="33">
                  <c:v> 30:42.153 </c:v>
                </c:pt>
                <c:pt idx="34">
                  <c:v> 30:42.670 </c:v>
                </c:pt>
                <c:pt idx="35">
                  <c:v> 30:43.186 </c:v>
                </c:pt>
                <c:pt idx="36">
                  <c:v> 30:43.702 </c:v>
                </c:pt>
                <c:pt idx="37">
                  <c:v> 30:44.220 </c:v>
                </c:pt>
                <c:pt idx="38">
                  <c:v> 30:44.724 </c:v>
                </c:pt>
                <c:pt idx="39">
                  <c:v> 30:45.233 </c:v>
                </c:pt>
                <c:pt idx="40">
                  <c:v> 30:45.751 </c:v>
                </c:pt>
                <c:pt idx="41">
                  <c:v> 30:46.267 </c:v>
                </c:pt>
                <c:pt idx="42">
                  <c:v> 30:46.783 </c:v>
                </c:pt>
                <c:pt idx="43">
                  <c:v> 30:47.298 </c:v>
                </c:pt>
                <c:pt idx="44">
                  <c:v> 30:47.803 </c:v>
                </c:pt>
                <c:pt idx="45">
                  <c:v> 30:48.308 </c:v>
                </c:pt>
                <c:pt idx="46">
                  <c:v> 30:48.832 </c:v>
                </c:pt>
                <c:pt idx="47">
                  <c:v> 30:49.347 </c:v>
                </c:pt>
                <c:pt idx="48">
                  <c:v> 30:49.852 </c:v>
                </c:pt>
                <c:pt idx="49">
                  <c:v> 30:50.361 </c:v>
                </c:pt>
                <c:pt idx="50">
                  <c:v> 30:50.877 </c:v>
                </c:pt>
                <c:pt idx="51">
                  <c:v> 30:51.395 </c:v>
                </c:pt>
                <c:pt idx="52">
                  <c:v> 30:51.899 </c:v>
                </c:pt>
                <c:pt idx="53">
                  <c:v> 30:52.410 </c:v>
                </c:pt>
                <c:pt idx="54">
                  <c:v> 30:52.926 </c:v>
                </c:pt>
                <c:pt idx="55">
                  <c:v> 30:53.443 </c:v>
                </c:pt>
                <c:pt idx="56">
                  <c:v> 30:53.947 </c:v>
                </c:pt>
                <c:pt idx="57">
                  <c:v> 30:54.458 </c:v>
                </c:pt>
                <c:pt idx="58">
                  <c:v> 30:54.962 </c:v>
                </c:pt>
                <c:pt idx="59">
                  <c:v> 30:55.474 </c:v>
                </c:pt>
                <c:pt idx="60">
                  <c:v> 30:55.978 </c:v>
                </c:pt>
                <c:pt idx="61">
                  <c:v> 30:56.489 </c:v>
                </c:pt>
                <c:pt idx="62">
                  <c:v> 30:57.006 </c:v>
                </c:pt>
                <c:pt idx="63">
                  <c:v> 30:57.521 </c:v>
                </c:pt>
                <c:pt idx="64">
                  <c:v> 30:58.025 </c:v>
                </c:pt>
                <c:pt idx="65">
                  <c:v> 30:58.530 </c:v>
                </c:pt>
                <c:pt idx="66">
                  <c:v> 30:59.037 </c:v>
                </c:pt>
                <c:pt idx="67">
                  <c:v> 30:59.555 </c:v>
                </c:pt>
                <c:pt idx="68">
                  <c:v> 31:00.069 </c:v>
                </c:pt>
                <c:pt idx="69">
                  <c:v> 31:00.585 </c:v>
                </c:pt>
                <c:pt idx="70">
                  <c:v> 31:01.101 </c:v>
                </c:pt>
                <c:pt idx="71">
                  <c:v> 31:01.616 </c:v>
                </c:pt>
                <c:pt idx="72">
                  <c:v> 31:02.120 </c:v>
                </c:pt>
                <c:pt idx="73">
                  <c:v> 31:02.630 </c:v>
                </c:pt>
                <c:pt idx="74">
                  <c:v> 31:03.149 </c:v>
                </c:pt>
                <c:pt idx="75">
                  <c:v> 31:03.654 </c:v>
                </c:pt>
                <c:pt idx="76">
                  <c:v> 31:04.163 </c:v>
                </c:pt>
                <c:pt idx="77">
                  <c:v> 31:04.667 </c:v>
                </c:pt>
                <c:pt idx="78">
                  <c:v> 31:05.171 </c:v>
                </c:pt>
                <c:pt idx="79">
                  <c:v> 31:05.675 </c:v>
                </c:pt>
                <c:pt idx="80">
                  <c:v> 31:06.197 </c:v>
                </c:pt>
                <c:pt idx="81">
                  <c:v> 31:06.712 </c:v>
                </c:pt>
                <c:pt idx="82">
                  <c:v> 31:07.229 </c:v>
                </c:pt>
                <c:pt idx="83">
                  <c:v> 31:07.745 </c:v>
                </c:pt>
                <c:pt idx="84">
                  <c:v> 31:08.262 </c:v>
                </c:pt>
                <c:pt idx="85">
                  <c:v> 31:08.776 </c:v>
                </c:pt>
                <c:pt idx="86">
                  <c:v> 31:09.280 </c:v>
                </c:pt>
                <c:pt idx="87">
                  <c:v> 31:09.793 </c:v>
                </c:pt>
                <c:pt idx="88">
                  <c:v> 31:10.310 </c:v>
                </c:pt>
                <c:pt idx="89">
                  <c:v> 31:10.814 </c:v>
                </c:pt>
                <c:pt idx="90">
                  <c:v> 31:11.326 </c:v>
                </c:pt>
                <c:pt idx="91">
                  <c:v> 31:11.830 </c:v>
                </c:pt>
                <c:pt idx="92">
                  <c:v> 31:12.339 </c:v>
                </c:pt>
                <c:pt idx="93">
                  <c:v> 31:12.856 </c:v>
                </c:pt>
                <c:pt idx="94">
                  <c:v> 31:13.373 </c:v>
                </c:pt>
                <c:pt idx="95">
                  <c:v> 31:13.877 </c:v>
                </c:pt>
                <c:pt idx="96">
                  <c:v> 31:14.389 </c:v>
                </c:pt>
                <c:pt idx="97">
                  <c:v> 31:14.905 </c:v>
                </c:pt>
                <c:pt idx="98">
                  <c:v> 31:15.423 </c:v>
                </c:pt>
                <c:pt idx="99">
                  <c:v> 31:15.936 </c:v>
                </c:pt>
                <c:pt idx="100">
                  <c:v> 31:16.456 </c:v>
                </c:pt>
                <c:pt idx="101">
                  <c:v> 31:16.962 </c:v>
                </c:pt>
                <c:pt idx="102">
                  <c:v> 31:17.470 </c:v>
                </c:pt>
                <c:pt idx="103">
                  <c:v> 31:17.974 </c:v>
                </c:pt>
                <c:pt idx="104">
                  <c:v> 31:18.486 </c:v>
                </c:pt>
                <c:pt idx="105">
                  <c:v> 31:18.989 </c:v>
                </c:pt>
                <c:pt idx="106">
                  <c:v> 31:19.500 </c:v>
                </c:pt>
                <c:pt idx="107">
                  <c:v> 31:20.005 </c:v>
                </c:pt>
                <c:pt idx="108">
                  <c:v> 31:20.517 </c:v>
                </c:pt>
                <c:pt idx="109">
                  <c:v> 31:21.033 </c:v>
                </c:pt>
                <c:pt idx="110">
                  <c:v> 31:21.538 </c:v>
                </c:pt>
                <c:pt idx="111">
                  <c:v> 31:22.049 </c:v>
                </c:pt>
                <c:pt idx="112">
                  <c:v> 31:22.566 </c:v>
                </c:pt>
                <c:pt idx="113">
                  <c:v> 31:23.081 </c:v>
                </c:pt>
                <c:pt idx="114">
                  <c:v> 31:23.598 </c:v>
                </c:pt>
                <c:pt idx="115">
                  <c:v> 31:24.103 </c:v>
                </c:pt>
                <c:pt idx="116">
                  <c:v> 31:24.613 </c:v>
                </c:pt>
                <c:pt idx="117">
                  <c:v> 31:25.129 </c:v>
                </c:pt>
                <c:pt idx="118">
                  <c:v> 31:25.633 </c:v>
                </c:pt>
                <c:pt idx="119">
                  <c:v> 31:26.144 </c:v>
                </c:pt>
                <c:pt idx="120">
                  <c:v> 31:26.661 </c:v>
                </c:pt>
                <c:pt idx="121">
                  <c:v> 31:27.165 </c:v>
                </c:pt>
                <c:pt idx="122">
                  <c:v> 31:27.677 </c:v>
                </c:pt>
                <c:pt idx="123">
                  <c:v> 31:28.193 </c:v>
                </c:pt>
                <c:pt idx="124">
                  <c:v> 31:28.708 </c:v>
                </c:pt>
                <c:pt idx="125">
                  <c:v> 31:29.225 </c:v>
                </c:pt>
                <c:pt idx="126">
                  <c:v> 31:29.739 </c:v>
                </c:pt>
                <c:pt idx="127">
                  <c:v> 31:30.245 </c:v>
                </c:pt>
                <c:pt idx="128">
                  <c:v> 31:30.756 </c:v>
                </c:pt>
                <c:pt idx="129">
                  <c:v> 31:31.261 </c:v>
                </c:pt>
                <c:pt idx="130">
                  <c:v> 31:31.773 </c:v>
                </c:pt>
                <c:pt idx="131">
                  <c:v> 31:32.288 </c:v>
                </c:pt>
                <c:pt idx="132">
                  <c:v> 31:32.793 </c:v>
                </c:pt>
                <c:pt idx="133">
                  <c:v> 31:33.303 </c:v>
                </c:pt>
                <c:pt idx="134">
                  <c:v> 31:33.807 </c:v>
                </c:pt>
                <c:pt idx="135">
                  <c:v> 31:34.319 </c:v>
                </c:pt>
                <c:pt idx="136">
                  <c:v> 31:34.824 </c:v>
                </c:pt>
                <c:pt idx="137">
                  <c:v> 31:35.335 </c:v>
                </c:pt>
                <c:pt idx="138">
                  <c:v> 31:35.839 </c:v>
                </c:pt>
                <c:pt idx="139">
                  <c:v> 31:36.349 </c:v>
                </c:pt>
                <c:pt idx="140">
                  <c:v> 31:36.853 </c:v>
                </c:pt>
                <c:pt idx="141">
                  <c:v> 31:37.357 </c:v>
                </c:pt>
                <c:pt idx="142">
                  <c:v> 31:37.864 </c:v>
                </c:pt>
                <c:pt idx="143">
                  <c:v> 31:38.381 </c:v>
                </c:pt>
                <c:pt idx="144">
                  <c:v> 31:38.897 </c:v>
                </c:pt>
                <c:pt idx="145">
                  <c:v> 31:39.401 </c:v>
                </c:pt>
                <c:pt idx="146">
                  <c:v> 31:39.911 </c:v>
                </c:pt>
                <c:pt idx="147">
                  <c:v> 31:40.416 </c:v>
                </c:pt>
                <c:pt idx="148">
                  <c:v> 31:40.927 </c:v>
                </c:pt>
                <c:pt idx="149">
                  <c:v> 31:41.432 </c:v>
                </c:pt>
                <c:pt idx="150">
                  <c:v> 31:41.943 </c:v>
                </c:pt>
                <c:pt idx="151">
                  <c:v> 31:42.458 </c:v>
                </c:pt>
                <c:pt idx="152">
                  <c:v> 31:42.962 </c:v>
                </c:pt>
                <c:pt idx="153">
                  <c:v> 31:43.473 </c:v>
                </c:pt>
                <c:pt idx="154">
                  <c:v> 31:43.977 </c:v>
                </c:pt>
                <c:pt idx="155">
                  <c:v> 31:44.490 </c:v>
                </c:pt>
                <c:pt idx="156">
                  <c:v> 31:45.006 </c:v>
                </c:pt>
                <c:pt idx="157">
                  <c:v> 31:45.521 </c:v>
                </c:pt>
                <c:pt idx="158">
                  <c:v> 31:46.025 </c:v>
                </c:pt>
                <c:pt idx="159">
                  <c:v> 31:46.536 </c:v>
                </c:pt>
                <c:pt idx="160">
                  <c:v> 31:47.055 </c:v>
                </c:pt>
                <c:pt idx="161">
                  <c:v> 31:47.560 </c:v>
                </c:pt>
                <c:pt idx="162">
                  <c:v> 31:48.069 </c:v>
                </c:pt>
                <c:pt idx="163">
                  <c:v> 31:48.573 </c:v>
                </c:pt>
                <c:pt idx="164">
                  <c:v> 31:49.085 </c:v>
                </c:pt>
                <c:pt idx="165">
                  <c:v> 31:49.600 </c:v>
                </c:pt>
                <c:pt idx="166">
                  <c:v> 31:50.105 </c:v>
                </c:pt>
                <c:pt idx="167">
                  <c:v> 31:50.615 </c:v>
                </c:pt>
                <c:pt idx="168">
                  <c:v> 31:51.119 </c:v>
                </c:pt>
                <c:pt idx="169">
                  <c:v> 31:51.632 </c:v>
                </c:pt>
                <c:pt idx="170">
                  <c:v> 31:52.136 </c:v>
                </c:pt>
                <c:pt idx="171">
                  <c:v> 31:52.646 </c:v>
                </c:pt>
                <c:pt idx="172">
                  <c:v> 31:53.151 </c:v>
                </c:pt>
                <c:pt idx="173">
                  <c:v> 31:53.663 </c:v>
                </c:pt>
                <c:pt idx="174">
                  <c:v> 31:54.180 </c:v>
                </c:pt>
                <c:pt idx="175">
                  <c:v> 31:54.686 </c:v>
                </c:pt>
                <c:pt idx="176">
                  <c:v> 31:55.192 </c:v>
                </c:pt>
                <c:pt idx="177">
                  <c:v> 31:55.696 </c:v>
                </c:pt>
                <c:pt idx="178">
                  <c:v> 31:56.209 </c:v>
                </c:pt>
                <c:pt idx="179">
                  <c:v> 31:56.712 </c:v>
                </c:pt>
                <c:pt idx="180">
                  <c:v> 31:57.216 </c:v>
                </c:pt>
                <c:pt idx="181">
                  <c:v> 31:57.724 </c:v>
                </c:pt>
                <c:pt idx="182">
                  <c:v> 31:58.227 </c:v>
                </c:pt>
                <c:pt idx="183">
                  <c:v> 31:58.739 </c:v>
                </c:pt>
                <c:pt idx="184">
                  <c:v> 31:59.243 </c:v>
                </c:pt>
                <c:pt idx="185">
                  <c:v> 31:59.755 </c:v>
                </c:pt>
                <c:pt idx="186">
                  <c:v> 32:00.271 </c:v>
                </c:pt>
                <c:pt idx="187">
                  <c:v> 32:00.775 </c:v>
                </c:pt>
                <c:pt idx="188">
                  <c:v> 32:01.287 </c:v>
                </c:pt>
                <c:pt idx="189">
                  <c:v> 32:01.791 </c:v>
                </c:pt>
                <c:pt idx="190">
                  <c:v> 32:02.304 </c:v>
                </c:pt>
                <c:pt idx="191">
                  <c:v> 32:02.810 </c:v>
                </c:pt>
                <c:pt idx="192">
                  <c:v> 32:03.319 </c:v>
                </c:pt>
                <c:pt idx="193">
                  <c:v> 32:03.837 </c:v>
                </c:pt>
                <c:pt idx="194">
                  <c:v> 32:04.341 </c:v>
                </c:pt>
                <c:pt idx="195">
                  <c:v> 32:04.849 </c:v>
                </c:pt>
                <c:pt idx="196">
                  <c:v> 32:05.354 </c:v>
                </c:pt>
                <c:pt idx="197">
                  <c:v> 32:05.867 </c:v>
                </c:pt>
                <c:pt idx="198">
                  <c:v> 32:06.382 </c:v>
                </c:pt>
                <c:pt idx="199">
                  <c:v> 32:06.886 </c:v>
                </c:pt>
                <c:pt idx="200">
                  <c:v> 32:07.398 </c:v>
                </c:pt>
                <c:pt idx="201">
                  <c:v> 32:07.902 </c:v>
                </c:pt>
                <c:pt idx="202">
                  <c:v> 32:08.413 </c:v>
                </c:pt>
                <c:pt idx="203">
                  <c:v> 32:08.928 </c:v>
                </c:pt>
                <c:pt idx="204">
                  <c:v> 32:09.432 </c:v>
                </c:pt>
                <c:pt idx="205">
                  <c:v> 32:09.945 </c:v>
                </c:pt>
                <c:pt idx="206">
                  <c:v> 32:10.450 </c:v>
                </c:pt>
                <c:pt idx="207">
                  <c:v> 32:10.961 </c:v>
                </c:pt>
                <c:pt idx="208">
                  <c:v> 32:11.465 </c:v>
                </c:pt>
                <c:pt idx="209">
                  <c:v> 32:11.976 </c:v>
                </c:pt>
                <c:pt idx="210">
                  <c:v> 32:12.480 </c:v>
                </c:pt>
                <c:pt idx="211">
                  <c:v> 32:12.992 </c:v>
                </c:pt>
                <c:pt idx="212">
                  <c:v> 32:13.496 </c:v>
                </c:pt>
                <c:pt idx="213">
                  <c:v> 32:14.006 </c:v>
                </c:pt>
                <c:pt idx="214">
                  <c:v> 32:14.511 </c:v>
                </c:pt>
                <c:pt idx="215">
                  <c:v> 32:15.023 </c:v>
                </c:pt>
                <c:pt idx="216">
                  <c:v> 32:15.527 </c:v>
                </c:pt>
                <c:pt idx="217">
                  <c:v> 32:16.039 </c:v>
                </c:pt>
                <c:pt idx="218">
                  <c:v> 32:16.544 </c:v>
                </c:pt>
                <c:pt idx="219">
                  <c:v> 32:17.054 </c:v>
                </c:pt>
                <c:pt idx="220">
                  <c:v> 32:17.558 </c:v>
                </c:pt>
                <c:pt idx="221">
                  <c:v> 32:18.070 </c:v>
                </c:pt>
                <c:pt idx="222">
                  <c:v> 32:18.586 </c:v>
                </c:pt>
                <c:pt idx="223">
                  <c:v> 32:19.090 </c:v>
                </c:pt>
                <c:pt idx="224">
                  <c:v> 32:19.603 </c:v>
                </c:pt>
                <c:pt idx="225">
                  <c:v> 32:20.107 </c:v>
                </c:pt>
                <c:pt idx="226">
                  <c:v> 32:20.617 </c:v>
                </c:pt>
                <c:pt idx="227">
                  <c:v> 32:21.122 </c:v>
                </c:pt>
                <c:pt idx="228">
                  <c:v> 32:21.633 </c:v>
                </c:pt>
                <c:pt idx="229">
                  <c:v> 32:22.137 </c:v>
                </c:pt>
                <c:pt idx="230">
                  <c:v> 32:22.647 </c:v>
                </c:pt>
                <c:pt idx="231">
                  <c:v> 32:23.164 </c:v>
                </c:pt>
                <c:pt idx="232">
                  <c:v> 32:23.668 </c:v>
                </c:pt>
                <c:pt idx="233">
                  <c:v> 32:24.180 </c:v>
                </c:pt>
                <c:pt idx="234">
                  <c:v> 32:24.684 </c:v>
                </c:pt>
                <c:pt idx="235">
                  <c:v> 32:25.196 </c:v>
                </c:pt>
                <c:pt idx="236">
                  <c:v> 32:25.700 </c:v>
                </c:pt>
                <c:pt idx="237">
                  <c:v> 32:26.210 </c:v>
                </c:pt>
                <c:pt idx="238">
                  <c:v> 32:26.714 </c:v>
                </c:pt>
                <c:pt idx="239">
                  <c:v> 32:27.227 </c:v>
                </c:pt>
                <c:pt idx="240">
                  <c:v> 32:27.732 </c:v>
                </c:pt>
                <c:pt idx="241">
                  <c:v> 32:28.243 </c:v>
                </c:pt>
                <c:pt idx="242">
                  <c:v> 32:28.748 </c:v>
                </c:pt>
                <c:pt idx="243">
                  <c:v> 32:29.260 </c:v>
                </c:pt>
                <c:pt idx="244">
                  <c:v> 32:29.765 </c:v>
                </c:pt>
                <c:pt idx="245">
                  <c:v> 32:30.272 </c:v>
                </c:pt>
                <c:pt idx="246">
                  <c:v> 32:30.776 </c:v>
                </c:pt>
                <c:pt idx="247">
                  <c:v> 32:31.289 </c:v>
                </c:pt>
                <c:pt idx="248">
                  <c:v> 32:31.794 </c:v>
                </c:pt>
                <c:pt idx="249">
                  <c:v> 32:32.304 </c:v>
                </c:pt>
                <c:pt idx="250">
                  <c:v> 32:32.808 </c:v>
                </c:pt>
                <c:pt idx="251">
                  <c:v> 32:33.320 </c:v>
                </c:pt>
                <c:pt idx="252">
                  <c:v> 32:33.824 </c:v>
                </c:pt>
                <c:pt idx="253">
                  <c:v> 32:34.335 </c:v>
                </c:pt>
                <c:pt idx="254">
                  <c:v> 32:34.838 </c:v>
                </c:pt>
                <c:pt idx="255">
                  <c:v> 32:35.351 </c:v>
                </c:pt>
                <c:pt idx="256">
                  <c:v> 32:35.856 </c:v>
                </c:pt>
                <c:pt idx="257">
                  <c:v> 32:36.366 </c:v>
                </c:pt>
                <c:pt idx="258">
                  <c:v> 32:36.870 </c:v>
                </c:pt>
                <c:pt idx="259">
                  <c:v> 32:37.375 </c:v>
                </c:pt>
                <c:pt idx="260">
                  <c:v> 32:37.881 </c:v>
                </c:pt>
                <c:pt idx="261">
                  <c:v> 32:38.397 </c:v>
                </c:pt>
                <c:pt idx="262">
                  <c:v> 32:38.900 </c:v>
                </c:pt>
                <c:pt idx="263">
                  <c:v> 32:39.413 </c:v>
                </c:pt>
                <c:pt idx="264">
                  <c:v> 32:39.917 </c:v>
                </c:pt>
                <c:pt idx="265">
                  <c:v> 32:40.429 </c:v>
                </c:pt>
                <c:pt idx="266">
                  <c:v> 32:40.933 </c:v>
                </c:pt>
                <c:pt idx="267">
                  <c:v> 32:41.444 </c:v>
                </c:pt>
                <c:pt idx="268">
                  <c:v> 32:41.948 </c:v>
                </c:pt>
                <c:pt idx="269">
                  <c:v> 32:42.458 </c:v>
                </c:pt>
                <c:pt idx="270">
                  <c:v> 32:42.963 </c:v>
                </c:pt>
                <c:pt idx="271">
                  <c:v> 32:43.467 </c:v>
                </c:pt>
                <c:pt idx="272">
                  <c:v> 32:43.973 </c:v>
                </c:pt>
                <c:pt idx="273">
                  <c:v> 32:44.490 </c:v>
                </c:pt>
                <c:pt idx="274">
                  <c:v> 32:44.994 </c:v>
                </c:pt>
                <c:pt idx="275">
                  <c:v> 32:45.504 </c:v>
                </c:pt>
                <c:pt idx="276">
                  <c:v> 32:46.009 </c:v>
                </c:pt>
                <c:pt idx="277">
                  <c:v> 32:46.520 </c:v>
                </c:pt>
                <c:pt idx="278">
                  <c:v> 32:47.024 </c:v>
                </c:pt>
                <c:pt idx="279">
                  <c:v> 32:47.535 </c:v>
                </c:pt>
                <c:pt idx="280">
                  <c:v> 32:48.039 </c:v>
                </c:pt>
                <c:pt idx="281">
                  <c:v> 32:48.543 </c:v>
                </c:pt>
                <c:pt idx="282">
                  <c:v> 32:49.051 </c:v>
                </c:pt>
                <c:pt idx="283">
                  <c:v> 32:49.556 </c:v>
                </c:pt>
                <c:pt idx="284">
                  <c:v> 32:50.061 </c:v>
                </c:pt>
                <c:pt idx="285">
                  <c:v> 32:50.566 </c:v>
                </c:pt>
                <c:pt idx="286">
                  <c:v> 32:51.070 </c:v>
                </c:pt>
                <c:pt idx="287">
                  <c:v> 32:51.574 </c:v>
                </c:pt>
                <c:pt idx="288">
                  <c:v> 32:52.080 </c:v>
                </c:pt>
                <c:pt idx="289">
                  <c:v> 32:52.585 </c:v>
                </c:pt>
                <c:pt idx="290">
                  <c:v> 32:53.089 </c:v>
                </c:pt>
                <c:pt idx="291">
                  <c:v> 32:53.593 </c:v>
                </c:pt>
                <c:pt idx="292">
                  <c:v> 32:54.098 </c:v>
                </c:pt>
                <c:pt idx="293">
                  <c:v> 32:54.611 </c:v>
                </c:pt>
                <c:pt idx="294">
                  <c:v> 32:55.115 </c:v>
                </c:pt>
                <c:pt idx="295">
                  <c:v> 32:55.626 </c:v>
                </c:pt>
                <c:pt idx="296">
                  <c:v> 32:56.130 </c:v>
                </c:pt>
                <c:pt idx="297">
                  <c:v> 32:56.640 </c:v>
                </c:pt>
                <c:pt idx="298">
                  <c:v> 32:57.144 </c:v>
                </c:pt>
                <c:pt idx="299">
                  <c:v> 32:57.655 </c:v>
                </c:pt>
                <c:pt idx="300">
                  <c:v> 32:58.159 </c:v>
                </c:pt>
                <c:pt idx="301">
                  <c:v> 32:58.672 </c:v>
                </c:pt>
                <c:pt idx="302">
                  <c:v> 32:59.175 </c:v>
                </c:pt>
                <c:pt idx="303">
                  <c:v> 32:59.686 </c:v>
                </c:pt>
                <c:pt idx="304">
                  <c:v> 33:00.190 </c:v>
                </c:pt>
                <c:pt idx="305">
                  <c:v> 33:00.701 </c:v>
                </c:pt>
                <c:pt idx="306">
                  <c:v> 33:01.205 </c:v>
                </c:pt>
                <c:pt idx="307">
                  <c:v> 33:01.719 </c:v>
                </c:pt>
                <c:pt idx="308">
                  <c:v> 33:02.223 </c:v>
                </c:pt>
                <c:pt idx="309">
                  <c:v> 33:02.731 </c:v>
                </c:pt>
                <c:pt idx="310">
                  <c:v> 33:03.235 </c:v>
                </c:pt>
                <c:pt idx="311">
                  <c:v> 33:03.747 </c:v>
                </c:pt>
                <c:pt idx="312">
                  <c:v> 33:04.251 </c:v>
                </c:pt>
                <c:pt idx="313">
                  <c:v> 33:04.762 </c:v>
                </c:pt>
                <c:pt idx="314">
                  <c:v> 33:05.278 </c:v>
                </c:pt>
                <c:pt idx="315">
                  <c:v> 33:05.782 </c:v>
                </c:pt>
                <c:pt idx="316">
                  <c:v> 33:06.295 </c:v>
                </c:pt>
                <c:pt idx="317">
                  <c:v> 33:06.799 </c:v>
                </c:pt>
                <c:pt idx="318">
                  <c:v> 33:07.309 </c:v>
                </c:pt>
                <c:pt idx="319">
                  <c:v> 33:07.813 </c:v>
                </c:pt>
                <c:pt idx="320">
                  <c:v> 33:08.325 </c:v>
                </c:pt>
                <c:pt idx="321">
                  <c:v> 33:08.841 </c:v>
                </c:pt>
                <c:pt idx="322">
                  <c:v> 33:09.345 </c:v>
                </c:pt>
                <c:pt idx="323">
                  <c:v> 33:09.855 </c:v>
                </c:pt>
                <c:pt idx="324">
                  <c:v> 33:10.359 </c:v>
                </c:pt>
                <c:pt idx="325">
                  <c:v> 33:10.871 </c:v>
                </c:pt>
                <c:pt idx="326">
                  <c:v> 33:11.375 </c:v>
                </c:pt>
                <c:pt idx="327">
                  <c:v> 33:11.880 </c:v>
                </c:pt>
                <c:pt idx="328">
                  <c:v> 33:12.386 </c:v>
                </c:pt>
                <c:pt idx="329">
                  <c:v> 33:12.890 </c:v>
                </c:pt>
                <c:pt idx="330">
                  <c:v> 33:13.402 </c:v>
                </c:pt>
                <c:pt idx="331">
                  <c:v> 33:13.905 </c:v>
                </c:pt>
                <c:pt idx="332">
                  <c:v> 33:14.418 </c:v>
                </c:pt>
                <c:pt idx="333">
                  <c:v> 33:14.923 </c:v>
                </c:pt>
                <c:pt idx="334">
                  <c:v> 33:15.432 </c:v>
                </c:pt>
                <c:pt idx="335">
                  <c:v> 33:15.935 </c:v>
                </c:pt>
                <c:pt idx="336">
                  <c:v> 33:16.447 </c:v>
                </c:pt>
                <c:pt idx="337">
                  <c:v> 33:16.950 </c:v>
                </c:pt>
                <c:pt idx="338">
                  <c:v> 33:17.463 </c:v>
                </c:pt>
                <c:pt idx="339">
                  <c:v> 33:17.967 </c:v>
                </c:pt>
                <c:pt idx="340">
                  <c:v> 33:18.478 </c:v>
                </c:pt>
                <c:pt idx="341">
                  <c:v> 33:18.982 </c:v>
                </c:pt>
                <c:pt idx="342">
                  <c:v> 33:19.494 </c:v>
                </c:pt>
                <c:pt idx="343">
                  <c:v> 33:19.999 </c:v>
                </c:pt>
                <c:pt idx="344">
                  <c:v> 33:20.504 </c:v>
                </c:pt>
                <c:pt idx="345">
                  <c:v> 33:21.010 </c:v>
                </c:pt>
                <c:pt idx="346">
                  <c:v> 33:21.514 </c:v>
                </c:pt>
                <c:pt idx="347">
                  <c:v> 33:22.025 </c:v>
                </c:pt>
                <c:pt idx="348">
                  <c:v> 33:22.529 </c:v>
                </c:pt>
                <c:pt idx="349">
                  <c:v> 33:23.038 </c:v>
                </c:pt>
                <c:pt idx="350">
                  <c:v> 33:23.542 </c:v>
                </c:pt>
                <c:pt idx="351">
                  <c:v> 33:24.055 </c:v>
                </c:pt>
                <c:pt idx="352">
                  <c:v> 33:24.559 </c:v>
                </c:pt>
                <c:pt idx="353">
                  <c:v> 33:25.072 </c:v>
                </c:pt>
                <c:pt idx="354">
                  <c:v> 33:25.577 </c:v>
                </c:pt>
                <c:pt idx="355">
                  <c:v> 33:26.085 </c:v>
                </c:pt>
                <c:pt idx="356">
                  <c:v> 33:26.589 </c:v>
                </c:pt>
                <c:pt idx="357">
                  <c:v> 33:27.101 </c:v>
                </c:pt>
                <c:pt idx="358">
                  <c:v> 33:27.605 </c:v>
                </c:pt>
                <c:pt idx="359">
                  <c:v> 33:28.109 </c:v>
                </c:pt>
                <c:pt idx="360">
                  <c:v> 33:28.615 </c:v>
                </c:pt>
                <c:pt idx="361">
                  <c:v> 33:29.119 </c:v>
                </c:pt>
                <c:pt idx="362">
                  <c:v> 33:29.631 </c:v>
                </c:pt>
                <c:pt idx="363">
                  <c:v> 33:30.135 </c:v>
                </c:pt>
                <c:pt idx="364">
                  <c:v> 33:30.646 </c:v>
                </c:pt>
                <c:pt idx="365">
                  <c:v> 33:31.151 </c:v>
                </c:pt>
                <c:pt idx="366">
                  <c:v> 33:31.663 </c:v>
                </c:pt>
                <c:pt idx="367">
                  <c:v> 33:32.168 </c:v>
                </c:pt>
                <c:pt idx="368">
                  <c:v> 33:32.678 </c:v>
                </c:pt>
                <c:pt idx="369">
                  <c:v> 33:33.182 </c:v>
                </c:pt>
                <c:pt idx="370">
                  <c:v> 33:33.686 </c:v>
                </c:pt>
                <c:pt idx="371">
                  <c:v> 33:34.190 </c:v>
                </c:pt>
                <c:pt idx="372">
                  <c:v> 33:34.706 </c:v>
                </c:pt>
                <c:pt idx="373">
                  <c:v> 33:35.210 </c:v>
                </c:pt>
                <c:pt idx="374">
                  <c:v> 33:35.723 </c:v>
                </c:pt>
                <c:pt idx="375">
                  <c:v> 33:36.228 </c:v>
                </c:pt>
                <c:pt idx="376">
                  <c:v> 33:36.739 </c:v>
                </c:pt>
                <c:pt idx="377">
                  <c:v> 33:37.243 </c:v>
                </c:pt>
                <c:pt idx="378">
                  <c:v> 33:37.755 </c:v>
                </c:pt>
                <c:pt idx="379">
                  <c:v> 33:38.259 </c:v>
                </c:pt>
                <c:pt idx="380">
                  <c:v> 33:38.768 </c:v>
                </c:pt>
                <c:pt idx="381">
                  <c:v> 33:39.273 </c:v>
                </c:pt>
                <c:pt idx="382">
                  <c:v> 33:39.776 </c:v>
                </c:pt>
                <c:pt idx="383">
                  <c:v> 33:40.282 </c:v>
                </c:pt>
                <c:pt idx="384">
                  <c:v> 33:40.786 </c:v>
                </c:pt>
                <c:pt idx="385">
                  <c:v> 33:41.298 </c:v>
                </c:pt>
                <c:pt idx="386">
                  <c:v> 33:41.803 </c:v>
                </c:pt>
                <c:pt idx="387">
                  <c:v> 33:42.306 </c:v>
                </c:pt>
                <c:pt idx="388">
                  <c:v> 33:42.810 </c:v>
                </c:pt>
                <c:pt idx="389">
                  <c:v> 33:43.314 </c:v>
                </c:pt>
                <c:pt idx="390">
                  <c:v> 33:43.829 </c:v>
                </c:pt>
                <c:pt idx="391">
                  <c:v> 33:44.332 </c:v>
                </c:pt>
                <c:pt idx="392">
                  <c:v> 33:44.843 </c:v>
                </c:pt>
                <c:pt idx="393">
                  <c:v> 33:45.348 </c:v>
                </c:pt>
                <c:pt idx="394">
                  <c:v> 33:45.851 </c:v>
                </c:pt>
                <c:pt idx="395">
                  <c:v> 33:46.361 </c:v>
                </c:pt>
                <c:pt idx="396">
                  <c:v> 33:46.864 </c:v>
                </c:pt>
                <c:pt idx="397">
                  <c:v> 33:47.375 </c:v>
                </c:pt>
                <c:pt idx="398">
                  <c:v> 33:47.879 </c:v>
                </c:pt>
                <c:pt idx="399">
                  <c:v> 33:48.390 </c:v>
                </c:pt>
                <c:pt idx="400">
                  <c:v> 33:48.894 </c:v>
                </c:pt>
                <c:pt idx="401">
                  <c:v> 33:49.407 </c:v>
                </c:pt>
                <c:pt idx="402">
                  <c:v> 33:49.911 </c:v>
                </c:pt>
                <c:pt idx="403">
                  <c:v> 33:50.415 </c:v>
                </c:pt>
                <c:pt idx="404">
                  <c:v> 33:50.918 </c:v>
                </c:pt>
                <c:pt idx="405">
                  <c:v> 33:51.422 </c:v>
                </c:pt>
                <c:pt idx="406">
                  <c:v> 33:51.939 </c:v>
                </c:pt>
                <c:pt idx="407">
                  <c:v> 33:52.442 </c:v>
                </c:pt>
                <c:pt idx="408">
                  <c:v> 33:52.952 </c:v>
                </c:pt>
                <c:pt idx="409">
                  <c:v> 33:53.456 </c:v>
                </c:pt>
                <c:pt idx="410">
                  <c:v> 33:53.961 </c:v>
                </c:pt>
                <c:pt idx="411">
                  <c:v> 33:54.467 </c:v>
                </c:pt>
                <c:pt idx="412">
                  <c:v> 33:54.984 </c:v>
                </c:pt>
                <c:pt idx="413">
                  <c:v> 33:55.488 </c:v>
                </c:pt>
                <c:pt idx="414">
                  <c:v> 33:55.998 </c:v>
                </c:pt>
                <c:pt idx="415">
                  <c:v> 33:56.503 </c:v>
                </c:pt>
                <c:pt idx="416">
                  <c:v> 33:57.013 </c:v>
                </c:pt>
                <c:pt idx="417">
                  <c:v> 33:57.518 </c:v>
                </c:pt>
                <c:pt idx="418">
                  <c:v> 33:58.029 </c:v>
                </c:pt>
                <c:pt idx="419">
                  <c:v> 33:58.533 </c:v>
                </c:pt>
                <c:pt idx="420">
                  <c:v> 33:59.043 </c:v>
                </c:pt>
                <c:pt idx="421">
                  <c:v> 33:59.546 </c:v>
                </c:pt>
                <c:pt idx="422">
                  <c:v> 34:00.058 </c:v>
                </c:pt>
                <c:pt idx="423">
                  <c:v> 34:00.561 </c:v>
                </c:pt>
                <c:pt idx="424">
                  <c:v> 34:01.067 </c:v>
                </c:pt>
                <c:pt idx="425">
                  <c:v> 34:01.574 </c:v>
                </c:pt>
                <c:pt idx="426">
                  <c:v> 34:02.090 </c:v>
                </c:pt>
                <c:pt idx="427">
                  <c:v> 34:02.594 </c:v>
                </c:pt>
                <c:pt idx="428">
                  <c:v> 34:03.105 </c:v>
                </c:pt>
                <c:pt idx="429">
                  <c:v> 34:03.609 </c:v>
                </c:pt>
                <c:pt idx="430">
                  <c:v> 34:04.122 </c:v>
                </c:pt>
                <c:pt idx="431">
                  <c:v> 34:04.637 </c:v>
                </c:pt>
                <c:pt idx="432">
                  <c:v> 34:05.141 </c:v>
                </c:pt>
                <c:pt idx="433">
                  <c:v> 34:05.652 </c:v>
                </c:pt>
                <c:pt idx="434">
                  <c:v> 34:06.167 </c:v>
                </c:pt>
                <c:pt idx="435">
                  <c:v> 34:06.672 </c:v>
                </c:pt>
                <c:pt idx="436">
                  <c:v> 34:07.177 </c:v>
                </c:pt>
                <c:pt idx="437">
                  <c:v> 34:07.684 </c:v>
                </c:pt>
                <c:pt idx="438">
                  <c:v> 34:08.188 </c:v>
                </c:pt>
                <c:pt idx="439">
                  <c:v> 34:08.699 </c:v>
                </c:pt>
                <c:pt idx="440">
                  <c:v> 34:09.202 </c:v>
                </c:pt>
                <c:pt idx="441">
                  <c:v> 34:09.714 </c:v>
                </c:pt>
                <c:pt idx="442">
                  <c:v> 34:10.219 </c:v>
                </c:pt>
                <c:pt idx="443">
                  <c:v> 34:10.730 </c:v>
                </c:pt>
                <c:pt idx="444">
                  <c:v> 34:11.234 </c:v>
                </c:pt>
                <c:pt idx="445">
                  <c:v> 34:11.745 </c:v>
                </c:pt>
                <c:pt idx="446">
                  <c:v> 34:12.251 </c:v>
                </c:pt>
                <c:pt idx="447">
                  <c:v> 34:12.754 </c:v>
                </c:pt>
                <c:pt idx="448">
                  <c:v> 34:13.260 </c:v>
                </c:pt>
                <c:pt idx="449">
                  <c:v> 34:13.764 </c:v>
                </c:pt>
                <c:pt idx="450">
                  <c:v> 34:14.274 </c:v>
                </c:pt>
                <c:pt idx="451">
                  <c:v> 34:14.778 </c:v>
                </c:pt>
                <c:pt idx="452">
                  <c:v> 34:15.291 </c:v>
                </c:pt>
                <c:pt idx="453">
                  <c:v> 34:15.795 </c:v>
                </c:pt>
                <c:pt idx="454">
                  <c:v> 34:16.307 </c:v>
                </c:pt>
                <c:pt idx="455">
                  <c:v> 34:16.811 </c:v>
                </c:pt>
                <c:pt idx="456">
                  <c:v> 34:17.320 </c:v>
                </c:pt>
                <c:pt idx="457">
                  <c:v> 34:17.824 </c:v>
                </c:pt>
                <c:pt idx="458">
                  <c:v> 34:18.328 </c:v>
                </c:pt>
                <c:pt idx="459">
                  <c:v> 34:18.831 </c:v>
                </c:pt>
                <c:pt idx="460">
                  <c:v> 34:19.335 </c:v>
                </c:pt>
                <c:pt idx="461">
                  <c:v> 34:19.851 </c:v>
                </c:pt>
                <c:pt idx="462">
                  <c:v> 34:20.355 </c:v>
                </c:pt>
                <c:pt idx="463">
                  <c:v> 34:20.866 </c:v>
                </c:pt>
                <c:pt idx="464">
                  <c:v> 34:21.370 </c:v>
                </c:pt>
                <c:pt idx="465">
                  <c:v> 34:21.882 </c:v>
                </c:pt>
                <c:pt idx="466">
                  <c:v> 34:22.385 </c:v>
                </c:pt>
                <c:pt idx="467">
                  <c:v> 34:22.896 </c:v>
                </c:pt>
                <c:pt idx="468">
                  <c:v> 34:23.400 </c:v>
                </c:pt>
                <c:pt idx="469">
                  <c:v> 34:23.912 </c:v>
                </c:pt>
                <c:pt idx="470">
                  <c:v> 34:24.416 </c:v>
                </c:pt>
                <c:pt idx="471">
                  <c:v> 34:24.928 </c:v>
                </c:pt>
                <c:pt idx="472">
                  <c:v> 34:25.432 </c:v>
                </c:pt>
                <c:pt idx="473">
                  <c:v> 34:25.943 </c:v>
                </c:pt>
                <c:pt idx="474">
                  <c:v> 34:26.447 </c:v>
                </c:pt>
                <c:pt idx="475">
                  <c:v> 34:26.959 </c:v>
                </c:pt>
                <c:pt idx="476">
                  <c:v> 34:27.463 </c:v>
                </c:pt>
                <c:pt idx="477">
                  <c:v> 34:27.973 </c:v>
                </c:pt>
                <c:pt idx="478">
                  <c:v> 34:28.478 </c:v>
                </c:pt>
                <c:pt idx="479">
                  <c:v> 34:28.989 </c:v>
                </c:pt>
                <c:pt idx="480">
                  <c:v> 34:29.494 </c:v>
                </c:pt>
                <c:pt idx="481">
                  <c:v> 34:30.003 </c:v>
                </c:pt>
                <c:pt idx="482">
                  <c:v> 34:30.507 </c:v>
                </c:pt>
                <c:pt idx="483">
                  <c:v> 34:31.019 </c:v>
                </c:pt>
                <c:pt idx="484">
                  <c:v> 34:31.523 </c:v>
                </c:pt>
                <c:pt idx="485">
                  <c:v> 34:32.033 </c:v>
                </c:pt>
                <c:pt idx="486">
                  <c:v> 34:32.537 </c:v>
                </c:pt>
                <c:pt idx="487">
                  <c:v> 34:33.050 </c:v>
                </c:pt>
                <c:pt idx="488">
                  <c:v> 34:33.555 </c:v>
                </c:pt>
                <c:pt idx="489">
                  <c:v> 34:34.063 </c:v>
                </c:pt>
                <c:pt idx="490">
                  <c:v> 34:34.567 </c:v>
                </c:pt>
                <c:pt idx="491">
                  <c:v> 34:35.081 </c:v>
                </c:pt>
                <c:pt idx="492">
                  <c:v> 34:35.585 </c:v>
                </c:pt>
                <c:pt idx="493">
                  <c:v> 34:36.094 </c:v>
                </c:pt>
                <c:pt idx="494">
                  <c:v> 34:36.598 </c:v>
                </c:pt>
                <c:pt idx="495">
                  <c:v> 34:37.109 </c:v>
                </c:pt>
                <c:pt idx="496">
                  <c:v> 34:37.614 </c:v>
                </c:pt>
                <c:pt idx="497">
                  <c:v> 34:38.125 </c:v>
                </c:pt>
                <c:pt idx="498">
                  <c:v> 34:38.628 </c:v>
                </c:pt>
                <c:pt idx="499">
                  <c:v> 34:39.140 </c:v>
                </c:pt>
                <c:pt idx="500">
                  <c:v> 34:39.644 </c:v>
                </c:pt>
                <c:pt idx="501">
                  <c:v> 34:40.156 </c:v>
                </c:pt>
                <c:pt idx="502">
                  <c:v> 34:40.658 </c:v>
                </c:pt>
                <c:pt idx="503">
                  <c:v> 34:41.170 </c:v>
                </c:pt>
                <c:pt idx="504">
                  <c:v> 34:41.674 </c:v>
                </c:pt>
                <c:pt idx="505">
                  <c:v> 34:42.186 </c:v>
                </c:pt>
                <c:pt idx="506">
                  <c:v> 34:42.691 </c:v>
                </c:pt>
                <c:pt idx="507">
                  <c:v> 34:43.204 </c:v>
                </c:pt>
                <c:pt idx="508">
                  <c:v> 34:43.708 </c:v>
                </c:pt>
                <c:pt idx="509">
                  <c:v> 34:44.218 </c:v>
                </c:pt>
                <c:pt idx="510">
                  <c:v> 34:44.723 </c:v>
                </c:pt>
                <c:pt idx="511">
                  <c:v> 34:45.234 </c:v>
                </c:pt>
                <c:pt idx="512">
                  <c:v> 34:45.738 </c:v>
                </c:pt>
                <c:pt idx="513">
                  <c:v> 34:46.248 </c:v>
                </c:pt>
                <c:pt idx="514">
                  <c:v> 34:46.764 </c:v>
                </c:pt>
                <c:pt idx="515">
                  <c:v> 34:47.268 </c:v>
                </c:pt>
                <c:pt idx="516">
                  <c:v> 34:47.771 </c:v>
                </c:pt>
                <c:pt idx="517">
                  <c:v> 34:48.280 </c:v>
                </c:pt>
                <c:pt idx="518">
                  <c:v> 34:48.784 </c:v>
                </c:pt>
                <c:pt idx="519">
                  <c:v> 34:49.293 </c:v>
                </c:pt>
                <c:pt idx="520">
                  <c:v> 34:49.797 </c:v>
                </c:pt>
                <c:pt idx="521">
                  <c:v> 34:50.310 </c:v>
                </c:pt>
                <c:pt idx="522">
                  <c:v> 34:50.825 </c:v>
                </c:pt>
                <c:pt idx="523">
                  <c:v> 34:51.330 </c:v>
                </c:pt>
                <c:pt idx="524">
                  <c:v> 34:51.841 </c:v>
                </c:pt>
                <c:pt idx="525">
                  <c:v> 34:52.345 </c:v>
                </c:pt>
                <c:pt idx="526">
                  <c:v> 34:52.856 </c:v>
                </c:pt>
                <c:pt idx="527">
                  <c:v> 34:53.360 </c:v>
                </c:pt>
                <c:pt idx="528">
                  <c:v> 34:53.870 </c:v>
                </c:pt>
                <c:pt idx="529">
                  <c:v> 34:54.374 </c:v>
                </c:pt>
                <c:pt idx="530">
                  <c:v> 34:54.885 </c:v>
                </c:pt>
                <c:pt idx="531">
                  <c:v> 34:55.389 </c:v>
                </c:pt>
                <c:pt idx="532">
                  <c:v> 34:55.901 </c:v>
                </c:pt>
                <c:pt idx="533">
                  <c:v> 34:56.405 </c:v>
                </c:pt>
                <c:pt idx="534">
                  <c:v> 34:56.917 </c:v>
                </c:pt>
                <c:pt idx="535">
                  <c:v> 34:57.421 </c:v>
                </c:pt>
                <c:pt idx="536">
                  <c:v> 34:57.931 </c:v>
                </c:pt>
                <c:pt idx="537">
                  <c:v> 34:58.436 </c:v>
                </c:pt>
                <c:pt idx="538">
                  <c:v> 34:58.948 </c:v>
                </c:pt>
                <c:pt idx="539">
                  <c:v> 34:59.452 </c:v>
                </c:pt>
                <c:pt idx="540">
                  <c:v> 34:59.962 </c:v>
                </c:pt>
                <c:pt idx="541">
                  <c:v> 35:00.466 </c:v>
                </c:pt>
                <c:pt idx="542">
                  <c:v> 35:00.970 </c:v>
                </c:pt>
                <c:pt idx="543">
                  <c:v> 35:01.479 </c:v>
                </c:pt>
                <c:pt idx="544">
                  <c:v> 35:01.983 </c:v>
                </c:pt>
                <c:pt idx="545">
                  <c:v> 35:02.492 </c:v>
                </c:pt>
                <c:pt idx="546">
                  <c:v> 35:03.009 </c:v>
                </c:pt>
                <c:pt idx="547">
                  <c:v> 35:03.513 </c:v>
                </c:pt>
                <c:pt idx="548">
                  <c:v> 35:04.023 </c:v>
                </c:pt>
                <c:pt idx="549">
                  <c:v> 35:04.527 </c:v>
                </c:pt>
                <c:pt idx="550">
                  <c:v> 35:05.038 </c:v>
                </c:pt>
                <c:pt idx="551">
                  <c:v> 35:05.542 </c:v>
                </c:pt>
                <c:pt idx="552">
                  <c:v> 35:06.053 </c:v>
                </c:pt>
                <c:pt idx="553">
                  <c:v> 35:06.557 </c:v>
                </c:pt>
                <c:pt idx="554">
                  <c:v> 35:07.070 </c:v>
                </c:pt>
                <c:pt idx="555">
                  <c:v> 35:07.575 </c:v>
                </c:pt>
                <c:pt idx="556">
                  <c:v> 35:08.086 </c:v>
                </c:pt>
                <c:pt idx="557">
                  <c:v> 35:08.590 </c:v>
                </c:pt>
                <c:pt idx="558">
                  <c:v> 35:09.100 </c:v>
                </c:pt>
                <c:pt idx="559">
                  <c:v> 35:09.604 </c:v>
                </c:pt>
                <c:pt idx="560">
                  <c:v> 35:10.115 </c:v>
                </c:pt>
                <c:pt idx="561">
                  <c:v> 35:10.619 </c:v>
                </c:pt>
                <c:pt idx="562">
                  <c:v> 35:11.123 </c:v>
                </c:pt>
                <c:pt idx="563">
                  <c:v> 35:11.629 </c:v>
                </c:pt>
                <c:pt idx="564">
                  <c:v> 35:12.134 </c:v>
                </c:pt>
                <c:pt idx="565">
                  <c:v> 35:12.646 </c:v>
                </c:pt>
                <c:pt idx="566">
                  <c:v> 35:13.150 </c:v>
                </c:pt>
                <c:pt idx="567">
                  <c:v> 35:13.663 </c:v>
                </c:pt>
                <c:pt idx="568">
                  <c:v> 35:14.167 </c:v>
                </c:pt>
                <c:pt idx="569">
                  <c:v> 35:14.675 </c:v>
                </c:pt>
                <c:pt idx="570">
                  <c:v> 35:15.180 </c:v>
                </c:pt>
                <c:pt idx="571">
                  <c:v> 35:15.691 </c:v>
                </c:pt>
                <c:pt idx="572">
                  <c:v> 35:16.208 </c:v>
                </c:pt>
                <c:pt idx="573">
                  <c:v> 35:16.713 </c:v>
                </c:pt>
                <c:pt idx="574">
                  <c:v> 35:17.216 </c:v>
                </c:pt>
                <c:pt idx="575">
                  <c:v> 35:17.722 </c:v>
                </c:pt>
                <c:pt idx="576">
                  <c:v> 35:18.238 </c:v>
                </c:pt>
                <c:pt idx="577">
                  <c:v> 35:18.741 </c:v>
                </c:pt>
                <c:pt idx="578">
                  <c:v> 35:19.254 </c:v>
                </c:pt>
                <c:pt idx="579">
                  <c:v> 35:19.757 </c:v>
                </c:pt>
                <c:pt idx="580">
                  <c:v> 35:20.269 </c:v>
                </c:pt>
                <c:pt idx="581">
                  <c:v> 35:20.774 </c:v>
                </c:pt>
                <c:pt idx="582">
                  <c:v> 35:21.285 </c:v>
                </c:pt>
                <c:pt idx="583">
                  <c:v> 35:21.790 </c:v>
                </c:pt>
                <c:pt idx="584">
                  <c:v> 35:22.293 </c:v>
                </c:pt>
                <c:pt idx="585">
                  <c:v> 35:22.800 </c:v>
                </c:pt>
                <c:pt idx="586">
                  <c:v> 35:23.305 </c:v>
                </c:pt>
                <c:pt idx="587">
                  <c:v> 35:23.815 </c:v>
                </c:pt>
                <c:pt idx="588">
                  <c:v> 35:24.320 </c:v>
                </c:pt>
                <c:pt idx="589">
                  <c:v> 35:24.833 </c:v>
                </c:pt>
                <c:pt idx="590">
                  <c:v> 35:25.337 </c:v>
                </c:pt>
                <c:pt idx="591">
                  <c:v> 35:25.848 </c:v>
                </c:pt>
                <c:pt idx="592">
                  <c:v> 35:26.352 </c:v>
                </c:pt>
                <c:pt idx="593">
                  <c:v> 35:26.864 </c:v>
                </c:pt>
                <c:pt idx="594">
                  <c:v> 35:27.369 </c:v>
                </c:pt>
                <c:pt idx="595">
                  <c:v> 35:27.879 </c:v>
                </c:pt>
                <c:pt idx="596">
                  <c:v> 35:28.383 </c:v>
                </c:pt>
                <c:pt idx="597">
                  <c:v> 35:28.894 </c:v>
                </c:pt>
                <c:pt idx="598">
                  <c:v> 35:29.398 </c:v>
                </c:pt>
                <c:pt idx="599">
                  <c:v> 35:29.909 </c:v>
                </c:pt>
                <c:pt idx="600">
                  <c:v> 35:30.412 </c:v>
                </c:pt>
                <c:pt idx="601">
                  <c:v> 35:30.926 </c:v>
                </c:pt>
                <c:pt idx="602">
                  <c:v> 35:31.430 </c:v>
                </c:pt>
                <c:pt idx="603">
                  <c:v> 35:31.941 </c:v>
                </c:pt>
                <c:pt idx="604">
                  <c:v> 35:32.445 </c:v>
                </c:pt>
                <c:pt idx="605">
                  <c:v> 35:32.959 </c:v>
                </c:pt>
                <c:pt idx="606">
                  <c:v> 35:33.464 </c:v>
                </c:pt>
                <c:pt idx="607">
                  <c:v> 35:33.972 </c:v>
                </c:pt>
                <c:pt idx="608">
                  <c:v> 35:34.475 </c:v>
                </c:pt>
                <c:pt idx="609">
                  <c:v> 35:34.987 </c:v>
                </c:pt>
                <c:pt idx="610">
                  <c:v> 35:35.503 </c:v>
                </c:pt>
                <c:pt idx="611">
                  <c:v> 35:36.007 </c:v>
                </c:pt>
                <c:pt idx="612">
                  <c:v> 35:36.519 </c:v>
                </c:pt>
                <c:pt idx="613">
                  <c:v> 35:37.023 </c:v>
                </c:pt>
                <c:pt idx="614">
                  <c:v> 35:37.535 </c:v>
                </c:pt>
                <c:pt idx="615">
                  <c:v> 35:38.039 </c:v>
                </c:pt>
                <c:pt idx="616">
                  <c:v> 35:38.550 </c:v>
                </c:pt>
                <c:pt idx="617">
                  <c:v> 35:39.053 </c:v>
                </c:pt>
                <c:pt idx="618">
                  <c:v> 35:39.566 </c:v>
                </c:pt>
                <c:pt idx="619">
                  <c:v> 35:40.070 </c:v>
                </c:pt>
                <c:pt idx="620">
                  <c:v> 35:40.580 </c:v>
                </c:pt>
                <c:pt idx="621">
                  <c:v> 35:41.084 </c:v>
                </c:pt>
                <c:pt idx="622">
                  <c:v> 35:41.596 </c:v>
                </c:pt>
                <c:pt idx="623">
                  <c:v> 35:42.099 </c:v>
                </c:pt>
                <c:pt idx="624">
                  <c:v> 35:42.612 </c:v>
                </c:pt>
                <c:pt idx="625">
                  <c:v> 35:43.117 </c:v>
                </c:pt>
                <c:pt idx="626">
                  <c:v> 35:43.626 </c:v>
                </c:pt>
                <c:pt idx="627">
                  <c:v> 35:44.143 </c:v>
                </c:pt>
                <c:pt idx="628">
                  <c:v> 35:44.648 </c:v>
                </c:pt>
                <c:pt idx="629">
                  <c:v> 35:45.160 </c:v>
                </c:pt>
                <c:pt idx="630">
                  <c:v> 35:45.665 </c:v>
                </c:pt>
                <c:pt idx="631">
                  <c:v> 35:46.175 </c:v>
                </c:pt>
                <c:pt idx="632">
                  <c:v> 35:46.680 </c:v>
                </c:pt>
                <c:pt idx="633">
                  <c:v> 35:47.192 </c:v>
                </c:pt>
                <c:pt idx="634">
                  <c:v> 35:47.697 </c:v>
                </c:pt>
                <c:pt idx="635">
                  <c:v> 35:48.204 </c:v>
                </c:pt>
                <c:pt idx="636">
                  <c:v> 35:48.709 </c:v>
                </c:pt>
                <c:pt idx="637">
                  <c:v> 35:49.214 </c:v>
                </c:pt>
                <c:pt idx="638">
                  <c:v> 35:49.719 </c:v>
                </c:pt>
                <c:pt idx="639">
                  <c:v> 35:50.224 </c:v>
                </c:pt>
                <c:pt idx="640">
                  <c:v> 35:50.736 </c:v>
                </c:pt>
                <c:pt idx="641">
                  <c:v> 35:51.253 </c:v>
                </c:pt>
                <c:pt idx="642">
                  <c:v> 35:51.757 </c:v>
                </c:pt>
                <c:pt idx="643">
                  <c:v> 35:52.266 </c:v>
                </c:pt>
                <c:pt idx="644">
                  <c:v> 35:52.769 </c:v>
                </c:pt>
                <c:pt idx="645">
                  <c:v> 35:53.282 </c:v>
                </c:pt>
                <c:pt idx="646">
                  <c:v> 35:53.786 </c:v>
                </c:pt>
                <c:pt idx="647">
                  <c:v> 35:54.297 </c:v>
                </c:pt>
                <c:pt idx="648">
                  <c:v> 35:54.802 </c:v>
                </c:pt>
                <c:pt idx="649">
                  <c:v> 35:55.313 </c:v>
                </c:pt>
                <c:pt idx="650">
                  <c:v> 35:55.817 </c:v>
                </c:pt>
                <c:pt idx="651">
                  <c:v> 35:56.330 </c:v>
                </c:pt>
                <c:pt idx="652">
                  <c:v> 35:56.834 </c:v>
                </c:pt>
                <c:pt idx="653">
                  <c:v> 35:57.346 </c:v>
                </c:pt>
                <c:pt idx="654">
                  <c:v> 35:57.850 </c:v>
                </c:pt>
                <c:pt idx="655">
                  <c:v> 35:58.363 </c:v>
                </c:pt>
                <c:pt idx="656">
                  <c:v> 35:58.867 </c:v>
                </c:pt>
                <c:pt idx="657">
                  <c:v> 35:59.376 </c:v>
                </c:pt>
                <c:pt idx="658">
                  <c:v> 35:59.879 </c:v>
                </c:pt>
                <c:pt idx="659">
                  <c:v> 36:00.390 </c:v>
                </c:pt>
                <c:pt idx="660">
                  <c:v> 36:00.907 </c:v>
                </c:pt>
                <c:pt idx="661">
                  <c:v> 36:01.412 </c:v>
                </c:pt>
                <c:pt idx="662">
                  <c:v> 36:01.925 </c:v>
                </c:pt>
                <c:pt idx="663">
                  <c:v> 36:02.429 </c:v>
                </c:pt>
                <c:pt idx="664">
                  <c:v> 36:02.939 </c:v>
                </c:pt>
                <c:pt idx="665">
                  <c:v> 36:03.443 </c:v>
                </c:pt>
                <c:pt idx="666">
                  <c:v> 36:03.953 </c:v>
                </c:pt>
                <c:pt idx="667">
                  <c:v> 36:04.457 </c:v>
                </c:pt>
                <c:pt idx="668">
                  <c:v> 36:04.970 </c:v>
                </c:pt>
                <c:pt idx="669">
                  <c:v> 36:05.473 </c:v>
                </c:pt>
                <c:pt idx="670">
                  <c:v> 36:05.984 </c:v>
                </c:pt>
                <c:pt idx="671">
                  <c:v> 36:06.488 </c:v>
                </c:pt>
                <c:pt idx="672">
                  <c:v> 36:07.003 </c:v>
                </c:pt>
                <c:pt idx="673">
                  <c:v> 36:07.507 </c:v>
                </c:pt>
                <c:pt idx="674">
                  <c:v> 36:08.010 </c:v>
                </c:pt>
                <c:pt idx="675">
                  <c:v> 36:08.516 </c:v>
                </c:pt>
                <c:pt idx="676">
                  <c:v> 36:09.020 </c:v>
                </c:pt>
                <c:pt idx="677">
                  <c:v> 36:09.531 </c:v>
                </c:pt>
                <c:pt idx="678">
                  <c:v> 36:10.035 </c:v>
                </c:pt>
                <c:pt idx="679">
                  <c:v> 36:10.547 </c:v>
                </c:pt>
                <c:pt idx="680">
                  <c:v> 36:11.051 </c:v>
                </c:pt>
                <c:pt idx="681">
                  <c:v> 36:11.561 </c:v>
                </c:pt>
                <c:pt idx="682">
                  <c:v> 36:12.065 </c:v>
                </c:pt>
                <c:pt idx="683">
                  <c:v> 36:12.577 </c:v>
                </c:pt>
                <c:pt idx="684">
                  <c:v> 36:13.080 </c:v>
                </c:pt>
                <c:pt idx="685">
                  <c:v> 36:13.592 </c:v>
                </c:pt>
                <c:pt idx="686">
                  <c:v> 36:14.110 </c:v>
                </c:pt>
                <c:pt idx="687">
                  <c:v> 36:14.613 </c:v>
                </c:pt>
                <c:pt idx="688">
                  <c:v> 36:15.125 </c:v>
                </c:pt>
                <c:pt idx="689">
                  <c:v> 36:15.640 </c:v>
                </c:pt>
                <c:pt idx="690">
                  <c:v> 36:16.144 </c:v>
                </c:pt>
                <c:pt idx="691">
                  <c:v> 36:16.656 </c:v>
                </c:pt>
                <c:pt idx="692">
                  <c:v> 36:17.160 </c:v>
                </c:pt>
                <c:pt idx="693">
                  <c:v> 36:17.670 </c:v>
                </c:pt>
                <c:pt idx="694">
                  <c:v> 36:18.175 </c:v>
                </c:pt>
                <c:pt idx="695">
                  <c:v> 36:18.687 </c:v>
                </c:pt>
                <c:pt idx="696">
                  <c:v> 36:19.190 </c:v>
                </c:pt>
                <c:pt idx="697">
                  <c:v> 36:19.702 </c:v>
                </c:pt>
                <c:pt idx="698">
                  <c:v> 36:20.206 </c:v>
                </c:pt>
                <c:pt idx="699">
                  <c:v> 36:20.717 </c:v>
                </c:pt>
                <c:pt idx="700">
                  <c:v> 36:21.221 </c:v>
                </c:pt>
                <c:pt idx="701">
                  <c:v> 36:21.733 </c:v>
                </c:pt>
                <c:pt idx="702">
                  <c:v> 36:22.237 </c:v>
                </c:pt>
                <c:pt idx="703">
                  <c:v> 36:22.748 </c:v>
                </c:pt>
                <c:pt idx="704">
                  <c:v> 36:23.251 </c:v>
                </c:pt>
                <c:pt idx="705">
                  <c:v> 36:23.754 </c:v>
                </c:pt>
                <c:pt idx="706">
                  <c:v> 36:24.257 </c:v>
                </c:pt>
                <c:pt idx="707">
                  <c:v> 36:24.764 </c:v>
                </c:pt>
                <c:pt idx="708">
                  <c:v> 36:25.268 </c:v>
                </c:pt>
                <c:pt idx="709">
                  <c:v> 36:25.779 </c:v>
                </c:pt>
                <c:pt idx="710">
                  <c:v> 36:26.283 </c:v>
                </c:pt>
                <c:pt idx="711">
                  <c:v> 36:26.795 </c:v>
                </c:pt>
                <c:pt idx="712">
                  <c:v> 36:27.311 </c:v>
                </c:pt>
                <c:pt idx="713">
                  <c:v> 36:27.814 </c:v>
                </c:pt>
                <c:pt idx="714">
                  <c:v> 36:28.318 </c:v>
                </c:pt>
                <c:pt idx="715">
                  <c:v> 36:28.825 </c:v>
                </c:pt>
                <c:pt idx="716">
                  <c:v> 36:29.328 </c:v>
                </c:pt>
                <c:pt idx="717">
                  <c:v> 36:29.830 </c:v>
                </c:pt>
                <c:pt idx="718">
                  <c:v> 36:30.333 </c:v>
                </c:pt>
                <c:pt idx="719">
                  <c:v> 36:30.838 </c:v>
                </c:pt>
                <c:pt idx="720">
                  <c:v> 36:31.342 </c:v>
                </c:pt>
                <c:pt idx="721">
                  <c:v> 36:31.844 </c:v>
                </c:pt>
                <c:pt idx="722">
                  <c:v> 36:32.347 </c:v>
                </c:pt>
                <c:pt idx="723">
                  <c:v> 36:32.850 </c:v>
                </c:pt>
                <c:pt idx="724">
                  <c:v> 36:33.355 </c:v>
                </c:pt>
                <c:pt idx="725">
                  <c:v> 36:33.859 </c:v>
                </c:pt>
                <c:pt idx="726">
                  <c:v> 36:34.369 </c:v>
                </c:pt>
                <c:pt idx="727">
                  <c:v> 36:34.872 </c:v>
                </c:pt>
                <c:pt idx="728">
                  <c:v> 36:35.375 </c:v>
                </c:pt>
                <c:pt idx="729">
                  <c:v> 36:35.887 </c:v>
                </c:pt>
                <c:pt idx="730">
                  <c:v> 36:36.391 </c:v>
                </c:pt>
                <c:pt idx="731">
                  <c:v> 36:36.899 </c:v>
                </c:pt>
                <c:pt idx="732">
                  <c:v> 36:37.403 </c:v>
                </c:pt>
                <c:pt idx="733">
                  <c:v> 36:37.906 </c:v>
                </c:pt>
                <c:pt idx="734">
                  <c:v> 36:38.413 </c:v>
                </c:pt>
                <c:pt idx="735">
                  <c:v> 36:38.917 </c:v>
                </c:pt>
                <c:pt idx="736">
                  <c:v> 36:39.421 </c:v>
                </c:pt>
                <c:pt idx="737">
                  <c:v> 36:39.928 </c:v>
                </c:pt>
                <c:pt idx="738">
                  <c:v> 36:40.431 </c:v>
                </c:pt>
                <c:pt idx="739">
                  <c:v> 36:40.934 </c:v>
                </c:pt>
                <c:pt idx="740">
                  <c:v> 36:41.439 </c:v>
                </c:pt>
                <c:pt idx="741">
                  <c:v> 36:45.268 </c:v>
                </c:pt>
                <c:pt idx="742">
                  <c:v> 36:45.781 </c:v>
                </c:pt>
                <c:pt idx="743">
                  <c:v> 36:46.301 </c:v>
                </c:pt>
                <c:pt idx="744">
                  <c:v> 36:46.813 </c:v>
                </c:pt>
                <c:pt idx="745">
                  <c:v> 36:47.333 </c:v>
                </c:pt>
                <c:pt idx="746">
                  <c:v> 36:47.850 </c:v>
                </c:pt>
                <c:pt idx="747">
                  <c:v> 36:48.364 </c:v>
                </c:pt>
                <c:pt idx="748">
                  <c:v> 36:48.875 </c:v>
                </c:pt>
                <c:pt idx="749">
                  <c:v> 36:49.393 </c:v>
                </c:pt>
                <c:pt idx="750">
                  <c:v> 36:49.911 </c:v>
                </c:pt>
                <c:pt idx="751">
                  <c:v> 36:50.424 </c:v>
                </c:pt>
                <c:pt idx="752">
                  <c:v> 36:50.944 </c:v>
                </c:pt>
                <c:pt idx="753">
                  <c:v> 36:51.458 </c:v>
                </c:pt>
                <c:pt idx="754">
                  <c:v> 36:51.967 </c:v>
                </c:pt>
                <c:pt idx="755">
                  <c:v> 36:52.483 </c:v>
                </c:pt>
                <c:pt idx="756">
                  <c:v> 36:53.001 </c:v>
                </c:pt>
                <c:pt idx="757">
                  <c:v> 36:53.520 </c:v>
                </c:pt>
                <c:pt idx="758">
                  <c:v> 36:54.038 </c:v>
                </c:pt>
                <c:pt idx="759">
                  <c:v> 36:54.554 </c:v>
                </c:pt>
                <c:pt idx="760">
                  <c:v> 36:55.071 </c:v>
                </c:pt>
                <c:pt idx="761">
                  <c:v> 36:55.588 </c:v>
                </c:pt>
                <c:pt idx="762">
                  <c:v> 36:56.109 </c:v>
                </c:pt>
                <c:pt idx="763">
                  <c:v> 36:56.624 </c:v>
                </c:pt>
                <c:pt idx="764">
                  <c:v> 36:57.141 </c:v>
                </c:pt>
                <c:pt idx="765">
                  <c:v> 36:57.656 </c:v>
                </c:pt>
                <c:pt idx="766">
                  <c:v> 36:58.170 </c:v>
                </c:pt>
                <c:pt idx="767">
                  <c:v> 36:58.682 </c:v>
                </c:pt>
                <c:pt idx="768">
                  <c:v> 36:59.194 </c:v>
                </c:pt>
                <c:pt idx="769">
                  <c:v> 36:59.709 </c:v>
                </c:pt>
                <c:pt idx="770">
                  <c:v> 37:00.223 </c:v>
                </c:pt>
                <c:pt idx="771">
                  <c:v> 37:00.736 </c:v>
                </c:pt>
                <c:pt idx="772">
                  <c:v> 37:01.261 </c:v>
                </c:pt>
                <c:pt idx="773">
                  <c:v> 37:01.777 </c:v>
                </c:pt>
                <c:pt idx="774">
                  <c:v> 37:02.292 </c:v>
                </c:pt>
                <c:pt idx="775">
                  <c:v> 37:02.804 </c:v>
                </c:pt>
                <c:pt idx="776">
                  <c:v> 37:03.319 </c:v>
                </c:pt>
                <c:pt idx="777">
                  <c:v> 37:03.833 </c:v>
                </c:pt>
                <c:pt idx="778">
                  <c:v> 37:04.355 </c:v>
                </c:pt>
                <c:pt idx="779">
                  <c:v> 37:04.873 </c:v>
                </c:pt>
                <c:pt idx="780">
                  <c:v> 37:05.390 </c:v>
                </c:pt>
                <c:pt idx="781">
                  <c:v> 37:05.906 </c:v>
                </c:pt>
                <c:pt idx="782">
                  <c:v> 37:06.422 </c:v>
                </c:pt>
                <c:pt idx="783">
                  <c:v> 37:06.934 </c:v>
                </c:pt>
                <c:pt idx="784">
                  <c:v> 37:07.449 </c:v>
                </c:pt>
                <c:pt idx="785">
                  <c:v> 37:07.965 </c:v>
                </c:pt>
                <c:pt idx="786">
                  <c:v> 37:08.478 </c:v>
                </c:pt>
                <c:pt idx="787">
                  <c:v> 37:08.987 </c:v>
                </c:pt>
                <c:pt idx="788">
                  <c:v> 37:09.502 </c:v>
                </c:pt>
                <c:pt idx="789">
                  <c:v> 37:10.015 </c:v>
                </c:pt>
                <c:pt idx="790">
                  <c:v> 37:10.531 </c:v>
                </c:pt>
                <c:pt idx="791">
                  <c:v> 37:11.046 </c:v>
                </c:pt>
                <c:pt idx="792">
                  <c:v> 37:11.570 </c:v>
                </c:pt>
                <c:pt idx="793">
                  <c:v> 37:12.080 </c:v>
                </c:pt>
                <c:pt idx="794">
                  <c:v> 37:12.592 </c:v>
                </c:pt>
                <c:pt idx="795">
                  <c:v> 37:13.106 </c:v>
                </c:pt>
                <c:pt idx="796">
                  <c:v> 37:13.624 </c:v>
                </c:pt>
                <c:pt idx="797">
                  <c:v> 37:14.143 </c:v>
                </c:pt>
                <c:pt idx="798">
                  <c:v> 37:14.659 </c:v>
                </c:pt>
                <c:pt idx="799">
                  <c:v> 37:15.169 </c:v>
                </c:pt>
                <c:pt idx="800">
                  <c:v> 37:15.688 </c:v>
                </c:pt>
                <c:pt idx="801">
                  <c:v> 37:16.208 </c:v>
                </c:pt>
                <c:pt idx="802">
                  <c:v> 37:16.722 </c:v>
                </c:pt>
                <c:pt idx="803">
                  <c:v> 37:17.240 </c:v>
                </c:pt>
                <c:pt idx="804">
                  <c:v> 37:17.754 </c:v>
                </c:pt>
                <c:pt idx="805">
                  <c:v> 37:18.280 </c:v>
                </c:pt>
                <c:pt idx="806">
                  <c:v> 37:18.793 </c:v>
                </c:pt>
                <c:pt idx="807">
                  <c:v> 37:19.313 </c:v>
                </c:pt>
                <c:pt idx="808">
                  <c:v> 37:19.831 </c:v>
                </c:pt>
                <c:pt idx="809">
                  <c:v> 37:20.350 </c:v>
                </c:pt>
                <c:pt idx="810">
                  <c:v> 37:20.868 </c:v>
                </c:pt>
                <c:pt idx="811">
                  <c:v> 37:21.380 </c:v>
                </c:pt>
                <c:pt idx="812">
                  <c:v> 37:21.893 </c:v>
                </c:pt>
                <c:pt idx="813">
                  <c:v> 37:22.408 </c:v>
                </c:pt>
                <c:pt idx="814">
                  <c:v> 37:22.924 </c:v>
                </c:pt>
                <c:pt idx="815">
                  <c:v> 37:23.438 </c:v>
                </c:pt>
                <c:pt idx="816">
                  <c:v> 37:23.958 </c:v>
                </c:pt>
                <c:pt idx="817">
                  <c:v> 37:24.477 </c:v>
                </c:pt>
                <c:pt idx="818">
                  <c:v> 37:24.991 </c:v>
                </c:pt>
                <c:pt idx="819">
                  <c:v> 37:25.505 </c:v>
                </c:pt>
                <c:pt idx="820">
                  <c:v> 37:26.025 </c:v>
                </c:pt>
                <c:pt idx="821">
                  <c:v> 37:26.543 </c:v>
                </c:pt>
                <c:pt idx="822">
                  <c:v> 37:27.054 </c:v>
                </c:pt>
                <c:pt idx="823">
                  <c:v> 37:27.567 </c:v>
                </c:pt>
                <c:pt idx="824">
                  <c:v> 37:28.082 </c:v>
                </c:pt>
                <c:pt idx="825">
                  <c:v> 37:28.595 </c:v>
                </c:pt>
                <c:pt idx="826">
                  <c:v> 37:29.114 </c:v>
                </c:pt>
                <c:pt idx="827">
                  <c:v> 37:29.630 </c:v>
                </c:pt>
                <c:pt idx="828">
                  <c:v> 37:30.148 </c:v>
                </c:pt>
                <c:pt idx="829">
                  <c:v> 37:30.659 </c:v>
                </c:pt>
                <c:pt idx="830">
                  <c:v> 37:31.174 </c:v>
                </c:pt>
                <c:pt idx="831">
                  <c:v> 37:31.689 </c:v>
                </c:pt>
                <c:pt idx="832">
                  <c:v> 37:32.206 </c:v>
                </c:pt>
                <c:pt idx="833">
                  <c:v> 37:32.721 </c:v>
                </c:pt>
                <c:pt idx="834">
                  <c:v> 37:33.236 </c:v>
                </c:pt>
                <c:pt idx="835">
                  <c:v> 37:33.752 </c:v>
                </c:pt>
                <c:pt idx="836">
                  <c:v> 37:34.272 </c:v>
                </c:pt>
                <c:pt idx="837">
                  <c:v> 37:34.792 </c:v>
                </c:pt>
                <c:pt idx="838">
                  <c:v> 37:35.308 </c:v>
                </c:pt>
                <c:pt idx="839">
                  <c:v> 37:35.825 </c:v>
                </c:pt>
                <c:pt idx="840">
                  <c:v> 37:36.340 </c:v>
                </c:pt>
                <c:pt idx="841">
                  <c:v> 37:36.854 </c:v>
                </c:pt>
                <c:pt idx="842">
                  <c:v> 37:37.365 </c:v>
                </c:pt>
                <c:pt idx="843">
                  <c:v> 37:37.884 </c:v>
                </c:pt>
                <c:pt idx="844">
                  <c:v> 37:38.397 </c:v>
                </c:pt>
                <c:pt idx="845">
                  <c:v> 37:38.911 </c:v>
                </c:pt>
                <c:pt idx="846">
                  <c:v> 37:39.424 </c:v>
                </c:pt>
                <c:pt idx="847">
                  <c:v> 37:39.945 </c:v>
                </c:pt>
                <c:pt idx="848">
                  <c:v> 37:40.465 </c:v>
                </c:pt>
                <c:pt idx="849">
                  <c:v> 37:40.981 </c:v>
                </c:pt>
                <c:pt idx="850">
                  <c:v> 37:41.498 </c:v>
                </c:pt>
                <c:pt idx="851">
                  <c:v> 37:42.012 </c:v>
                </c:pt>
                <c:pt idx="852">
                  <c:v> 37:42.530 </c:v>
                </c:pt>
                <c:pt idx="853">
                  <c:v> 37:43.043 </c:v>
                </c:pt>
                <c:pt idx="854">
                  <c:v> 37:43.562 </c:v>
                </c:pt>
                <c:pt idx="855">
                  <c:v> 37:44.073 </c:v>
                </c:pt>
                <c:pt idx="856">
                  <c:v> 37:44.588 </c:v>
                </c:pt>
                <c:pt idx="857">
                  <c:v> 37:45.107 </c:v>
                </c:pt>
                <c:pt idx="858">
                  <c:v> 37:45.623 </c:v>
                </c:pt>
                <c:pt idx="859">
                  <c:v> 37:46.141 </c:v>
                </c:pt>
                <c:pt idx="860">
                  <c:v> 37:46.658 </c:v>
                </c:pt>
                <c:pt idx="861">
                  <c:v> 37:47.183 </c:v>
                </c:pt>
                <c:pt idx="862">
                  <c:v> 37:47.699 </c:v>
                </c:pt>
                <c:pt idx="863">
                  <c:v> 37:48.217 </c:v>
                </c:pt>
                <c:pt idx="864">
                  <c:v> 37:48.732 </c:v>
                </c:pt>
                <c:pt idx="865">
                  <c:v> 37:49.253 </c:v>
                </c:pt>
                <c:pt idx="866">
                  <c:v> 37:49.774 </c:v>
                </c:pt>
                <c:pt idx="867">
                  <c:v> 37:50.290 </c:v>
                </c:pt>
                <c:pt idx="868">
                  <c:v> 37:50.804 </c:v>
                </c:pt>
                <c:pt idx="869">
                  <c:v> 37:51.322 </c:v>
                </c:pt>
                <c:pt idx="870">
                  <c:v> 37:51.842 </c:v>
                </c:pt>
                <c:pt idx="871">
                  <c:v> 37:52.356 </c:v>
                </c:pt>
                <c:pt idx="872">
                  <c:v> 37:52.874 </c:v>
                </c:pt>
                <c:pt idx="873">
                  <c:v> 37:53.388 </c:v>
                </c:pt>
                <c:pt idx="874">
                  <c:v> 37:53.904 </c:v>
                </c:pt>
                <c:pt idx="875">
                  <c:v> 37:54.421 </c:v>
                </c:pt>
                <c:pt idx="876">
                  <c:v> 37:54.939 </c:v>
                </c:pt>
                <c:pt idx="877">
                  <c:v> 37:55.457 </c:v>
                </c:pt>
                <c:pt idx="878">
                  <c:v> 37:55.974 </c:v>
                </c:pt>
                <c:pt idx="879">
                  <c:v> 37:56.495 </c:v>
                </c:pt>
                <c:pt idx="880">
                  <c:v> 37:57.015 </c:v>
                </c:pt>
                <c:pt idx="881">
                  <c:v> 37:57.527 </c:v>
                </c:pt>
                <c:pt idx="882">
                  <c:v> 37:58.044 </c:v>
                </c:pt>
                <c:pt idx="883">
                  <c:v> 37:58.561 </c:v>
                </c:pt>
                <c:pt idx="884">
                  <c:v> 37:59.081 </c:v>
                </c:pt>
                <c:pt idx="885">
                  <c:v> 37:59.602 </c:v>
                </c:pt>
                <c:pt idx="886">
                  <c:v> 38:00.113 </c:v>
                </c:pt>
                <c:pt idx="887">
                  <c:v> 38:00.631 </c:v>
                </c:pt>
                <c:pt idx="888">
                  <c:v> 38:01.148 </c:v>
                </c:pt>
                <c:pt idx="889">
                  <c:v> 38:01.665 </c:v>
                </c:pt>
                <c:pt idx="890">
                  <c:v> 38:02.182 </c:v>
                </c:pt>
                <c:pt idx="891">
                  <c:v> 38:02.698 </c:v>
                </c:pt>
                <c:pt idx="892">
                  <c:v> 38:03.212 </c:v>
                </c:pt>
                <c:pt idx="893">
                  <c:v> 38:03.731 </c:v>
                </c:pt>
                <c:pt idx="894">
                  <c:v> 38:04.254 </c:v>
                </c:pt>
                <c:pt idx="895">
                  <c:v> 38:04.771 </c:v>
                </c:pt>
                <c:pt idx="896">
                  <c:v> 38:05.285 </c:v>
                </c:pt>
                <c:pt idx="897">
                  <c:v> 38:05.799 </c:v>
                </c:pt>
                <c:pt idx="898">
                  <c:v> 38:06.318 </c:v>
                </c:pt>
                <c:pt idx="899">
                  <c:v> 38:06.833 </c:v>
                </c:pt>
                <c:pt idx="900">
                  <c:v> 38:07.345 </c:v>
                </c:pt>
                <c:pt idx="901">
                  <c:v> 38:07.858 </c:v>
                </c:pt>
                <c:pt idx="902">
                  <c:v> 38:08.372 </c:v>
                </c:pt>
                <c:pt idx="903">
                  <c:v> 38:08.885 </c:v>
                </c:pt>
                <c:pt idx="904">
                  <c:v> 38:09.397 </c:v>
                </c:pt>
                <c:pt idx="905">
                  <c:v> 38:09.921 </c:v>
                </c:pt>
                <c:pt idx="906">
                  <c:v> 38:10.433 </c:v>
                </c:pt>
                <c:pt idx="907">
                  <c:v> 38:10.950 </c:v>
                </c:pt>
                <c:pt idx="908">
                  <c:v> 38:11.471 </c:v>
                </c:pt>
                <c:pt idx="909">
                  <c:v> 38:11.988 </c:v>
                </c:pt>
                <c:pt idx="910">
                  <c:v> 38:12.504 </c:v>
                </c:pt>
                <c:pt idx="911">
                  <c:v> 38:13.022 </c:v>
                </c:pt>
                <c:pt idx="912">
                  <c:v> 38:13.536 </c:v>
                </c:pt>
                <c:pt idx="913">
                  <c:v> 38:14.052 </c:v>
                </c:pt>
                <c:pt idx="914">
                  <c:v> 38:14.576 </c:v>
                </c:pt>
                <c:pt idx="915">
                  <c:v> 38:15.098 </c:v>
                </c:pt>
                <c:pt idx="916">
                  <c:v> 38:15.611 </c:v>
                </c:pt>
                <c:pt idx="917">
                  <c:v> 38:16.127 </c:v>
                </c:pt>
                <c:pt idx="918">
                  <c:v> 38:16.652 </c:v>
                </c:pt>
                <c:pt idx="919">
                  <c:v> 38:17.175 </c:v>
                </c:pt>
                <c:pt idx="920">
                  <c:v> 38:17.693 </c:v>
                </c:pt>
                <c:pt idx="921">
                  <c:v> 38:18.205 </c:v>
                </c:pt>
                <c:pt idx="922">
                  <c:v> 38:18.713 </c:v>
                </c:pt>
                <c:pt idx="923">
                  <c:v> 38:19.235 </c:v>
                </c:pt>
                <c:pt idx="924">
                  <c:v> 38:19.757 </c:v>
                </c:pt>
                <c:pt idx="925">
                  <c:v> 38:20.274 </c:v>
                </c:pt>
                <c:pt idx="926">
                  <c:v> 38:20.789 </c:v>
                </c:pt>
                <c:pt idx="927">
                  <c:v> 38:21.304 </c:v>
                </c:pt>
                <c:pt idx="928">
                  <c:v> 38:21.820 </c:v>
                </c:pt>
                <c:pt idx="929">
                  <c:v> 38:22.343 </c:v>
                </c:pt>
                <c:pt idx="930">
                  <c:v> 38:22.860 </c:v>
                </c:pt>
                <c:pt idx="931">
                  <c:v> 38:23.379 </c:v>
                </c:pt>
                <c:pt idx="932">
                  <c:v> 38:23.895 </c:v>
                </c:pt>
                <c:pt idx="933">
                  <c:v> 38:24.408 </c:v>
                </c:pt>
                <c:pt idx="934">
                  <c:v> 38:24.934 </c:v>
                </c:pt>
                <c:pt idx="935">
                  <c:v> 38:25.455 </c:v>
                </c:pt>
                <c:pt idx="936">
                  <c:v> 38:25.974 </c:v>
                </c:pt>
                <c:pt idx="937">
                  <c:v> 38:26.489 </c:v>
                </c:pt>
                <c:pt idx="938">
                  <c:v> 38:27.004 </c:v>
                </c:pt>
                <c:pt idx="939">
                  <c:v> 38:27.515 </c:v>
                </c:pt>
                <c:pt idx="940">
                  <c:v> 38:28.028 </c:v>
                </c:pt>
                <c:pt idx="941">
                  <c:v> 38:28.547 </c:v>
                </c:pt>
                <c:pt idx="942">
                  <c:v> 38:29.063 </c:v>
                </c:pt>
                <c:pt idx="943">
                  <c:v> 38:29.579 </c:v>
                </c:pt>
                <c:pt idx="944">
                  <c:v> 38:30.092 </c:v>
                </c:pt>
                <c:pt idx="945">
                  <c:v> 38:30.608 </c:v>
                </c:pt>
                <c:pt idx="946">
                  <c:v> 38:31.122 </c:v>
                </c:pt>
                <c:pt idx="947">
                  <c:v> 38:31.634 </c:v>
                </c:pt>
                <c:pt idx="948">
                  <c:v> 38:32.151 </c:v>
                </c:pt>
                <c:pt idx="949">
                  <c:v> 38:32.674 </c:v>
                </c:pt>
                <c:pt idx="950">
                  <c:v> 38:33.188 </c:v>
                </c:pt>
                <c:pt idx="951">
                  <c:v> 38:33.702 </c:v>
                </c:pt>
                <c:pt idx="952">
                  <c:v> 38:34.223 </c:v>
                </c:pt>
                <c:pt idx="953">
                  <c:v> 38:34.743 </c:v>
                </c:pt>
                <c:pt idx="954">
                  <c:v> 38:35.257 </c:v>
                </c:pt>
                <c:pt idx="955">
                  <c:v> 38:35.772 </c:v>
                </c:pt>
                <c:pt idx="956">
                  <c:v> 38:36.285 </c:v>
                </c:pt>
                <c:pt idx="957">
                  <c:v> 38:36.801 </c:v>
                </c:pt>
                <c:pt idx="958">
                  <c:v> 38:37.315 </c:v>
                </c:pt>
                <c:pt idx="959">
                  <c:v> 38:37.834 </c:v>
                </c:pt>
                <c:pt idx="960">
                  <c:v> 38:38.354 </c:v>
                </c:pt>
                <c:pt idx="961">
                  <c:v> 38:38.866 </c:v>
                </c:pt>
                <c:pt idx="962">
                  <c:v> 38:39.388 </c:v>
                </c:pt>
                <c:pt idx="963">
                  <c:v> 38:39.906 </c:v>
                </c:pt>
                <c:pt idx="964">
                  <c:v> 38:40.424 </c:v>
                </c:pt>
                <c:pt idx="965">
                  <c:v> 38:40.942 </c:v>
                </c:pt>
                <c:pt idx="966">
                  <c:v> 38:41.458 </c:v>
                </c:pt>
                <c:pt idx="967">
                  <c:v> 38:41.973 </c:v>
                </c:pt>
                <c:pt idx="968">
                  <c:v> 38:42.486 </c:v>
                </c:pt>
                <c:pt idx="969">
                  <c:v> 38:42.998 </c:v>
                </c:pt>
                <c:pt idx="970">
                  <c:v> 38:43.515 </c:v>
                </c:pt>
                <c:pt idx="971">
                  <c:v> 38:44.034 </c:v>
                </c:pt>
                <c:pt idx="972">
                  <c:v> 38:44.547 </c:v>
                </c:pt>
                <c:pt idx="973">
                  <c:v> 38:45.065 </c:v>
                </c:pt>
                <c:pt idx="974">
                  <c:v> 38:45.584 </c:v>
                </c:pt>
                <c:pt idx="975">
                  <c:v> 38:46.099 </c:v>
                </c:pt>
                <c:pt idx="976">
                  <c:v> 38:46.612 </c:v>
                </c:pt>
                <c:pt idx="977">
                  <c:v> 38:47.130 </c:v>
                </c:pt>
                <c:pt idx="978">
                  <c:v> 38:47.653 </c:v>
                </c:pt>
                <c:pt idx="979">
                  <c:v> 38:48.163 </c:v>
                </c:pt>
                <c:pt idx="980">
                  <c:v> 38:48.676 </c:v>
                </c:pt>
                <c:pt idx="981">
                  <c:v> 38:49.198 </c:v>
                </c:pt>
                <c:pt idx="982">
                  <c:v> 38:49.718 </c:v>
                </c:pt>
                <c:pt idx="983">
                  <c:v> 38:50.233 </c:v>
                </c:pt>
                <c:pt idx="984">
                  <c:v> 38:50.743 </c:v>
                </c:pt>
                <c:pt idx="985">
                  <c:v> 38:51.254 </c:v>
                </c:pt>
              </c:strCache>
            </c:strRef>
          </c:xVal>
          <c:yVal>
            <c:numRef>
              <c:f>Mishra_12Signals_Babble_CONCATE!$C$2:$C$987</c:f>
              <c:numCache>
                <c:formatCode>General</c:formatCode>
                <c:ptCount val="986"/>
                <c:pt idx="0">
                  <c:v>10.274917</c:v>
                </c:pt>
                <c:pt idx="1">
                  <c:v>37.734946999999998</c:v>
                </c:pt>
                <c:pt idx="2">
                  <c:v>69.906199999999998</c:v>
                </c:pt>
                <c:pt idx="3">
                  <c:v>88.66968</c:v>
                </c:pt>
                <c:pt idx="4">
                  <c:v>99.760895000000005</c:v>
                </c:pt>
                <c:pt idx="5">
                  <c:v>101.67567</c:v>
                </c:pt>
                <c:pt idx="6">
                  <c:v>99.095275999999998</c:v>
                </c:pt>
                <c:pt idx="7">
                  <c:v>102.01518</c:v>
                </c:pt>
                <c:pt idx="8">
                  <c:v>102.16625000000001</c:v>
                </c:pt>
                <c:pt idx="9">
                  <c:v>101.087845</c:v>
                </c:pt>
                <c:pt idx="10">
                  <c:v>103.56363</c:v>
                </c:pt>
                <c:pt idx="11">
                  <c:v>103.700005</c:v>
                </c:pt>
                <c:pt idx="12">
                  <c:v>102.85583</c:v>
                </c:pt>
                <c:pt idx="13">
                  <c:v>103.224976</c:v>
                </c:pt>
                <c:pt idx="14">
                  <c:v>102.35816</c:v>
                </c:pt>
                <c:pt idx="15">
                  <c:v>99.337130000000002</c:v>
                </c:pt>
                <c:pt idx="16">
                  <c:v>97.458206000000004</c:v>
                </c:pt>
                <c:pt idx="17">
                  <c:v>97.491590000000002</c:v>
                </c:pt>
                <c:pt idx="18">
                  <c:v>99.389854</c:v>
                </c:pt>
                <c:pt idx="19">
                  <c:v>99.054469999999995</c:v>
                </c:pt>
                <c:pt idx="20">
                  <c:v>91.364174000000006</c:v>
                </c:pt>
                <c:pt idx="21">
                  <c:v>84.899863999999994</c:v>
                </c:pt>
                <c:pt idx="22">
                  <c:v>78.391495000000006</c:v>
                </c:pt>
                <c:pt idx="23">
                  <c:v>68.720939999999999</c:v>
                </c:pt>
                <c:pt idx="24">
                  <c:v>62.729816</c:v>
                </c:pt>
                <c:pt idx="25">
                  <c:v>55.812443000000002</c:v>
                </c:pt>
                <c:pt idx="26">
                  <c:v>47.856678000000002</c:v>
                </c:pt>
                <c:pt idx="27">
                  <c:v>42.725409999999997</c:v>
                </c:pt>
                <c:pt idx="28">
                  <c:v>31.343489999999999</c:v>
                </c:pt>
                <c:pt idx="29">
                  <c:v>22.816092999999999</c:v>
                </c:pt>
                <c:pt idx="30">
                  <c:v>18.348324000000002</c:v>
                </c:pt>
                <c:pt idx="31">
                  <c:v>13.626814</c:v>
                </c:pt>
                <c:pt idx="32">
                  <c:v>11.198753999999999</c:v>
                </c:pt>
                <c:pt idx="33">
                  <c:v>8.441376</c:v>
                </c:pt>
                <c:pt idx="34">
                  <c:v>6.8734700000000002</c:v>
                </c:pt>
                <c:pt idx="35">
                  <c:v>6.9602065</c:v>
                </c:pt>
                <c:pt idx="36">
                  <c:v>6.9577694000000001</c:v>
                </c:pt>
                <c:pt idx="37">
                  <c:v>7.8083830000000001</c:v>
                </c:pt>
                <c:pt idx="38">
                  <c:v>6.7619150000000001</c:v>
                </c:pt>
                <c:pt idx="39">
                  <c:v>6.0756363999999996</c:v>
                </c:pt>
                <c:pt idx="40">
                  <c:v>6.1747874999999999</c:v>
                </c:pt>
                <c:pt idx="41">
                  <c:v>5.57125</c:v>
                </c:pt>
                <c:pt idx="42">
                  <c:v>5.3751170000000004</c:v>
                </c:pt>
                <c:pt idx="43">
                  <c:v>5.2454723999999997</c:v>
                </c:pt>
                <c:pt idx="44">
                  <c:v>5.3573313000000002</c:v>
                </c:pt>
                <c:pt idx="45">
                  <c:v>6.0785356000000004</c:v>
                </c:pt>
                <c:pt idx="46">
                  <c:v>6.4980197000000004</c:v>
                </c:pt>
                <c:pt idx="47">
                  <c:v>6.043596</c:v>
                </c:pt>
                <c:pt idx="48">
                  <c:v>5.9118133000000004</c:v>
                </c:pt>
                <c:pt idx="49">
                  <c:v>5.6820936</c:v>
                </c:pt>
                <c:pt idx="50">
                  <c:v>7.3981779999999997</c:v>
                </c:pt>
                <c:pt idx="51">
                  <c:v>7.9024706</c:v>
                </c:pt>
                <c:pt idx="52">
                  <c:v>6.3612175000000004</c:v>
                </c:pt>
                <c:pt idx="53">
                  <c:v>5.1299679999999999</c:v>
                </c:pt>
                <c:pt idx="54">
                  <c:v>5.3067099999999998</c:v>
                </c:pt>
                <c:pt idx="55">
                  <c:v>6.1045069999999999</c:v>
                </c:pt>
                <c:pt idx="56">
                  <c:v>6.6340779999999997</c:v>
                </c:pt>
                <c:pt idx="57">
                  <c:v>7.5725613000000003</c:v>
                </c:pt>
                <c:pt idx="58">
                  <c:v>7.0628349999999998</c:v>
                </c:pt>
                <c:pt idx="59">
                  <c:v>6.8327565000000003</c:v>
                </c:pt>
                <c:pt idx="60">
                  <c:v>8.1412150000000008</c:v>
                </c:pt>
                <c:pt idx="61">
                  <c:v>8.6084490000000002</c:v>
                </c:pt>
                <c:pt idx="62">
                  <c:v>7.1557300000000001</c:v>
                </c:pt>
                <c:pt idx="63">
                  <c:v>6.0979652</c:v>
                </c:pt>
                <c:pt idx="64">
                  <c:v>7.1984950000000003</c:v>
                </c:pt>
                <c:pt idx="65">
                  <c:v>8.8105150000000005</c:v>
                </c:pt>
                <c:pt idx="66">
                  <c:v>9.1909510000000001</c:v>
                </c:pt>
                <c:pt idx="67">
                  <c:v>8.5155899999999995</c:v>
                </c:pt>
                <c:pt idx="68">
                  <c:v>6.8756065</c:v>
                </c:pt>
                <c:pt idx="69">
                  <c:v>7.0675993000000004</c:v>
                </c:pt>
                <c:pt idx="70">
                  <c:v>6.703214</c:v>
                </c:pt>
                <c:pt idx="71">
                  <c:v>5.4125985999999999</c:v>
                </c:pt>
                <c:pt idx="72">
                  <c:v>6.1300109999999997</c:v>
                </c:pt>
                <c:pt idx="73">
                  <c:v>7.0471782999999997</c:v>
                </c:pt>
                <c:pt idx="74">
                  <c:v>9.3411709999999992</c:v>
                </c:pt>
                <c:pt idx="75">
                  <c:v>9.5555935000000005</c:v>
                </c:pt>
                <c:pt idx="76">
                  <c:v>7.1590100000000003</c:v>
                </c:pt>
                <c:pt idx="77">
                  <c:v>6.4264402</c:v>
                </c:pt>
                <c:pt idx="78">
                  <c:v>6.8618034999999997</c:v>
                </c:pt>
                <c:pt idx="79">
                  <c:v>10.415601000000001</c:v>
                </c:pt>
                <c:pt idx="80">
                  <c:v>9.8961220000000001</c:v>
                </c:pt>
                <c:pt idx="81">
                  <c:v>6.2461042000000004</c:v>
                </c:pt>
                <c:pt idx="82">
                  <c:v>5.4147366999999997</c:v>
                </c:pt>
                <c:pt idx="83">
                  <c:v>4.3143190000000002</c:v>
                </c:pt>
                <c:pt idx="84">
                  <c:v>5.9039380000000001</c:v>
                </c:pt>
                <c:pt idx="85">
                  <c:v>7.4445870000000003</c:v>
                </c:pt>
                <c:pt idx="86">
                  <c:v>7.5426260000000003</c:v>
                </c:pt>
                <c:pt idx="87">
                  <c:v>7.2140040000000001</c:v>
                </c:pt>
                <c:pt idx="88">
                  <c:v>6.5529840000000004</c:v>
                </c:pt>
                <c:pt idx="89">
                  <c:v>6.8778920000000001</c:v>
                </c:pt>
                <c:pt idx="90">
                  <c:v>6.8056817000000001</c:v>
                </c:pt>
                <c:pt idx="91">
                  <c:v>6.0644374000000001</c:v>
                </c:pt>
                <c:pt idx="92">
                  <c:v>6.0485287000000003</c:v>
                </c:pt>
                <c:pt idx="93">
                  <c:v>6.3480340000000002</c:v>
                </c:pt>
                <c:pt idx="94">
                  <c:v>7.2680340000000001</c:v>
                </c:pt>
                <c:pt idx="95">
                  <c:v>7.1606209999999999</c:v>
                </c:pt>
                <c:pt idx="96">
                  <c:v>5.3927297999999997</c:v>
                </c:pt>
                <c:pt idx="97">
                  <c:v>6.3245389999999997</c:v>
                </c:pt>
                <c:pt idx="98">
                  <c:v>6.7876763000000002</c:v>
                </c:pt>
                <c:pt idx="99">
                  <c:v>5.9240183999999996</c:v>
                </c:pt>
                <c:pt idx="100">
                  <c:v>7.4645440000000001</c:v>
                </c:pt>
                <c:pt idx="101">
                  <c:v>8.7408389999999994</c:v>
                </c:pt>
                <c:pt idx="102">
                  <c:v>7.6905450000000002</c:v>
                </c:pt>
                <c:pt idx="103">
                  <c:v>6.9594630000000004</c:v>
                </c:pt>
                <c:pt idx="104">
                  <c:v>7.1873345000000004</c:v>
                </c:pt>
                <c:pt idx="105">
                  <c:v>7.6544137000000001</c:v>
                </c:pt>
                <c:pt idx="106">
                  <c:v>7.4078309999999998</c:v>
                </c:pt>
                <c:pt idx="107">
                  <c:v>7.1940103000000004</c:v>
                </c:pt>
                <c:pt idx="108">
                  <c:v>8.0608880000000003</c:v>
                </c:pt>
                <c:pt idx="109">
                  <c:v>7.4079119999999996</c:v>
                </c:pt>
                <c:pt idx="110">
                  <c:v>5.3894304999999996</c:v>
                </c:pt>
                <c:pt idx="111">
                  <c:v>5.7599153999999997</c:v>
                </c:pt>
                <c:pt idx="112">
                  <c:v>7.0781302000000004</c:v>
                </c:pt>
                <c:pt idx="113">
                  <c:v>7.2231183000000003</c:v>
                </c:pt>
                <c:pt idx="114">
                  <c:v>7.0162991999999997</c:v>
                </c:pt>
                <c:pt idx="115">
                  <c:v>6.7949159999999997</c:v>
                </c:pt>
                <c:pt idx="116">
                  <c:v>6.4403810000000004</c:v>
                </c:pt>
                <c:pt idx="117">
                  <c:v>6.0044060000000004</c:v>
                </c:pt>
                <c:pt idx="118">
                  <c:v>5.7815193999999996</c:v>
                </c:pt>
                <c:pt idx="119">
                  <c:v>6.6901545999999996</c:v>
                </c:pt>
                <c:pt idx="120">
                  <c:v>8.6520580000000002</c:v>
                </c:pt>
                <c:pt idx="121">
                  <c:v>8.2095109999999991</c:v>
                </c:pt>
                <c:pt idx="122">
                  <c:v>7.7855014999999996</c:v>
                </c:pt>
                <c:pt idx="123">
                  <c:v>8.0794409999999992</c:v>
                </c:pt>
                <c:pt idx="124">
                  <c:v>7.6048770000000001</c:v>
                </c:pt>
                <c:pt idx="125">
                  <c:v>7.6074330000000003</c:v>
                </c:pt>
                <c:pt idx="126">
                  <c:v>7.8306345999999998</c:v>
                </c:pt>
                <c:pt idx="127">
                  <c:v>7.5757294000000002</c:v>
                </c:pt>
                <c:pt idx="128">
                  <c:v>6.8540172999999998</c:v>
                </c:pt>
                <c:pt idx="129">
                  <c:v>6.9523960000000002</c:v>
                </c:pt>
                <c:pt idx="130">
                  <c:v>7.5914726000000003</c:v>
                </c:pt>
                <c:pt idx="131">
                  <c:v>6.9601293000000002</c:v>
                </c:pt>
                <c:pt idx="132">
                  <c:v>5.4261885000000003</c:v>
                </c:pt>
                <c:pt idx="133">
                  <c:v>5.8221325999999998</c:v>
                </c:pt>
                <c:pt idx="134">
                  <c:v>6.7479934999999998</c:v>
                </c:pt>
                <c:pt idx="135">
                  <c:v>7.2859372999999996</c:v>
                </c:pt>
                <c:pt idx="136">
                  <c:v>7.2082170000000003</c:v>
                </c:pt>
                <c:pt idx="137">
                  <c:v>6.3745380000000003</c:v>
                </c:pt>
                <c:pt idx="138">
                  <c:v>6.1502049999999997</c:v>
                </c:pt>
                <c:pt idx="139">
                  <c:v>7.5043325000000003</c:v>
                </c:pt>
                <c:pt idx="140">
                  <c:v>8.0731629999999992</c:v>
                </c:pt>
                <c:pt idx="141">
                  <c:v>5.7227750000000004</c:v>
                </c:pt>
                <c:pt idx="142">
                  <c:v>6.3467830000000003</c:v>
                </c:pt>
                <c:pt idx="143">
                  <c:v>8.0784319999999994</c:v>
                </c:pt>
                <c:pt idx="144">
                  <c:v>7.2632026999999999</c:v>
                </c:pt>
                <c:pt idx="145">
                  <c:v>7.2729897000000001</c:v>
                </c:pt>
                <c:pt idx="146">
                  <c:v>7.4784509999999997</c:v>
                </c:pt>
                <c:pt idx="147">
                  <c:v>6.5299399999999999</c:v>
                </c:pt>
                <c:pt idx="148">
                  <c:v>5.4117875</c:v>
                </c:pt>
                <c:pt idx="149">
                  <c:v>6.076219</c:v>
                </c:pt>
                <c:pt idx="150">
                  <c:v>6.8817672999999999</c:v>
                </c:pt>
                <c:pt idx="151">
                  <c:v>5.8042373999999999</c:v>
                </c:pt>
                <c:pt idx="152">
                  <c:v>5.1901193000000001</c:v>
                </c:pt>
                <c:pt idx="153">
                  <c:v>6.2803135000000001</c:v>
                </c:pt>
                <c:pt idx="154">
                  <c:v>5.7312029999999998</c:v>
                </c:pt>
                <c:pt idx="155">
                  <c:v>5.5939603</c:v>
                </c:pt>
                <c:pt idx="156">
                  <c:v>7.4348444999999996</c:v>
                </c:pt>
                <c:pt idx="157">
                  <c:v>7.9719033000000001</c:v>
                </c:pt>
                <c:pt idx="158">
                  <c:v>7.4729624000000001</c:v>
                </c:pt>
                <c:pt idx="159">
                  <c:v>6.3556980000000003</c:v>
                </c:pt>
                <c:pt idx="160">
                  <c:v>5.8049429999999997</c:v>
                </c:pt>
                <c:pt idx="161">
                  <c:v>7.1357080000000002</c:v>
                </c:pt>
                <c:pt idx="162">
                  <c:v>8.1541230000000002</c:v>
                </c:pt>
                <c:pt idx="163">
                  <c:v>6.8930660000000001</c:v>
                </c:pt>
                <c:pt idx="164">
                  <c:v>5.7547816999999997</c:v>
                </c:pt>
                <c:pt idx="165">
                  <c:v>6.2846393999999997</c:v>
                </c:pt>
                <c:pt idx="166">
                  <c:v>7.137327</c:v>
                </c:pt>
                <c:pt idx="167">
                  <c:v>7.6344250000000002</c:v>
                </c:pt>
                <c:pt idx="168">
                  <c:v>6.8490367000000001</c:v>
                </c:pt>
                <c:pt idx="169">
                  <c:v>7.0982256000000001</c:v>
                </c:pt>
                <c:pt idx="170">
                  <c:v>11.144415</c:v>
                </c:pt>
                <c:pt idx="171">
                  <c:v>10.548949</c:v>
                </c:pt>
                <c:pt idx="172">
                  <c:v>6.8491619999999998</c:v>
                </c:pt>
                <c:pt idx="173">
                  <c:v>6.744326</c:v>
                </c:pt>
                <c:pt idx="174">
                  <c:v>7.310416</c:v>
                </c:pt>
                <c:pt idx="175">
                  <c:v>7.4206633999999996</c:v>
                </c:pt>
                <c:pt idx="176">
                  <c:v>7.2893796000000002</c:v>
                </c:pt>
                <c:pt idx="177">
                  <c:v>7.3544188000000004</c:v>
                </c:pt>
                <c:pt idx="178">
                  <c:v>6.3004693999999999</c:v>
                </c:pt>
                <c:pt idx="179">
                  <c:v>5.1948543000000003</c:v>
                </c:pt>
                <c:pt idx="180">
                  <c:v>5.4197407000000002</c:v>
                </c:pt>
                <c:pt idx="181">
                  <c:v>5.354914</c:v>
                </c:pt>
                <c:pt idx="182">
                  <c:v>5.8729839999999998</c:v>
                </c:pt>
                <c:pt idx="183">
                  <c:v>6.4793710000000004</c:v>
                </c:pt>
                <c:pt idx="184">
                  <c:v>7.4331129999999996</c:v>
                </c:pt>
                <c:pt idx="185">
                  <c:v>8.5984839999999991</c:v>
                </c:pt>
                <c:pt idx="186">
                  <c:v>6.8281574000000003</c:v>
                </c:pt>
                <c:pt idx="187">
                  <c:v>6.4311509999999998</c:v>
                </c:pt>
                <c:pt idx="188">
                  <c:v>7.9079733000000001</c:v>
                </c:pt>
                <c:pt idx="189">
                  <c:v>7.2151256000000004</c:v>
                </c:pt>
                <c:pt idx="190">
                  <c:v>7.0519959999999999</c:v>
                </c:pt>
                <c:pt idx="191">
                  <c:v>7.6448073000000001</c:v>
                </c:pt>
                <c:pt idx="192">
                  <c:v>9.1332989999999992</c:v>
                </c:pt>
                <c:pt idx="193">
                  <c:v>9.0331810000000008</c:v>
                </c:pt>
                <c:pt idx="194">
                  <c:v>6.631678</c:v>
                </c:pt>
                <c:pt idx="195">
                  <c:v>6.3331017000000003</c:v>
                </c:pt>
                <c:pt idx="196">
                  <c:v>7.2541074999999999</c:v>
                </c:pt>
                <c:pt idx="197">
                  <c:v>7.3678509999999999</c:v>
                </c:pt>
                <c:pt idx="198">
                  <c:v>7.9887959999999998</c:v>
                </c:pt>
                <c:pt idx="199">
                  <c:v>8.6947120000000009</c:v>
                </c:pt>
                <c:pt idx="200">
                  <c:v>8.009836</c:v>
                </c:pt>
                <c:pt idx="201">
                  <c:v>6.9283539999999997</c:v>
                </c:pt>
                <c:pt idx="202">
                  <c:v>6.4307650000000001</c:v>
                </c:pt>
                <c:pt idx="203">
                  <c:v>6.6257349999999997</c:v>
                </c:pt>
                <c:pt idx="204">
                  <c:v>6.8936149999999996</c:v>
                </c:pt>
                <c:pt idx="205">
                  <c:v>6.636215</c:v>
                </c:pt>
                <c:pt idx="206">
                  <c:v>6.7178079999999998</c:v>
                </c:pt>
                <c:pt idx="207">
                  <c:v>7.5083349999999998</c:v>
                </c:pt>
                <c:pt idx="208">
                  <c:v>7.1160088000000004</c:v>
                </c:pt>
                <c:pt idx="209">
                  <c:v>6.3771269999999998</c:v>
                </c:pt>
                <c:pt idx="210">
                  <c:v>6.4604033999999997</c:v>
                </c:pt>
                <c:pt idx="211">
                  <c:v>6.2596806999999997</c:v>
                </c:pt>
                <c:pt idx="212">
                  <c:v>6.1026410000000002</c:v>
                </c:pt>
                <c:pt idx="213">
                  <c:v>6.4703119999999998</c:v>
                </c:pt>
                <c:pt idx="214">
                  <c:v>6.1055492999999998</c:v>
                </c:pt>
                <c:pt idx="215">
                  <c:v>6.1526930000000002</c:v>
                </c:pt>
                <c:pt idx="216">
                  <c:v>7.2366733999999999</c:v>
                </c:pt>
                <c:pt idx="217">
                  <c:v>8.0107809999999997</c:v>
                </c:pt>
                <c:pt idx="218">
                  <c:v>8.2375769999999999</c:v>
                </c:pt>
                <c:pt idx="219">
                  <c:v>7.3284836000000002</c:v>
                </c:pt>
                <c:pt idx="220">
                  <c:v>5.4849886999999997</c:v>
                </c:pt>
                <c:pt idx="221">
                  <c:v>5.7026849999999998</c:v>
                </c:pt>
                <c:pt idx="222">
                  <c:v>6.5191626999999999</c:v>
                </c:pt>
                <c:pt idx="223">
                  <c:v>6.0663070000000001</c:v>
                </c:pt>
                <c:pt idx="224">
                  <c:v>5.9034294999999997</c:v>
                </c:pt>
                <c:pt idx="225">
                  <c:v>7.5880913999999997</c:v>
                </c:pt>
                <c:pt idx="226">
                  <c:v>8.3050630000000005</c:v>
                </c:pt>
                <c:pt idx="227">
                  <c:v>7.6714687000000001</c:v>
                </c:pt>
                <c:pt idx="228">
                  <c:v>7.0763829999999999</c:v>
                </c:pt>
                <c:pt idx="229">
                  <c:v>7.3219690000000002</c:v>
                </c:pt>
                <c:pt idx="230">
                  <c:v>7.2778254000000002</c:v>
                </c:pt>
                <c:pt idx="231">
                  <c:v>6.5457970000000003</c:v>
                </c:pt>
                <c:pt idx="232">
                  <c:v>6.9182644</c:v>
                </c:pt>
                <c:pt idx="233">
                  <c:v>6.6677002999999999</c:v>
                </c:pt>
                <c:pt idx="234">
                  <c:v>7.1205429999999996</c:v>
                </c:pt>
                <c:pt idx="235">
                  <c:v>9.2228469999999998</c:v>
                </c:pt>
                <c:pt idx="236">
                  <c:v>8.0855890000000006</c:v>
                </c:pt>
                <c:pt idx="237">
                  <c:v>7.1993749999999999</c:v>
                </c:pt>
                <c:pt idx="238">
                  <c:v>7.2586417000000001</c:v>
                </c:pt>
                <c:pt idx="239">
                  <c:v>5.9694656999999998</c:v>
                </c:pt>
                <c:pt idx="240">
                  <c:v>6.7378629999999999</c:v>
                </c:pt>
                <c:pt idx="241">
                  <c:v>7.5403833000000002</c:v>
                </c:pt>
                <c:pt idx="242">
                  <c:v>7.2974696000000003</c:v>
                </c:pt>
                <c:pt idx="243">
                  <c:v>6.1462811999999998</c:v>
                </c:pt>
                <c:pt idx="244">
                  <c:v>5.3530340000000001</c:v>
                </c:pt>
                <c:pt idx="245">
                  <c:v>7.988086</c:v>
                </c:pt>
                <c:pt idx="246">
                  <c:v>29.185307000000002</c:v>
                </c:pt>
                <c:pt idx="247">
                  <c:v>45.141060000000003</c:v>
                </c:pt>
                <c:pt idx="248">
                  <c:v>37.356712000000002</c:v>
                </c:pt>
                <c:pt idx="249">
                  <c:v>24.561108000000001</c:v>
                </c:pt>
                <c:pt idx="250">
                  <c:v>14.281427000000001</c:v>
                </c:pt>
                <c:pt idx="251">
                  <c:v>18.062586</c:v>
                </c:pt>
                <c:pt idx="252">
                  <c:v>16.989606999999999</c:v>
                </c:pt>
                <c:pt idx="253">
                  <c:v>13.809526999999999</c:v>
                </c:pt>
                <c:pt idx="254">
                  <c:v>15.773483000000001</c:v>
                </c:pt>
                <c:pt idx="255">
                  <c:v>17.208729000000002</c:v>
                </c:pt>
                <c:pt idx="256">
                  <c:v>25.611818</c:v>
                </c:pt>
                <c:pt idx="257">
                  <c:v>25.765934000000001</c:v>
                </c:pt>
                <c:pt idx="258">
                  <c:v>20.930723</c:v>
                </c:pt>
                <c:pt idx="259">
                  <c:v>19.076885000000001</c:v>
                </c:pt>
                <c:pt idx="260">
                  <c:v>16.652365</c:v>
                </c:pt>
                <c:pt idx="261">
                  <c:v>19.688223000000001</c:v>
                </c:pt>
                <c:pt idx="262">
                  <c:v>20.626906999999999</c:v>
                </c:pt>
                <c:pt idx="263">
                  <c:v>18.927424999999999</c:v>
                </c:pt>
                <c:pt idx="264">
                  <c:v>14.855629</c:v>
                </c:pt>
                <c:pt idx="265">
                  <c:v>11.074749000000001</c:v>
                </c:pt>
                <c:pt idx="266">
                  <c:v>13.842197000000001</c:v>
                </c:pt>
                <c:pt idx="267">
                  <c:v>14.696967000000001</c:v>
                </c:pt>
                <c:pt idx="268">
                  <c:v>17.122361999999999</c:v>
                </c:pt>
                <c:pt idx="269">
                  <c:v>19.20534</c:v>
                </c:pt>
                <c:pt idx="270">
                  <c:v>13.645913999999999</c:v>
                </c:pt>
                <c:pt idx="271">
                  <c:v>16.471710000000002</c:v>
                </c:pt>
                <c:pt idx="272">
                  <c:v>21.236457999999999</c:v>
                </c:pt>
                <c:pt idx="273">
                  <c:v>19.710217</c:v>
                </c:pt>
                <c:pt idx="274">
                  <c:v>20.602250000000002</c:v>
                </c:pt>
                <c:pt idx="275">
                  <c:v>20.017213999999999</c:v>
                </c:pt>
                <c:pt idx="276">
                  <c:v>21.850235000000001</c:v>
                </c:pt>
                <c:pt idx="277">
                  <c:v>18.135199</c:v>
                </c:pt>
                <c:pt idx="278">
                  <c:v>11.072565000000001</c:v>
                </c:pt>
                <c:pt idx="279">
                  <c:v>12.124449</c:v>
                </c:pt>
                <c:pt idx="280">
                  <c:v>18.05977</c:v>
                </c:pt>
                <c:pt idx="281">
                  <c:v>18.931011000000002</c:v>
                </c:pt>
                <c:pt idx="282">
                  <c:v>17.032145</c:v>
                </c:pt>
                <c:pt idx="283">
                  <c:v>19.888715999999999</c:v>
                </c:pt>
                <c:pt idx="284">
                  <c:v>20.096294</c:v>
                </c:pt>
                <c:pt idx="285">
                  <c:v>16.67071</c:v>
                </c:pt>
                <c:pt idx="286">
                  <c:v>13.768266000000001</c:v>
                </c:pt>
                <c:pt idx="287">
                  <c:v>11.924215</c:v>
                </c:pt>
                <c:pt idx="288">
                  <c:v>19.746476999999999</c:v>
                </c:pt>
                <c:pt idx="289">
                  <c:v>24.600646999999999</c:v>
                </c:pt>
                <c:pt idx="290">
                  <c:v>18.712251999999999</c:v>
                </c:pt>
                <c:pt idx="291">
                  <c:v>20.851202000000001</c:v>
                </c:pt>
                <c:pt idx="292">
                  <c:v>18.109507000000001</c:v>
                </c:pt>
                <c:pt idx="293">
                  <c:v>11.404291000000001</c:v>
                </c:pt>
                <c:pt idx="294">
                  <c:v>17.146553000000001</c:v>
                </c:pt>
                <c:pt idx="295">
                  <c:v>23.810856000000001</c:v>
                </c:pt>
                <c:pt idx="296">
                  <c:v>21.141190999999999</c:v>
                </c:pt>
                <c:pt idx="297">
                  <c:v>20.053878999999998</c:v>
                </c:pt>
                <c:pt idx="298">
                  <c:v>21.199390000000001</c:v>
                </c:pt>
                <c:pt idx="299">
                  <c:v>14.350057</c:v>
                </c:pt>
                <c:pt idx="300">
                  <c:v>9.8024989999999992</c:v>
                </c:pt>
                <c:pt idx="301">
                  <c:v>12.345364</c:v>
                </c:pt>
                <c:pt idx="302">
                  <c:v>15.476117</c:v>
                </c:pt>
                <c:pt idx="303">
                  <c:v>16.738222</c:v>
                </c:pt>
                <c:pt idx="304">
                  <c:v>17.011369999999999</c:v>
                </c:pt>
                <c:pt idx="305">
                  <c:v>23.327148000000001</c:v>
                </c:pt>
                <c:pt idx="306">
                  <c:v>25.218640000000001</c:v>
                </c:pt>
                <c:pt idx="307">
                  <c:v>27.493867999999999</c:v>
                </c:pt>
                <c:pt idx="308">
                  <c:v>27.281714999999998</c:v>
                </c:pt>
                <c:pt idx="309">
                  <c:v>18.037025</c:v>
                </c:pt>
                <c:pt idx="310">
                  <c:v>19.563572000000001</c:v>
                </c:pt>
                <c:pt idx="311">
                  <c:v>24.150202</c:v>
                </c:pt>
                <c:pt idx="312">
                  <c:v>20.947009999999999</c:v>
                </c:pt>
                <c:pt idx="313">
                  <c:v>16.267047999999999</c:v>
                </c:pt>
                <c:pt idx="314">
                  <c:v>12.743746</c:v>
                </c:pt>
                <c:pt idx="315">
                  <c:v>12.854011</c:v>
                </c:pt>
                <c:pt idx="316">
                  <c:v>14.953168</c:v>
                </c:pt>
                <c:pt idx="317">
                  <c:v>14.603044499999999</c:v>
                </c:pt>
                <c:pt idx="318">
                  <c:v>15.170030000000001</c:v>
                </c:pt>
                <c:pt idx="319">
                  <c:v>13.074315</c:v>
                </c:pt>
                <c:pt idx="320">
                  <c:v>18.892797000000002</c:v>
                </c:pt>
                <c:pt idx="321">
                  <c:v>24.309850000000001</c:v>
                </c:pt>
                <c:pt idx="322">
                  <c:v>20.542262999999998</c:v>
                </c:pt>
                <c:pt idx="323">
                  <c:v>16.670179999999998</c:v>
                </c:pt>
                <c:pt idx="324">
                  <c:v>15.779407000000001</c:v>
                </c:pt>
                <c:pt idx="325">
                  <c:v>27.245200000000001</c:v>
                </c:pt>
                <c:pt idx="326">
                  <c:v>26.781642999999999</c:v>
                </c:pt>
                <c:pt idx="327">
                  <c:v>17.332007999999998</c:v>
                </c:pt>
                <c:pt idx="328">
                  <c:v>16.801833999999999</c:v>
                </c:pt>
                <c:pt idx="329">
                  <c:v>17.527245000000001</c:v>
                </c:pt>
                <c:pt idx="330">
                  <c:v>19.591835</c:v>
                </c:pt>
                <c:pt idx="331">
                  <c:v>26.106680000000001</c:v>
                </c:pt>
                <c:pt idx="332">
                  <c:v>23.711435000000002</c:v>
                </c:pt>
                <c:pt idx="333">
                  <c:v>13.739872999999999</c:v>
                </c:pt>
                <c:pt idx="334">
                  <c:v>13.102591</c:v>
                </c:pt>
                <c:pt idx="335">
                  <c:v>17.884443000000001</c:v>
                </c:pt>
                <c:pt idx="336">
                  <c:v>18.310296999999998</c:v>
                </c:pt>
                <c:pt idx="337">
                  <c:v>14.753613</c:v>
                </c:pt>
                <c:pt idx="338">
                  <c:v>11.832036</c:v>
                </c:pt>
                <c:pt idx="339">
                  <c:v>13.053633</c:v>
                </c:pt>
                <c:pt idx="340">
                  <c:v>16.268187000000001</c:v>
                </c:pt>
                <c:pt idx="341">
                  <c:v>16.459679000000001</c:v>
                </c:pt>
                <c:pt idx="342">
                  <c:v>16.530906999999999</c:v>
                </c:pt>
                <c:pt idx="343">
                  <c:v>17.378682999999999</c:v>
                </c:pt>
                <c:pt idx="344">
                  <c:v>21.898745999999999</c:v>
                </c:pt>
                <c:pt idx="345">
                  <c:v>20.596986999999999</c:v>
                </c:pt>
                <c:pt idx="346">
                  <c:v>13.147710999999999</c:v>
                </c:pt>
                <c:pt idx="347">
                  <c:v>16.577228999999999</c:v>
                </c:pt>
                <c:pt idx="348">
                  <c:v>18.121334000000001</c:v>
                </c:pt>
                <c:pt idx="349">
                  <c:v>13.124145</c:v>
                </c:pt>
                <c:pt idx="350">
                  <c:v>14.242486</c:v>
                </c:pt>
                <c:pt idx="351">
                  <c:v>19.845638000000001</c:v>
                </c:pt>
                <c:pt idx="352">
                  <c:v>26.044239000000001</c:v>
                </c:pt>
                <c:pt idx="353">
                  <c:v>23.263210000000001</c:v>
                </c:pt>
                <c:pt idx="354">
                  <c:v>19.790064000000001</c:v>
                </c:pt>
                <c:pt idx="355">
                  <c:v>20.461580000000001</c:v>
                </c:pt>
                <c:pt idx="356">
                  <c:v>15.650429000000001</c:v>
                </c:pt>
                <c:pt idx="357">
                  <c:v>13.764849999999999</c:v>
                </c:pt>
                <c:pt idx="358">
                  <c:v>15.69772</c:v>
                </c:pt>
                <c:pt idx="359">
                  <c:v>17.488254999999999</c:v>
                </c:pt>
                <c:pt idx="360">
                  <c:v>16.379715000000001</c:v>
                </c:pt>
                <c:pt idx="361">
                  <c:v>15.244503999999999</c:v>
                </c:pt>
                <c:pt idx="362">
                  <c:v>16.186102000000002</c:v>
                </c:pt>
                <c:pt idx="363">
                  <c:v>22.261150000000001</c:v>
                </c:pt>
                <c:pt idx="364">
                  <c:v>22.171720000000001</c:v>
                </c:pt>
                <c:pt idx="365">
                  <c:v>17.174527999999999</c:v>
                </c:pt>
                <c:pt idx="366">
                  <c:v>20.953479999999999</c:v>
                </c:pt>
                <c:pt idx="367">
                  <c:v>22.673017999999999</c:v>
                </c:pt>
                <c:pt idx="368">
                  <c:v>16.165482999999998</c:v>
                </c:pt>
                <c:pt idx="369">
                  <c:v>10.532049000000001</c:v>
                </c:pt>
                <c:pt idx="370">
                  <c:v>12.526937500000001</c:v>
                </c:pt>
                <c:pt idx="371">
                  <c:v>18.690975000000002</c:v>
                </c:pt>
                <c:pt idx="372">
                  <c:v>17.446196</c:v>
                </c:pt>
                <c:pt idx="373">
                  <c:v>12.144043999999999</c:v>
                </c:pt>
                <c:pt idx="374">
                  <c:v>12.412119000000001</c:v>
                </c:pt>
                <c:pt idx="375">
                  <c:v>12.762530999999999</c:v>
                </c:pt>
                <c:pt idx="376">
                  <c:v>16.912552000000002</c:v>
                </c:pt>
                <c:pt idx="377">
                  <c:v>22.800612999999998</c:v>
                </c:pt>
                <c:pt idx="378">
                  <c:v>24.750225</c:v>
                </c:pt>
                <c:pt idx="379">
                  <c:v>18.652418000000001</c:v>
                </c:pt>
                <c:pt idx="380">
                  <c:v>11.616163</c:v>
                </c:pt>
                <c:pt idx="381">
                  <c:v>9.491282</c:v>
                </c:pt>
                <c:pt idx="382">
                  <c:v>10.083537</c:v>
                </c:pt>
                <c:pt idx="383">
                  <c:v>13.81442</c:v>
                </c:pt>
                <c:pt idx="384">
                  <c:v>20.724460000000001</c:v>
                </c:pt>
                <c:pt idx="385">
                  <c:v>22.214141999999999</c:v>
                </c:pt>
                <c:pt idx="386">
                  <c:v>22.873616999999999</c:v>
                </c:pt>
                <c:pt idx="387">
                  <c:v>22.557026</c:v>
                </c:pt>
                <c:pt idx="388">
                  <c:v>20.408327</c:v>
                </c:pt>
                <c:pt idx="389">
                  <c:v>17.740528000000001</c:v>
                </c:pt>
                <c:pt idx="390">
                  <c:v>12.152214000000001</c:v>
                </c:pt>
                <c:pt idx="391">
                  <c:v>11.124506</c:v>
                </c:pt>
                <c:pt idx="392">
                  <c:v>12.344353</c:v>
                </c:pt>
                <c:pt idx="393">
                  <c:v>12.978987999999999</c:v>
                </c:pt>
                <c:pt idx="394">
                  <c:v>12.461838999999999</c:v>
                </c:pt>
                <c:pt idx="395">
                  <c:v>11.823351000000001</c:v>
                </c:pt>
                <c:pt idx="396">
                  <c:v>12.502402999999999</c:v>
                </c:pt>
                <c:pt idx="397">
                  <c:v>12.715278</c:v>
                </c:pt>
                <c:pt idx="398">
                  <c:v>12.411016</c:v>
                </c:pt>
                <c:pt idx="399">
                  <c:v>19.574805999999999</c:v>
                </c:pt>
                <c:pt idx="400">
                  <c:v>23.707343999999999</c:v>
                </c:pt>
                <c:pt idx="401">
                  <c:v>18.858402000000002</c:v>
                </c:pt>
                <c:pt idx="402">
                  <c:v>14.238573000000001</c:v>
                </c:pt>
                <c:pt idx="403">
                  <c:v>12.906413000000001</c:v>
                </c:pt>
                <c:pt idx="404">
                  <c:v>12.262864</c:v>
                </c:pt>
                <c:pt idx="405">
                  <c:v>11.043851</c:v>
                </c:pt>
                <c:pt idx="406">
                  <c:v>14.728253</c:v>
                </c:pt>
                <c:pt idx="407">
                  <c:v>18.298271</c:v>
                </c:pt>
                <c:pt idx="408">
                  <c:v>13.316916000000001</c:v>
                </c:pt>
                <c:pt idx="409">
                  <c:v>10.581227</c:v>
                </c:pt>
                <c:pt idx="410">
                  <c:v>16.006540000000001</c:v>
                </c:pt>
                <c:pt idx="411">
                  <c:v>15.3280525</c:v>
                </c:pt>
                <c:pt idx="412">
                  <c:v>10.384962</c:v>
                </c:pt>
                <c:pt idx="413">
                  <c:v>9.6975099999999994</c:v>
                </c:pt>
                <c:pt idx="414">
                  <c:v>8.8816690000000005</c:v>
                </c:pt>
                <c:pt idx="415">
                  <c:v>9.2853630000000003</c:v>
                </c:pt>
                <c:pt idx="416">
                  <c:v>15.056136</c:v>
                </c:pt>
                <c:pt idx="417">
                  <c:v>26.246853000000002</c:v>
                </c:pt>
                <c:pt idx="418">
                  <c:v>27.663622</c:v>
                </c:pt>
                <c:pt idx="419">
                  <c:v>19.818864999999999</c:v>
                </c:pt>
                <c:pt idx="420">
                  <c:v>18.054667999999999</c:v>
                </c:pt>
                <c:pt idx="421">
                  <c:v>20.739822</c:v>
                </c:pt>
                <c:pt idx="422">
                  <c:v>21.277297999999998</c:v>
                </c:pt>
                <c:pt idx="423">
                  <c:v>21.910416000000001</c:v>
                </c:pt>
                <c:pt idx="424">
                  <c:v>19.691908000000002</c:v>
                </c:pt>
                <c:pt idx="425">
                  <c:v>13.756715</c:v>
                </c:pt>
                <c:pt idx="426">
                  <c:v>10.483212999999999</c:v>
                </c:pt>
                <c:pt idx="427">
                  <c:v>12.795819</c:v>
                </c:pt>
                <c:pt idx="428">
                  <c:v>15.534801</c:v>
                </c:pt>
                <c:pt idx="429">
                  <c:v>15.204845000000001</c:v>
                </c:pt>
                <c:pt idx="430">
                  <c:v>15.777799999999999</c:v>
                </c:pt>
                <c:pt idx="431">
                  <c:v>13.598642</c:v>
                </c:pt>
                <c:pt idx="432">
                  <c:v>12.818246</c:v>
                </c:pt>
                <c:pt idx="433">
                  <c:v>13.188215</c:v>
                </c:pt>
                <c:pt idx="434">
                  <c:v>13.830413</c:v>
                </c:pt>
                <c:pt idx="435">
                  <c:v>16.692509999999999</c:v>
                </c:pt>
                <c:pt idx="436">
                  <c:v>14.920992999999999</c:v>
                </c:pt>
                <c:pt idx="437">
                  <c:v>13.943386</c:v>
                </c:pt>
                <c:pt idx="438">
                  <c:v>15.144639</c:v>
                </c:pt>
                <c:pt idx="439">
                  <c:v>19.316057000000001</c:v>
                </c:pt>
                <c:pt idx="440">
                  <c:v>16.935976</c:v>
                </c:pt>
                <c:pt idx="441">
                  <c:v>10.231509000000001</c:v>
                </c:pt>
                <c:pt idx="442">
                  <c:v>13.627579000000001</c:v>
                </c:pt>
                <c:pt idx="443">
                  <c:v>14.511620000000001</c:v>
                </c:pt>
                <c:pt idx="444">
                  <c:v>15.742926000000001</c:v>
                </c:pt>
                <c:pt idx="445">
                  <c:v>15.715954</c:v>
                </c:pt>
                <c:pt idx="446">
                  <c:v>13.120656</c:v>
                </c:pt>
                <c:pt idx="447">
                  <c:v>14.356683</c:v>
                </c:pt>
                <c:pt idx="448">
                  <c:v>11.046738</c:v>
                </c:pt>
                <c:pt idx="449">
                  <c:v>8.3178350000000005</c:v>
                </c:pt>
                <c:pt idx="450">
                  <c:v>11.128265000000001</c:v>
                </c:pt>
                <c:pt idx="451">
                  <c:v>13.370602</c:v>
                </c:pt>
                <c:pt idx="452">
                  <c:v>15.244451</c:v>
                </c:pt>
                <c:pt idx="453">
                  <c:v>15.163601</c:v>
                </c:pt>
                <c:pt idx="454">
                  <c:v>14.904335</c:v>
                </c:pt>
                <c:pt idx="455">
                  <c:v>14.530699</c:v>
                </c:pt>
                <c:pt idx="456">
                  <c:v>12.759354</c:v>
                </c:pt>
                <c:pt idx="457">
                  <c:v>18.519058000000001</c:v>
                </c:pt>
                <c:pt idx="458">
                  <c:v>22.408154</c:v>
                </c:pt>
                <c:pt idx="459">
                  <c:v>14.366064</c:v>
                </c:pt>
                <c:pt idx="460">
                  <c:v>8.5535510000000006</c:v>
                </c:pt>
                <c:pt idx="461">
                  <c:v>11.098518</c:v>
                </c:pt>
                <c:pt idx="462">
                  <c:v>11.425359</c:v>
                </c:pt>
                <c:pt idx="463">
                  <c:v>11.414764</c:v>
                </c:pt>
                <c:pt idx="464">
                  <c:v>14.248851</c:v>
                </c:pt>
                <c:pt idx="465">
                  <c:v>13.337303</c:v>
                </c:pt>
                <c:pt idx="466">
                  <c:v>13.658149999999999</c:v>
                </c:pt>
                <c:pt idx="467">
                  <c:v>14.220419</c:v>
                </c:pt>
                <c:pt idx="468">
                  <c:v>13.430692000000001</c:v>
                </c:pt>
                <c:pt idx="469">
                  <c:v>15.162189</c:v>
                </c:pt>
                <c:pt idx="470">
                  <c:v>13.809404000000001</c:v>
                </c:pt>
                <c:pt idx="471">
                  <c:v>8.883623</c:v>
                </c:pt>
                <c:pt idx="472">
                  <c:v>9.9446279999999998</c:v>
                </c:pt>
                <c:pt idx="473">
                  <c:v>10.287991999999999</c:v>
                </c:pt>
                <c:pt idx="474">
                  <c:v>8.8686919999999994</c:v>
                </c:pt>
                <c:pt idx="475">
                  <c:v>10.728192</c:v>
                </c:pt>
                <c:pt idx="476">
                  <c:v>11.843089000000001</c:v>
                </c:pt>
                <c:pt idx="477">
                  <c:v>9.3865040000000004</c:v>
                </c:pt>
                <c:pt idx="478">
                  <c:v>8.3910640000000001</c:v>
                </c:pt>
                <c:pt idx="479">
                  <c:v>11.642106</c:v>
                </c:pt>
                <c:pt idx="480">
                  <c:v>13.897897</c:v>
                </c:pt>
                <c:pt idx="481">
                  <c:v>13.249544999999999</c:v>
                </c:pt>
                <c:pt idx="482">
                  <c:v>14.368838</c:v>
                </c:pt>
                <c:pt idx="483">
                  <c:v>15.044052000000001</c:v>
                </c:pt>
                <c:pt idx="484">
                  <c:v>13.439753</c:v>
                </c:pt>
                <c:pt idx="485">
                  <c:v>12.919136999999999</c:v>
                </c:pt>
                <c:pt idx="486">
                  <c:v>14.6104</c:v>
                </c:pt>
                <c:pt idx="487">
                  <c:v>13.007156</c:v>
                </c:pt>
                <c:pt idx="488">
                  <c:v>9.3023620000000005</c:v>
                </c:pt>
                <c:pt idx="489">
                  <c:v>8.0631699999999995</c:v>
                </c:pt>
                <c:pt idx="490">
                  <c:v>10.788948</c:v>
                </c:pt>
                <c:pt idx="491">
                  <c:v>13.339136</c:v>
                </c:pt>
                <c:pt idx="492">
                  <c:v>13.970024</c:v>
                </c:pt>
                <c:pt idx="493">
                  <c:v>13.001329</c:v>
                </c:pt>
                <c:pt idx="494">
                  <c:v>8.6246790000000004</c:v>
                </c:pt>
                <c:pt idx="495">
                  <c:v>5.4366592999999996</c:v>
                </c:pt>
                <c:pt idx="496">
                  <c:v>5.6359386000000002</c:v>
                </c:pt>
                <c:pt idx="497">
                  <c:v>6.9699534999999999</c:v>
                </c:pt>
                <c:pt idx="498">
                  <c:v>6.7892194000000003</c:v>
                </c:pt>
                <c:pt idx="499">
                  <c:v>6.9887480000000002</c:v>
                </c:pt>
                <c:pt idx="500">
                  <c:v>6.2873124999999996</c:v>
                </c:pt>
                <c:pt idx="501">
                  <c:v>5.3162227</c:v>
                </c:pt>
                <c:pt idx="502">
                  <c:v>6.1132707999999996</c:v>
                </c:pt>
                <c:pt idx="503">
                  <c:v>7.0482106</c:v>
                </c:pt>
                <c:pt idx="504">
                  <c:v>8.6421060000000001</c:v>
                </c:pt>
                <c:pt idx="505">
                  <c:v>9.0320640000000001</c:v>
                </c:pt>
                <c:pt idx="506">
                  <c:v>8.4359549999999999</c:v>
                </c:pt>
                <c:pt idx="507">
                  <c:v>7.5796539999999997</c:v>
                </c:pt>
                <c:pt idx="508">
                  <c:v>9.1151119999999999</c:v>
                </c:pt>
                <c:pt idx="509">
                  <c:v>12.393955</c:v>
                </c:pt>
                <c:pt idx="510">
                  <c:v>10.832042</c:v>
                </c:pt>
                <c:pt idx="511">
                  <c:v>7.8782940000000004</c:v>
                </c:pt>
                <c:pt idx="512">
                  <c:v>7.8952192999999999</c:v>
                </c:pt>
                <c:pt idx="513">
                  <c:v>7.4928875000000001</c:v>
                </c:pt>
                <c:pt idx="514">
                  <c:v>8.2567909999999998</c:v>
                </c:pt>
                <c:pt idx="515">
                  <c:v>9.8113220000000005</c:v>
                </c:pt>
                <c:pt idx="516">
                  <c:v>8.6187190000000005</c:v>
                </c:pt>
                <c:pt idx="517">
                  <c:v>6.0869080000000002</c:v>
                </c:pt>
                <c:pt idx="518">
                  <c:v>5.3493513999999998</c:v>
                </c:pt>
                <c:pt idx="519">
                  <c:v>5.7871094000000003</c:v>
                </c:pt>
                <c:pt idx="520">
                  <c:v>6.6304600000000002</c:v>
                </c:pt>
                <c:pt idx="521">
                  <c:v>7.9192676999999998</c:v>
                </c:pt>
                <c:pt idx="522">
                  <c:v>7.6568236000000001</c:v>
                </c:pt>
                <c:pt idx="523">
                  <c:v>7.0156229999999997</c:v>
                </c:pt>
                <c:pt idx="524">
                  <c:v>7.5144824999999997</c:v>
                </c:pt>
                <c:pt idx="525">
                  <c:v>7.250953</c:v>
                </c:pt>
                <c:pt idx="526">
                  <c:v>5.8346213999999996</c:v>
                </c:pt>
                <c:pt idx="527">
                  <c:v>5.8567340000000003</c:v>
                </c:pt>
                <c:pt idx="528">
                  <c:v>6.7785399999999996</c:v>
                </c:pt>
                <c:pt idx="529">
                  <c:v>6.7873130000000002</c:v>
                </c:pt>
                <c:pt idx="530">
                  <c:v>7.7735704999999999</c:v>
                </c:pt>
                <c:pt idx="531">
                  <c:v>7.9087047999999998</c:v>
                </c:pt>
                <c:pt idx="532">
                  <c:v>5.9631924999999999</c:v>
                </c:pt>
                <c:pt idx="533">
                  <c:v>6.3172407000000002</c:v>
                </c:pt>
                <c:pt idx="534">
                  <c:v>6.7751837000000004</c:v>
                </c:pt>
                <c:pt idx="535">
                  <c:v>5.5646877000000003</c:v>
                </c:pt>
                <c:pt idx="536">
                  <c:v>5.6497045000000004</c:v>
                </c:pt>
                <c:pt idx="537">
                  <c:v>8.4744100000000007</c:v>
                </c:pt>
                <c:pt idx="538">
                  <c:v>9.9028609999999997</c:v>
                </c:pt>
                <c:pt idx="539">
                  <c:v>7.7873239999999999</c:v>
                </c:pt>
                <c:pt idx="540">
                  <c:v>5.8442470000000002</c:v>
                </c:pt>
                <c:pt idx="541">
                  <c:v>5.1523839999999996</c:v>
                </c:pt>
                <c:pt idx="542">
                  <c:v>5.2767724999999999</c:v>
                </c:pt>
                <c:pt idx="543">
                  <c:v>5.3390620000000002</c:v>
                </c:pt>
                <c:pt idx="544">
                  <c:v>5.1649229999999999</c:v>
                </c:pt>
                <c:pt idx="545">
                  <c:v>6.0447230000000003</c:v>
                </c:pt>
                <c:pt idx="546">
                  <c:v>7.4379153000000002</c:v>
                </c:pt>
                <c:pt idx="547">
                  <c:v>6.7057723999999999</c:v>
                </c:pt>
                <c:pt idx="548">
                  <c:v>5.1714399999999996</c:v>
                </c:pt>
                <c:pt idx="549">
                  <c:v>4.4500029999999997</c:v>
                </c:pt>
                <c:pt idx="550">
                  <c:v>5.5573253999999999</c:v>
                </c:pt>
                <c:pt idx="551">
                  <c:v>5.8704229999999997</c:v>
                </c:pt>
                <c:pt idx="552">
                  <c:v>5.4814366999999997</c:v>
                </c:pt>
                <c:pt idx="553">
                  <c:v>6.0358830000000001</c:v>
                </c:pt>
                <c:pt idx="554">
                  <c:v>6.8717699999999997</c:v>
                </c:pt>
                <c:pt idx="555">
                  <c:v>7.5270853000000004</c:v>
                </c:pt>
                <c:pt idx="556">
                  <c:v>7.389583</c:v>
                </c:pt>
                <c:pt idx="557">
                  <c:v>7.3218093</c:v>
                </c:pt>
                <c:pt idx="558">
                  <c:v>6.7253632999999997</c:v>
                </c:pt>
                <c:pt idx="559">
                  <c:v>6.6416110000000002</c:v>
                </c:pt>
                <c:pt idx="560">
                  <c:v>10.764552</c:v>
                </c:pt>
                <c:pt idx="561">
                  <c:v>10.963206</c:v>
                </c:pt>
                <c:pt idx="562">
                  <c:v>6.7750810000000001</c:v>
                </c:pt>
                <c:pt idx="563">
                  <c:v>6.3316053999999999</c:v>
                </c:pt>
                <c:pt idx="564">
                  <c:v>6.5609209999999996</c:v>
                </c:pt>
                <c:pt idx="565">
                  <c:v>6.497369</c:v>
                </c:pt>
                <c:pt idx="566">
                  <c:v>8.0833709999999996</c:v>
                </c:pt>
                <c:pt idx="567">
                  <c:v>9.3026285000000009</c:v>
                </c:pt>
                <c:pt idx="568">
                  <c:v>8.5199390000000008</c:v>
                </c:pt>
                <c:pt idx="569">
                  <c:v>7.7659349999999998</c:v>
                </c:pt>
                <c:pt idx="570">
                  <c:v>6.6222000000000003</c:v>
                </c:pt>
                <c:pt idx="571">
                  <c:v>6.3826809999999998</c:v>
                </c:pt>
                <c:pt idx="572">
                  <c:v>7.2626289999999996</c:v>
                </c:pt>
                <c:pt idx="573">
                  <c:v>8.2801189999999991</c:v>
                </c:pt>
                <c:pt idx="574">
                  <c:v>9.1016739999999992</c:v>
                </c:pt>
                <c:pt idx="575">
                  <c:v>9.3507870000000004</c:v>
                </c:pt>
                <c:pt idx="576">
                  <c:v>8.4986490000000003</c:v>
                </c:pt>
                <c:pt idx="577">
                  <c:v>7.2668799999999996</c:v>
                </c:pt>
                <c:pt idx="578">
                  <c:v>7.6518050000000004</c:v>
                </c:pt>
                <c:pt idx="579">
                  <c:v>7.4900618000000003</c:v>
                </c:pt>
                <c:pt idx="580">
                  <c:v>8.4641870000000008</c:v>
                </c:pt>
                <c:pt idx="581">
                  <c:v>8.4610810000000001</c:v>
                </c:pt>
                <c:pt idx="582">
                  <c:v>6.5898750000000001</c:v>
                </c:pt>
                <c:pt idx="583">
                  <c:v>6.6952777000000001</c:v>
                </c:pt>
                <c:pt idx="584">
                  <c:v>6.8532677</c:v>
                </c:pt>
                <c:pt idx="585">
                  <c:v>8.8853500000000007</c:v>
                </c:pt>
                <c:pt idx="586">
                  <c:v>10.628937000000001</c:v>
                </c:pt>
                <c:pt idx="587">
                  <c:v>9.3303980000000006</c:v>
                </c:pt>
                <c:pt idx="588">
                  <c:v>7.9070179999999999</c:v>
                </c:pt>
                <c:pt idx="589">
                  <c:v>8.0991534999999999</c:v>
                </c:pt>
                <c:pt idx="590">
                  <c:v>7.0616726999999999</c:v>
                </c:pt>
                <c:pt idx="591">
                  <c:v>5.3426476000000003</c:v>
                </c:pt>
                <c:pt idx="592">
                  <c:v>6.7630879999999998</c:v>
                </c:pt>
                <c:pt idx="593">
                  <c:v>6.9447590000000003</c:v>
                </c:pt>
                <c:pt idx="594">
                  <c:v>6.2724780000000004</c:v>
                </c:pt>
                <c:pt idx="595">
                  <c:v>5.8983835999999998</c:v>
                </c:pt>
                <c:pt idx="596">
                  <c:v>7.0585937999999997</c:v>
                </c:pt>
                <c:pt idx="597">
                  <c:v>8.2814580000000007</c:v>
                </c:pt>
                <c:pt idx="598">
                  <c:v>7.0148239999999999</c:v>
                </c:pt>
                <c:pt idx="599">
                  <c:v>6.3749074999999999</c:v>
                </c:pt>
                <c:pt idx="600">
                  <c:v>6.4375049999999998</c:v>
                </c:pt>
                <c:pt idx="601">
                  <c:v>8.4874179999999999</c:v>
                </c:pt>
                <c:pt idx="602">
                  <c:v>9.2879330000000007</c:v>
                </c:pt>
                <c:pt idx="603">
                  <c:v>7.9579643999999998</c:v>
                </c:pt>
                <c:pt idx="604">
                  <c:v>6.7917541999999997</c:v>
                </c:pt>
                <c:pt idx="605">
                  <c:v>6.7387199999999998</c:v>
                </c:pt>
                <c:pt idx="606">
                  <c:v>7.7949542999999997</c:v>
                </c:pt>
                <c:pt idx="607">
                  <c:v>8.5569799999999994</c:v>
                </c:pt>
                <c:pt idx="608">
                  <c:v>8.4801110000000008</c:v>
                </c:pt>
                <c:pt idx="609">
                  <c:v>6.3382173000000002</c:v>
                </c:pt>
                <c:pt idx="610">
                  <c:v>5.6084766000000004</c:v>
                </c:pt>
                <c:pt idx="611">
                  <c:v>6.0283899999999999</c:v>
                </c:pt>
                <c:pt idx="612">
                  <c:v>6.2796979999999998</c:v>
                </c:pt>
                <c:pt idx="613">
                  <c:v>7.4360714000000003</c:v>
                </c:pt>
                <c:pt idx="614">
                  <c:v>6.7394657000000002</c:v>
                </c:pt>
                <c:pt idx="615">
                  <c:v>6.3145122999999996</c:v>
                </c:pt>
                <c:pt idx="616">
                  <c:v>8.0551580000000005</c:v>
                </c:pt>
                <c:pt idx="617">
                  <c:v>8.2838650000000005</c:v>
                </c:pt>
                <c:pt idx="618">
                  <c:v>8.3358150000000002</c:v>
                </c:pt>
                <c:pt idx="619">
                  <c:v>8.2823740000000008</c:v>
                </c:pt>
                <c:pt idx="620">
                  <c:v>8.6537939999999995</c:v>
                </c:pt>
                <c:pt idx="621">
                  <c:v>9.9685950000000005</c:v>
                </c:pt>
                <c:pt idx="622">
                  <c:v>10.940693</c:v>
                </c:pt>
                <c:pt idx="623">
                  <c:v>10.001662</c:v>
                </c:pt>
                <c:pt idx="624">
                  <c:v>8.0432349999999992</c:v>
                </c:pt>
                <c:pt idx="625">
                  <c:v>7.5740420000000004</c:v>
                </c:pt>
                <c:pt idx="626">
                  <c:v>6.7703090000000001</c:v>
                </c:pt>
                <c:pt idx="627">
                  <c:v>7.2668442999999998</c:v>
                </c:pt>
                <c:pt idx="628">
                  <c:v>9.4128860000000003</c:v>
                </c:pt>
                <c:pt idx="629">
                  <c:v>8.0948340000000005</c:v>
                </c:pt>
                <c:pt idx="630">
                  <c:v>8.7738320000000005</c:v>
                </c:pt>
                <c:pt idx="631">
                  <c:v>10.164135999999999</c:v>
                </c:pt>
                <c:pt idx="632">
                  <c:v>7.8683860000000001</c:v>
                </c:pt>
                <c:pt idx="633">
                  <c:v>6.8553132999999997</c:v>
                </c:pt>
                <c:pt idx="634">
                  <c:v>8.3096150000000009</c:v>
                </c:pt>
                <c:pt idx="635">
                  <c:v>7.4754996</c:v>
                </c:pt>
                <c:pt idx="636">
                  <c:v>4.6120986999999998</c:v>
                </c:pt>
                <c:pt idx="637">
                  <c:v>5.8916459999999997</c:v>
                </c:pt>
                <c:pt idx="638">
                  <c:v>7.5255970000000003</c:v>
                </c:pt>
                <c:pt idx="639">
                  <c:v>6.4819040000000001</c:v>
                </c:pt>
                <c:pt idx="640">
                  <c:v>7.2557507000000001</c:v>
                </c:pt>
                <c:pt idx="641">
                  <c:v>9.1628065000000003</c:v>
                </c:pt>
                <c:pt idx="642">
                  <c:v>8.9562100000000004</c:v>
                </c:pt>
                <c:pt idx="643">
                  <c:v>10.321118</c:v>
                </c:pt>
                <c:pt idx="644">
                  <c:v>11.775155</c:v>
                </c:pt>
                <c:pt idx="645">
                  <c:v>9.6092300000000002</c:v>
                </c:pt>
                <c:pt idx="646">
                  <c:v>6.906936</c:v>
                </c:pt>
                <c:pt idx="647">
                  <c:v>6.1451963999999997</c:v>
                </c:pt>
                <c:pt idx="648">
                  <c:v>6.6354629999999997</c:v>
                </c:pt>
                <c:pt idx="649">
                  <c:v>6.1300526</c:v>
                </c:pt>
                <c:pt idx="650">
                  <c:v>5.8938364999999999</c:v>
                </c:pt>
                <c:pt idx="651">
                  <c:v>7.3824259999999997</c:v>
                </c:pt>
                <c:pt idx="652">
                  <c:v>8.0361360000000008</c:v>
                </c:pt>
                <c:pt idx="653">
                  <c:v>6.8877940000000004</c:v>
                </c:pt>
                <c:pt idx="654">
                  <c:v>6.0685330000000004</c:v>
                </c:pt>
                <c:pt idx="655">
                  <c:v>6.0362629999999999</c:v>
                </c:pt>
                <c:pt idx="656">
                  <c:v>6.3676680000000001</c:v>
                </c:pt>
                <c:pt idx="657">
                  <c:v>6.5893245</c:v>
                </c:pt>
                <c:pt idx="658">
                  <c:v>8.7802869999999995</c:v>
                </c:pt>
                <c:pt idx="659">
                  <c:v>9.3379089999999998</c:v>
                </c:pt>
                <c:pt idx="660">
                  <c:v>6.4466200000000002</c:v>
                </c:pt>
                <c:pt idx="661">
                  <c:v>5.4434480000000001</c:v>
                </c:pt>
                <c:pt idx="662">
                  <c:v>5.7364816999999997</c:v>
                </c:pt>
                <c:pt idx="663">
                  <c:v>7.332624</c:v>
                </c:pt>
                <c:pt idx="664">
                  <c:v>8.1631999999999998</c:v>
                </c:pt>
                <c:pt idx="665">
                  <c:v>7.6938962999999996</c:v>
                </c:pt>
                <c:pt idx="666">
                  <c:v>6.9496979999999997</c:v>
                </c:pt>
                <c:pt idx="667">
                  <c:v>5.5486610000000001</c:v>
                </c:pt>
                <c:pt idx="668">
                  <c:v>5.9311199999999999</c:v>
                </c:pt>
                <c:pt idx="669">
                  <c:v>8.2380130000000005</c:v>
                </c:pt>
                <c:pt idx="670">
                  <c:v>8.3431940000000004</c:v>
                </c:pt>
                <c:pt idx="671">
                  <c:v>7.4333033999999998</c:v>
                </c:pt>
                <c:pt idx="672">
                  <c:v>7.4041959999999998</c:v>
                </c:pt>
                <c:pt idx="673">
                  <c:v>7.9402122000000004</c:v>
                </c:pt>
                <c:pt idx="674">
                  <c:v>8.9240870000000001</c:v>
                </c:pt>
                <c:pt idx="675">
                  <c:v>7.9696490000000004</c:v>
                </c:pt>
                <c:pt idx="676">
                  <c:v>6.5837500000000002</c:v>
                </c:pt>
                <c:pt idx="677">
                  <c:v>5.9240930000000001</c:v>
                </c:pt>
                <c:pt idx="678">
                  <c:v>6.4244646999999997</c:v>
                </c:pt>
                <c:pt idx="679">
                  <c:v>7.9567356</c:v>
                </c:pt>
                <c:pt idx="680">
                  <c:v>8.676024</c:v>
                </c:pt>
                <c:pt idx="681">
                  <c:v>7.4715199999999999</c:v>
                </c:pt>
                <c:pt idx="682">
                  <c:v>6.3858249999999996</c:v>
                </c:pt>
                <c:pt idx="683">
                  <c:v>6.7950309999999998</c:v>
                </c:pt>
                <c:pt idx="684">
                  <c:v>7.9801016000000002</c:v>
                </c:pt>
                <c:pt idx="685">
                  <c:v>8.8668379999999996</c:v>
                </c:pt>
                <c:pt idx="686">
                  <c:v>8.0108669999999993</c:v>
                </c:pt>
                <c:pt idx="687">
                  <c:v>7.1362534000000002</c:v>
                </c:pt>
                <c:pt idx="688">
                  <c:v>7.6331850000000001</c:v>
                </c:pt>
                <c:pt idx="689">
                  <c:v>7.3972486999999996</c:v>
                </c:pt>
                <c:pt idx="690">
                  <c:v>7.0991119999999999</c:v>
                </c:pt>
                <c:pt idx="691">
                  <c:v>6.9226570000000001</c:v>
                </c:pt>
                <c:pt idx="692">
                  <c:v>7.469309</c:v>
                </c:pt>
                <c:pt idx="693">
                  <c:v>6.866263</c:v>
                </c:pt>
                <c:pt idx="694">
                  <c:v>5.6730824000000002</c:v>
                </c:pt>
                <c:pt idx="695">
                  <c:v>6.6899065999999996</c:v>
                </c:pt>
                <c:pt idx="696">
                  <c:v>7.2421913</c:v>
                </c:pt>
                <c:pt idx="697">
                  <c:v>7.1443405000000002</c:v>
                </c:pt>
                <c:pt idx="698">
                  <c:v>7.6958713999999997</c:v>
                </c:pt>
                <c:pt idx="699">
                  <c:v>7.9794970000000003</c:v>
                </c:pt>
                <c:pt idx="700">
                  <c:v>7.2169957</c:v>
                </c:pt>
                <c:pt idx="701">
                  <c:v>7.1084985999999999</c:v>
                </c:pt>
                <c:pt idx="702">
                  <c:v>8.0649010000000008</c:v>
                </c:pt>
                <c:pt idx="703">
                  <c:v>7.9908175000000004</c:v>
                </c:pt>
                <c:pt idx="704">
                  <c:v>8.0735309999999991</c:v>
                </c:pt>
                <c:pt idx="705">
                  <c:v>9.1972989999999992</c:v>
                </c:pt>
                <c:pt idx="706">
                  <c:v>8.5625680000000006</c:v>
                </c:pt>
                <c:pt idx="707">
                  <c:v>7.6225769999999997</c:v>
                </c:pt>
                <c:pt idx="708">
                  <c:v>6.5967520000000004</c:v>
                </c:pt>
                <c:pt idx="709">
                  <c:v>6.4683393999999996</c:v>
                </c:pt>
                <c:pt idx="710">
                  <c:v>6.1555413999999997</c:v>
                </c:pt>
                <c:pt idx="711">
                  <c:v>6.1330070000000001</c:v>
                </c:pt>
                <c:pt idx="712">
                  <c:v>6.9754987000000002</c:v>
                </c:pt>
                <c:pt idx="713">
                  <c:v>6.7453560000000001</c:v>
                </c:pt>
                <c:pt idx="714">
                  <c:v>7.349812</c:v>
                </c:pt>
                <c:pt idx="715">
                  <c:v>6.4194329999999997</c:v>
                </c:pt>
                <c:pt idx="716">
                  <c:v>7.1389290000000001</c:v>
                </c:pt>
                <c:pt idx="717">
                  <c:v>7.2239313000000003</c:v>
                </c:pt>
                <c:pt idx="718">
                  <c:v>5.6282186999999997</c:v>
                </c:pt>
                <c:pt idx="719">
                  <c:v>5.8420769999999997</c:v>
                </c:pt>
                <c:pt idx="720">
                  <c:v>6.7129750000000001</c:v>
                </c:pt>
                <c:pt idx="721">
                  <c:v>6.6698459999999997</c:v>
                </c:pt>
                <c:pt idx="722">
                  <c:v>6.6752200000000004</c:v>
                </c:pt>
                <c:pt idx="723">
                  <c:v>6.6838860000000002</c:v>
                </c:pt>
                <c:pt idx="724">
                  <c:v>6.6025366999999999</c:v>
                </c:pt>
                <c:pt idx="725">
                  <c:v>6.2151079999999999</c:v>
                </c:pt>
                <c:pt idx="726">
                  <c:v>6.654013</c:v>
                </c:pt>
                <c:pt idx="727">
                  <c:v>8.9687619999999999</c:v>
                </c:pt>
                <c:pt idx="728">
                  <c:v>9.3625240000000005</c:v>
                </c:pt>
                <c:pt idx="729">
                  <c:v>8.2453780000000005</c:v>
                </c:pt>
                <c:pt idx="730">
                  <c:v>6.448251</c:v>
                </c:pt>
                <c:pt idx="731">
                  <c:v>5.6951976000000002</c:v>
                </c:pt>
                <c:pt idx="732">
                  <c:v>5.4020815000000004</c:v>
                </c:pt>
                <c:pt idx="733">
                  <c:v>4.7114285999999996</c:v>
                </c:pt>
                <c:pt idx="734">
                  <c:v>5.8006130000000002</c:v>
                </c:pt>
                <c:pt idx="735">
                  <c:v>5.9685100000000002</c:v>
                </c:pt>
                <c:pt idx="736">
                  <c:v>5.308287</c:v>
                </c:pt>
                <c:pt idx="737">
                  <c:v>5.7316345999999996</c:v>
                </c:pt>
                <c:pt idx="738">
                  <c:v>6.4999026999999998</c:v>
                </c:pt>
                <c:pt idx="739">
                  <c:v>6.6034603000000001</c:v>
                </c:pt>
                <c:pt idx="740">
                  <c:v>6.6372669999999996</c:v>
                </c:pt>
                <c:pt idx="741">
                  <c:v>6.0859519999999998</c:v>
                </c:pt>
                <c:pt idx="742">
                  <c:v>7.3138775999999996</c:v>
                </c:pt>
                <c:pt idx="743">
                  <c:v>6.81203</c:v>
                </c:pt>
                <c:pt idx="744">
                  <c:v>7.8569126000000002</c:v>
                </c:pt>
                <c:pt idx="745">
                  <c:v>8.5490680000000001</c:v>
                </c:pt>
                <c:pt idx="746">
                  <c:v>6.614719</c:v>
                </c:pt>
                <c:pt idx="747">
                  <c:v>5.5102849999999997</c:v>
                </c:pt>
                <c:pt idx="748">
                  <c:v>6.0658773999999998</c:v>
                </c:pt>
                <c:pt idx="749">
                  <c:v>7.7142350000000004</c:v>
                </c:pt>
                <c:pt idx="750">
                  <c:v>8.1564040000000002</c:v>
                </c:pt>
                <c:pt idx="751">
                  <c:v>6.7959857000000001</c:v>
                </c:pt>
                <c:pt idx="752">
                  <c:v>6.0632396000000002</c:v>
                </c:pt>
                <c:pt idx="753">
                  <c:v>7.8435873999999997</c:v>
                </c:pt>
                <c:pt idx="754">
                  <c:v>12.033633</c:v>
                </c:pt>
                <c:pt idx="755">
                  <c:v>9.8861709999999992</c:v>
                </c:pt>
                <c:pt idx="756">
                  <c:v>5.9878819999999999</c:v>
                </c:pt>
                <c:pt idx="757">
                  <c:v>6.8768406000000004</c:v>
                </c:pt>
                <c:pt idx="758">
                  <c:v>7.5012492999999996</c:v>
                </c:pt>
                <c:pt idx="759">
                  <c:v>7.6055983999999999</c:v>
                </c:pt>
                <c:pt idx="760">
                  <c:v>7.7604503999999999</c:v>
                </c:pt>
                <c:pt idx="761">
                  <c:v>7.6534979999999999</c:v>
                </c:pt>
                <c:pt idx="762">
                  <c:v>5.9880275999999997</c:v>
                </c:pt>
                <c:pt idx="763">
                  <c:v>5.7144500000000003</c:v>
                </c:pt>
                <c:pt idx="764">
                  <c:v>6.6167049999999996</c:v>
                </c:pt>
                <c:pt idx="765">
                  <c:v>7.7645306999999999</c:v>
                </c:pt>
                <c:pt idx="766">
                  <c:v>8.7642699999999998</c:v>
                </c:pt>
                <c:pt idx="767">
                  <c:v>8.7131340000000002</c:v>
                </c:pt>
                <c:pt idx="768">
                  <c:v>7.7508096999999996</c:v>
                </c:pt>
                <c:pt idx="769">
                  <c:v>7.2173109999999996</c:v>
                </c:pt>
                <c:pt idx="770">
                  <c:v>7.5439324000000001</c:v>
                </c:pt>
                <c:pt idx="771">
                  <c:v>6.1829476000000003</c:v>
                </c:pt>
                <c:pt idx="772">
                  <c:v>6.5839924999999999</c:v>
                </c:pt>
                <c:pt idx="773">
                  <c:v>7.7520255999999996</c:v>
                </c:pt>
                <c:pt idx="774">
                  <c:v>6.3182024999999999</c:v>
                </c:pt>
                <c:pt idx="775">
                  <c:v>6.6802859999999997</c:v>
                </c:pt>
                <c:pt idx="776">
                  <c:v>8.5547769999999996</c:v>
                </c:pt>
                <c:pt idx="777">
                  <c:v>7.1404430000000003</c:v>
                </c:pt>
                <c:pt idx="778">
                  <c:v>5.7012223999999998</c:v>
                </c:pt>
                <c:pt idx="779">
                  <c:v>5.595974</c:v>
                </c:pt>
                <c:pt idx="780">
                  <c:v>5.7773422999999999</c:v>
                </c:pt>
                <c:pt idx="781">
                  <c:v>6.6321779999999997</c:v>
                </c:pt>
                <c:pt idx="782">
                  <c:v>7.8158159999999999</c:v>
                </c:pt>
                <c:pt idx="783">
                  <c:v>8.0491119999999992</c:v>
                </c:pt>
                <c:pt idx="784">
                  <c:v>6.4016694999999997</c:v>
                </c:pt>
                <c:pt idx="785">
                  <c:v>6.014303</c:v>
                </c:pt>
                <c:pt idx="786">
                  <c:v>5.8173719999999998</c:v>
                </c:pt>
                <c:pt idx="787">
                  <c:v>5.6109200000000001</c:v>
                </c:pt>
                <c:pt idx="788">
                  <c:v>6.8507129999999998</c:v>
                </c:pt>
                <c:pt idx="789">
                  <c:v>6.1892766999999997</c:v>
                </c:pt>
                <c:pt idx="790">
                  <c:v>5.8698379999999997</c:v>
                </c:pt>
                <c:pt idx="791">
                  <c:v>6.5352696999999997</c:v>
                </c:pt>
                <c:pt idx="792">
                  <c:v>5.4654346</c:v>
                </c:pt>
                <c:pt idx="793">
                  <c:v>4.3486595000000001</c:v>
                </c:pt>
                <c:pt idx="794">
                  <c:v>4.2981005000000003</c:v>
                </c:pt>
                <c:pt idx="795">
                  <c:v>5.2783730000000002</c:v>
                </c:pt>
                <c:pt idx="796">
                  <c:v>5.9328627999999997</c:v>
                </c:pt>
                <c:pt idx="797">
                  <c:v>6.1753850000000003</c:v>
                </c:pt>
                <c:pt idx="798">
                  <c:v>7.2033329999999998</c:v>
                </c:pt>
                <c:pt idx="799">
                  <c:v>7.1865296000000001</c:v>
                </c:pt>
                <c:pt idx="800">
                  <c:v>5.8453280000000003</c:v>
                </c:pt>
                <c:pt idx="801">
                  <c:v>5.8974890000000002</c:v>
                </c:pt>
                <c:pt idx="802">
                  <c:v>6.7451090000000002</c:v>
                </c:pt>
                <c:pt idx="803">
                  <c:v>6.3679819999999996</c:v>
                </c:pt>
                <c:pt idx="804">
                  <c:v>8.6445080000000001</c:v>
                </c:pt>
                <c:pt idx="805">
                  <c:v>9.5125949999999992</c:v>
                </c:pt>
                <c:pt idx="806">
                  <c:v>6.8967856999999997</c:v>
                </c:pt>
                <c:pt idx="807">
                  <c:v>6.2080254999999998</c:v>
                </c:pt>
                <c:pt idx="808">
                  <c:v>7.0250490000000001</c:v>
                </c:pt>
                <c:pt idx="809">
                  <c:v>8.0887589999999996</c:v>
                </c:pt>
                <c:pt idx="810">
                  <c:v>7.7519390000000001</c:v>
                </c:pt>
                <c:pt idx="811">
                  <c:v>7.428528</c:v>
                </c:pt>
                <c:pt idx="812">
                  <c:v>7.6940299999999997</c:v>
                </c:pt>
                <c:pt idx="813">
                  <c:v>7.7439264999999997</c:v>
                </c:pt>
                <c:pt idx="814">
                  <c:v>6.3843923</c:v>
                </c:pt>
                <c:pt idx="815">
                  <c:v>5.6099779999999999</c:v>
                </c:pt>
                <c:pt idx="816">
                  <c:v>5.9823029999999999</c:v>
                </c:pt>
                <c:pt idx="817">
                  <c:v>6.5959479999999999</c:v>
                </c:pt>
                <c:pt idx="818">
                  <c:v>7.0187955000000004</c:v>
                </c:pt>
                <c:pt idx="819">
                  <c:v>8.1989260000000002</c:v>
                </c:pt>
                <c:pt idx="820">
                  <c:v>8.8967179999999999</c:v>
                </c:pt>
                <c:pt idx="821">
                  <c:v>7.7665972999999999</c:v>
                </c:pt>
                <c:pt idx="822">
                  <c:v>7.1164110000000003</c:v>
                </c:pt>
                <c:pt idx="823">
                  <c:v>6.9106306999999996</c:v>
                </c:pt>
                <c:pt idx="824">
                  <c:v>8.1303459999999994</c:v>
                </c:pt>
                <c:pt idx="825">
                  <c:v>7.5373697000000002</c:v>
                </c:pt>
                <c:pt idx="826">
                  <c:v>6.4077415000000002</c:v>
                </c:pt>
                <c:pt idx="827">
                  <c:v>7.3435736</c:v>
                </c:pt>
                <c:pt idx="828">
                  <c:v>7.0977993000000001</c:v>
                </c:pt>
                <c:pt idx="829">
                  <c:v>7.2983989999999999</c:v>
                </c:pt>
                <c:pt idx="830">
                  <c:v>9.0112930000000002</c:v>
                </c:pt>
                <c:pt idx="831">
                  <c:v>8.8304679999999998</c:v>
                </c:pt>
                <c:pt idx="832">
                  <c:v>8.7320150000000005</c:v>
                </c:pt>
                <c:pt idx="833">
                  <c:v>9.2409579999999991</c:v>
                </c:pt>
                <c:pt idx="834">
                  <c:v>7.4727215999999999</c:v>
                </c:pt>
                <c:pt idx="835">
                  <c:v>6.1373671999999999</c:v>
                </c:pt>
                <c:pt idx="836">
                  <c:v>6.4628490000000003</c:v>
                </c:pt>
                <c:pt idx="837">
                  <c:v>6.6831290000000001</c:v>
                </c:pt>
                <c:pt idx="838">
                  <c:v>6.4470033999999998</c:v>
                </c:pt>
                <c:pt idx="839">
                  <c:v>6.1045403</c:v>
                </c:pt>
                <c:pt idx="840">
                  <c:v>7.6662730000000003</c:v>
                </c:pt>
                <c:pt idx="841">
                  <c:v>8.0120719999999999</c:v>
                </c:pt>
                <c:pt idx="842">
                  <c:v>6.8079367</c:v>
                </c:pt>
                <c:pt idx="843">
                  <c:v>7.3634814999999998</c:v>
                </c:pt>
                <c:pt idx="844">
                  <c:v>8.1414100000000005</c:v>
                </c:pt>
                <c:pt idx="845">
                  <c:v>9.3688979999999997</c:v>
                </c:pt>
                <c:pt idx="846">
                  <c:v>9.1670230000000004</c:v>
                </c:pt>
                <c:pt idx="847">
                  <c:v>7.1746850000000002</c:v>
                </c:pt>
                <c:pt idx="848">
                  <c:v>6.0767040000000003</c:v>
                </c:pt>
                <c:pt idx="849">
                  <c:v>7.2503963000000002</c:v>
                </c:pt>
                <c:pt idx="850">
                  <c:v>8.3380220000000005</c:v>
                </c:pt>
                <c:pt idx="851">
                  <c:v>7.7460722999999998</c:v>
                </c:pt>
                <c:pt idx="852">
                  <c:v>7.6508789999999998</c:v>
                </c:pt>
                <c:pt idx="853">
                  <c:v>7.0555624999999997</c:v>
                </c:pt>
                <c:pt idx="854">
                  <c:v>7.2961200000000002</c:v>
                </c:pt>
                <c:pt idx="855">
                  <c:v>6.9259814999999998</c:v>
                </c:pt>
                <c:pt idx="856">
                  <c:v>7.4859010000000001</c:v>
                </c:pt>
                <c:pt idx="857">
                  <c:v>9.0323530000000005</c:v>
                </c:pt>
                <c:pt idx="858">
                  <c:v>7.9641380000000002</c:v>
                </c:pt>
                <c:pt idx="859">
                  <c:v>8.0688019999999998</c:v>
                </c:pt>
                <c:pt idx="860">
                  <c:v>8.8087119999999999</c:v>
                </c:pt>
                <c:pt idx="861">
                  <c:v>7.4364495000000002</c:v>
                </c:pt>
                <c:pt idx="862">
                  <c:v>6.4375876999999999</c:v>
                </c:pt>
                <c:pt idx="863">
                  <c:v>6.8474417000000001</c:v>
                </c:pt>
                <c:pt idx="864">
                  <c:v>7.8280386999999996</c:v>
                </c:pt>
                <c:pt idx="865">
                  <c:v>10.247754</c:v>
                </c:pt>
                <c:pt idx="866">
                  <c:v>10.521709</c:v>
                </c:pt>
                <c:pt idx="867">
                  <c:v>9.5933150000000005</c:v>
                </c:pt>
                <c:pt idx="868">
                  <c:v>7.769838</c:v>
                </c:pt>
                <c:pt idx="869">
                  <c:v>7.6236839999999999</c:v>
                </c:pt>
                <c:pt idx="870">
                  <c:v>7.1828669999999999</c:v>
                </c:pt>
                <c:pt idx="871">
                  <c:v>7.7664210000000002</c:v>
                </c:pt>
                <c:pt idx="872">
                  <c:v>8.6957760000000004</c:v>
                </c:pt>
                <c:pt idx="873">
                  <c:v>7.9179386999999997</c:v>
                </c:pt>
                <c:pt idx="874">
                  <c:v>8.575412</c:v>
                </c:pt>
                <c:pt idx="875">
                  <c:v>7.7118244000000002</c:v>
                </c:pt>
                <c:pt idx="876">
                  <c:v>5.8078747000000002</c:v>
                </c:pt>
                <c:pt idx="877">
                  <c:v>7.195373</c:v>
                </c:pt>
                <c:pt idx="878">
                  <c:v>9.2207779999999993</c:v>
                </c:pt>
                <c:pt idx="879">
                  <c:v>7.4089900000000002</c:v>
                </c:pt>
                <c:pt idx="880">
                  <c:v>6.0681396000000003</c:v>
                </c:pt>
                <c:pt idx="881">
                  <c:v>6.8419784999999997</c:v>
                </c:pt>
                <c:pt idx="882">
                  <c:v>5.9920005999999999</c:v>
                </c:pt>
                <c:pt idx="883">
                  <c:v>6.0752205999999997</c:v>
                </c:pt>
                <c:pt idx="884">
                  <c:v>7.180777</c:v>
                </c:pt>
                <c:pt idx="885">
                  <c:v>6.775112</c:v>
                </c:pt>
                <c:pt idx="886">
                  <c:v>9.1237770000000005</c:v>
                </c:pt>
                <c:pt idx="887">
                  <c:v>11.408991</c:v>
                </c:pt>
                <c:pt idx="888">
                  <c:v>8.0730299999999993</c:v>
                </c:pt>
                <c:pt idx="889">
                  <c:v>6.2616519999999998</c:v>
                </c:pt>
                <c:pt idx="890">
                  <c:v>5.8504019999999999</c:v>
                </c:pt>
                <c:pt idx="891">
                  <c:v>6.4775076</c:v>
                </c:pt>
                <c:pt idx="892">
                  <c:v>7.2580439999999999</c:v>
                </c:pt>
                <c:pt idx="893">
                  <c:v>5.8382306000000002</c:v>
                </c:pt>
                <c:pt idx="894">
                  <c:v>6.5285615999999997</c:v>
                </c:pt>
                <c:pt idx="895">
                  <c:v>8.0320520000000002</c:v>
                </c:pt>
                <c:pt idx="896">
                  <c:v>6.6517695999999997</c:v>
                </c:pt>
                <c:pt idx="897">
                  <c:v>5.7373519999999996</c:v>
                </c:pt>
                <c:pt idx="898">
                  <c:v>7.0987124000000001</c:v>
                </c:pt>
                <c:pt idx="899">
                  <c:v>7.881049</c:v>
                </c:pt>
                <c:pt idx="900">
                  <c:v>8.055415</c:v>
                </c:pt>
                <c:pt idx="901">
                  <c:v>9.1450230000000001</c:v>
                </c:pt>
                <c:pt idx="902">
                  <c:v>8.4292309999999997</c:v>
                </c:pt>
                <c:pt idx="903">
                  <c:v>6.0011706</c:v>
                </c:pt>
                <c:pt idx="904">
                  <c:v>6.3048520000000003</c:v>
                </c:pt>
                <c:pt idx="905">
                  <c:v>6.1102879999999997</c:v>
                </c:pt>
                <c:pt idx="906">
                  <c:v>6.4269857000000004</c:v>
                </c:pt>
                <c:pt idx="907">
                  <c:v>6.9976250000000002</c:v>
                </c:pt>
                <c:pt idx="908">
                  <c:v>6.1879225</c:v>
                </c:pt>
                <c:pt idx="909">
                  <c:v>5.9805007000000003</c:v>
                </c:pt>
                <c:pt idx="910">
                  <c:v>6.2719079999999998</c:v>
                </c:pt>
                <c:pt idx="911">
                  <c:v>7.0492973000000001</c:v>
                </c:pt>
                <c:pt idx="912">
                  <c:v>8.9444110000000006</c:v>
                </c:pt>
                <c:pt idx="913">
                  <c:v>8.7076720000000005</c:v>
                </c:pt>
                <c:pt idx="914">
                  <c:v>6.9313770000000003</c:v>
                </c:pt>
                <c:pt idx="915">
                  <c:v>5.998138</c:v>
                </c:pt>
                <c:pt idx="916">
                  <c:v>6.7491345000000003</c:v>
                </c:pt>
                <c:pt idx="917">
                  <c:v>7.0384517000000004</c:v>
                </c:pt>
                <c:pt idx="918">
                  <c:v>5.9432105999999996</c:v>
                </c:pt>
                <c:pt idx="919">
                  <c:v>5.9717830000000003</c:v>
                </c:pt>
                <c:pt idx="920">
                  <c:v>6.2653049999999997</c:v>
                </c:pt>
                <c:pt idx="921">
                  <c:v>6.3394240000000002</c:v>
                </c:pt>
                <c:pt idx="922">
                  <c:v>6.9421743999999999</c:v>
                </c:pt>
                <c:pt idx="923">
                  <c:v>7.7361646000000004</c:v>
                </c:pt>
                <c:pt idx="924">
                  <c:v>7.8852799999999998</c:v>
                </c:pt>
                <c:pt idx="925">
                  <c:v>6.9412193000000002</c:v>
                </c:pt>
                <c:pt idx="926">
                  <c:v>7.4005184000000002</c:v>
                </c:pt>
                <c:pt idx="927">
                  <c:v>9.6616909999999994</c:v>
                </c:pt>
                <c:pt idx="928">
                  <c:v>8.6887059999999998</c:v>
                </c:pt>
                <c:pt idx="929">
                  <c:v>6.7256600000000004</c:v>
                </c:pt>
                <c:pt idx="930">
                  <c:v>6.6169986999999999</c:v>
                </c:pt>
                <c:pt idx="931">
                  <c:v>6.3077702999999996</c:v>
                </c:pt>
                <c:pt idx="932">
                  <c:v>6.6031740000000001</c:v>
                </c:pt>
                <c:pt idx="933">
                  <c:v>6.258222</c:v>
                </c:pt>
                <c:pt idx="934">
                  <c:v>5.6960649999999999</c:v>
                </c:pt>
                <c:pt idx="935">
                  <c:v>6.7708626000000001</c:v>
                </c:pt>
                <c:pt idx="936">
                  <c:v>7.1259880000000004</c:v>
                </c:pt>
                <c:pt idx="937">
                  <c:v>6.7965736000000003</c:v>
                </c:pt>
                <c:pt idx="938">
                  <c:v>6.6652912999999998</c:v>
                </c:pt>
                <c:pt idx="939">
                  <c:v>6.7893299999999996</c:v>
                </c:pt>
                <c:pt idx="940">
                  <c:v>7.9787846</c:v>
                </c:pt>
                <c:pt idx="941">
                  <c:v>7.3029400000000004</c:v>
                </c:pt>
                <c:pt idx="942">
                  <c:v>6.3992962999999996</c:v>
                </c:pt>
                <c:pt idx="943">
                  <c:v>7.0757804000000002</c:v>
                </c:pt>
                <c:pt idx="944">
                  <c:v>6.8551159999999998</c:v>
                </c:pt>
                <c:pt idx="945">
                  <c:v>6.8508972999999997</c:v>
                </c:pt>
                <c:pt idx="946">
                  <c:v>7.9811753999999997</c:v>
                </c:pt>
                <c:pt idx="947">
                  <c:v>9.2839329999999993</c:v>
                </c:pt>
                <c:pt idx="948">
                  <c:v>8.9489199999999993</c:v>
                </c:pt>
                <c:pt idx="949">
                  <c:v>7.7872539999999999</c:v>
                </c:pt>
                <c:pt idx="950">
                  <c:v>7.0306030000000002</c:v>
                </c:pt>
                <c:pt idx="951">
                  <c:v>6.6756779999999996</c:v>
                </c:pt>
                <c:pt idx="952">
                  <c:v>5.9097238000000001</c:v>
                </c:pt>
                <c:pt idx="953">
                  <c:v>5.7620849999999999</c:v>
                </c:pt>
                <c:pt idx="954">
                  <c:v>7.2443879999999998</c:v>
                </c:pt>
                <c:pt idx="955">
                  <c:v>8.1741659999999996</c:v>
                </c:pt>
                <c:pt idx="956">
                  <c:v>7.4931999999999999</c:v>
                </c:pt>
                <c:pt idx="957">
                  <c:v>6.4507456000000003</c:v>
                </c:pt>
                <c:pt idx="958">
                  <c:v>6.5157027000000003</c:v>
                </c:pt>
                <c:pt idx="959">
                  <c:v>6.6657460000000004</c:v>
                </c:pt>
                <c:pt idx="960">
                  <c:v>7.188625</c:v>
                </c:pt>
                <c:pt idx="961">
                  <c:v>7.4951806000000003</c:v>
                </c:pt>
                <c:pt idx="962">
                  <c:v>7.0600399999999999</c:v>
                </c:pt>
                <c:pt idx="963">
                  <c:v>7.0190042999999998</c:v>
                </c:pt>
                <c:pt idx="964">
                  <c:v>7.6672973999999998</c:v>
                </c:pt>
                <c:pt idx="965">
                  <c:v>7.7384057000000004</c:v>
                </c:pt>
                <c:pt idx="966">
                  <c:v>6.1941766999999999</c:v>
                </c:pt>
                <c:pt idx="967">
                  <c:v>4.9444293999999998</c:v>
                </c:pt>
                <c:pt idx="968">
                  <c:v>6.5376152999999997</c:v>
                </c:pt>
                <c:pt idx="969">
                  <c:v>8.3508779999999998</c:v>
                </c:pt>
                <c:pt idx="970">
                  <c:v>6.8938639999999998</c:v>
                </c:pt>
                <c:pt idx="971">
                  <c:v>6.8956264999999997</c:v>
                </c:pt>
                <c:pt idx="972">
                  <c:v>8.2161950000000008</c:v>
                </c:pt>
                <c:pt idx="973">
                  <c:v>7.7844486000000002</c:v>
                </c:pt>
                <c:pt idx="974">
                  <c:v>7.2286453000000002</c:v>
                </c:pt>
                <c:pt idx="975">
                  <c:v>7.2945333000000003</c:v>
                </c:pt>
                <c:pt idx="976">
                  <c:v>6.7370562999999999</c:v>
                </c:pt>
                <c:pt idx="977">
                  <c:v>6.6191389999999997</c:v>
                </c:pt>
                <c:pt idx="978">
                  <c:v>7.7677149999999999</c:v>
                </c:pt>
                <c:pt idx="979">
                  <c:v>7.1741489999999999</c:v>
                </c:pt>
                <c:pt idx="980">
                  <c:v>6.409529</c:v>
                </c:pt>
                <c:pt idx="981">
                  <c:v>6.9728450000000004</c:v>
                </c:pt>
                <c:pt idx="982">
                  <c:v>6.473681</c:v>
                </c:pt>
                <c:pt idx="983">
                  <c:v>5.2258085999999997</c:v>
                </c:pt>
                <c:pt idx="984">
                  <c:v>5.4669546999999996</c:v>
                </c:pt>
                <c:pt idx="985">
                  <c:v>6.5996284000000003</c:v>
                </c:pt>
              </c:numCache>
            </c:numRef>
          </c:yVal>
          <c:smooth val="1"/>
          <c:extLst>
            <c:ext xmlns:c16="http://schemas.microsoft.com/office/drawing/2014/chart" uri="{C3380CC4-5D6E-409C-BE32-E72D297353CC}">
              <c16:uniqueId val="{00000001-7E1B-426A-986A-C1B4A3AB2D19}"/>
            </c:ext>
          </c:extLst>
        </c:ser>
        <c:dLbls>
          <c:showLegendKey val="0"/>
          <c:showVal val="0"/>
          <c:showCatName val="0"/>
          <c:showSerName val="0"/>
          <c:showPercent val="0"/>
          <c:showBubbleSize val="0"/>
        </c:dLbls>
        <c:axId val="1882539407"/>
        <c:axId val="1882561967"/>
      </c:scatterChart>
      <c:valAx>
        <c:axId val="18825394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561967"/>
        <c:crosses val="autoZero"/>
        <c:crossBetween val="midCat"/>
      </c:valAx>
      <c:valAx>
        <c:axId val="188256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539407"/>
        <c:crosses val="autoZero"/>
        <c:crossBetween val="midCat"/>
      </c:valAx>
      <c:spPr>
        <a:noFill/>
        <a:ln>
          <a:noFill/>
        </a:ln>
        <a:effectLst/>
      </c:spPr>
    </c:plotArea>
    <c:legend>
      <c:legendPos val="r"/>
      <c:layout>
        <c:manualLayout>
          <c:xMode val="edge"/>
          <c:yMode val="edge"/>
          <c:x val="0.75988657557995065"/>
          <c:y val="0.27559988398510632"/>
          <c:w val="0.11893258231603625"/>
          <c:h val="0.113325505588835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E35BA-BB16-6817-062B-02780CD593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ADRO Project</a:t>
            </a:r>
          </a:p>
        </p:txBody>
      </p:sp>
      <p:sp>
        <p:nvSpPr>
          <p:cNvPr id="3" name="Date Placeholder 2">
            <a:extLst>
              <a:ext uri="{FF2B5EF4-FFF2-40B4-BE49-F238E27FC236}">
                <a16:creationId xmlns:a16="http://schemas.microsoft.com/office/drawing/2014/main" id="{7F884822-E9D6-E906-6E01-720A739854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82DC35-100B-42B7-A3FE-6B7171280F69}" type="datetimeFigureOut">
              <a:rPr lang="en-IN" smtClean="0"/>
              <a:t>03-05-2023</a:t>
            </a:fld>
            <a:endParaRPr lang="en-IN"/>
          </a:p>
        </p:txBody>
      </p:sp>
      <p:sp>
        <p:nvSpPr>
          <p:cNvPr id="4" name="Footer Placeholder 3">
            <a:extLst>
              <a:ext uri="{FF2B5EF4-FFF2-40B4-BE49-F238E27FC236}">
                <a16:creationId xmlns:a16="http://schemas.microsoft.com/office/drawing/2014/main" id="{7E22B51A-1FD3-1B70-7EF0-670112F224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1D6FAC-3C38-43B9-AD73-E66AFC5A19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8298ED-94BA-46E7-8A31-34490A29472B}" type="slidenum">
              <a:rPr lang="en-IN" smtClean="0"/>
              <a:t>‹#›</a:t>
            </a:fld>
            <a:endParaRPr lang="en-IN"/>
          </a:p>
        </p:txBody>
      </p:sp>
    </p:spTree>
    <p:extLst>
      <p:ext uri="{BB962C8B-B14F-4D97-AF65-F5344CB8AC3E}">
        <p14:creationId xmlns:p14="http://schemas.microsoft.com/office/powerpoint/2010/main" val="201340648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ADRO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6445B-5580-471B-8065-84AA4A6E339A}"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41708-EEE8-41C6-B668-69F4EAB95509}" type="slidenum">
              <a:rPr lang="en-IN" smtClean="0"/>
              <a:t>‹#›</a:t>
            </a:fld>
            <a:endParaRPr lang="en-IN"/>
          </a:p>
        </p:txBody>
      </p:sp>
    </p:spTree>
    <p:extLst>
      <p:ext uri="{BB962C8B-B14F-4D97-AF65-F5344CB8AC3E}">
        <p14:creationId xmlns:p14="http://schemas.microsoft.com/office/powerpoint/2010/main" val="15042067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In this presentation, we will discuss the concept of Adaptive Dynamic Range Optimization (ADRO) for hearing enhancement and its importance in improving hearing aid performance. We will cover the different types of hearing aid technology available and how ADRO fits into the landscape. We will explain the ADRO algorithm in detail, including how it works and its benefits for hearing aid users. We will also discuss the challenges of implementing ADRO in real-time and present solutions for overcoming these challenges. Finally, we will present a study design for evaluating the effectiveness of ADRO in real-world settings, as well as case studies demonstrating the successful implementation of ADRO in real-world settings.</a:t>
            </a:r>
            <a:endParaRPr lang="en-IN" dirty="0"/>
          </a:p>
        </p:txBody>
      </p:sp>
      <p:sp>
        <p:nvSpPr>
          <p:cNvPr id="4" name="Slide Number Placeholder 3"/>
          <p:cNvSpPr>
            <a:spLocks noGrp="1"/>
          </p:cNvSpPr>
          <p:nvPr>
            <p:ph type="sldNum" sz="quarter" idx="5"/>
          </p:nvPr>
        </p:nvSpPr>
        <p:spPr/>
        <p:txBody>
          <a:bodyPr/>
          <a:lstStyle/>
          <a:p>
            <a:fld id="{AE041708-EEE8-41C6-B668-69F4EAB95509}" type="slidenum">
              <a:rPr lang="en-IN" smtClean="0"/>
              <a:t>1</a:t>
            </a:fld>
            <a:endParaRPr lang="en-IN"/>
          </a:p>
        </p:txBody>
      </p:sp>
      <p:sp>
        <p:nvSpPr>
          <p:cNvPr id="5" name="Header Placeholder 4">
            <a:extLst>
              <a:ext uri="{FF2B5EF4-FFF2-40B4-BE49-F238E27FC236}">
                <a16:creationId xmlns:a16="http://schemas.microsoft.com/office/drawing/2014/main" id="{B1032022-8157-ACB8-B169-BE4472F4AFAA}"/>
              </a:ext>
            </a:extLst>
          </p:cNvPr>
          <p:cNvSpPr>
            <a:spLocks noGrp="1"/>
          </p:cNvSpPr>
          <p:nvPr>
            <p:ph type="hdr" sz="quarter"/>
          </p:nvPr>
        </p:nvSpPr>
        <p:spPr/>
        <p:txBody>
          <a:bodyPr/>
          <a:lstStyle/>
          <a:p>
            <a:r>
              <a:rPr lang="en-IN"/>
              <a:t>ADRO Project</a:t>
            </a:r>
          </a:p>
        </p:txBody>
      </p:sp>
    </p:spTree>
    <p:extLst>
      <p:ext uri="{BB962C8B-B14F-4D97-AF65-F5344CB8AC3E}">
        <p14:creationId xmlns:p14="http://schemas.microsoft.com/office/powerpoint/2010/main" val="196936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041708-EEE8-41C6-B668-69F4EAB95509}" type="slidenum">
              <a:rPr lang="en-IN" smtClean="0"/>
              <a:t>2</a:t>
            </a:fld>
            <a:endParaRPr lang="en-IN"/>
          </a:p>
        </p:txBody>
      </p:sp>
      <p:sp>
        <p:nvSpPr>
          <p:cNvPr id="5" name="Header Placeholder 4">
            <a:extLst>
              <a:ext uri="{FF2B5EF4-FFF2-40B4-BE49-F238E27FC236}">
                <a16:creationId xmlns:a16="http://schemas.microsoft.com/office/drawing/2014/main" id="{0EDB8CF7-7A86-5EB0-F464-C8D574B7C138}"/>
              </a:ext>
            </a:extLst>
          </p:cNvPr>
          <p:cNvSpPr>
            <a:spLocks noGrp="1"/>
          </p:cNvSpPr>
          <p:nvPr>
            <p:ph type="hdr" sz="quarter"/>
          </p:nvPr>
        </p:nvSpPr>
        <p:spPr/>
        <p:txBody>
          <a:bodyPr/>
          <a:lstStyle/>
          <a:p>
            <a:r>
              <a:rPr lang="en-IN"/>
              <a:t>ADRO Project</a:t>
            </a:r>
          </a:p>
        </p:txBody>
      </p:sp>
    </p:spTree>
    <p:extLst>
      <p:ext uri="{BB962C8B-B14F-4D97-AF65-F5344CB8AC3E}">
        <p14:creationId xmlns:p14="http://schemas.microsoft.com/office/powerpoint/2010/main" val="109312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041708-EEE8-41C6-B668-69F4EAB95509}" type="slidenum">
              <a:rPr lang="en-IN" smtClean="0"/>
              <a:t>9</a:t>
            </a:fld>
            <a:endParaRPr lang="en-IN"/>
          </a:p>
        </p:txBody>
      </p:sp>
      <p:sp>
        <p:nvSpPr>
          <p:cNvPr id="5" name="Header Placeholder 4">
            <a:extLst>
              <a:ext uri="{FF2B5EF4-FFF2-40B4-BE49-F238E27FC236}">
                <a16:creationId xmlns:a16="http://schemas.microsoft.com/office/drawing/2014/main" id="{B13229EE-2ABA-04BF-3D33-3A64D443B2CA}"/>
              </a:ext>
            </a:extLst>
          </p:cNvPr>
          <p:cNvSpPr>
            <a:spLocks noGrp="1"/>
          </p:cNvSpPr>
          <p:nvPr>
            <p:ph type="hdr" sz="quarter"/>
          </p:nvPr>
        </p:nvSpPr>
        <p:spPr/>
        <p:txBody>
          <a:bodyPr/>
          <a:lstStyle/>
          <a:p>
            <a:r>
              <a:rPr lang="en-IN"/>
              <a:t>ADRO Project</a:t>
            </a:r>
          </a:p>
        </p:txBody>
      </p:sp>
    </p:spTree>
    <p:extLst>
      <p:ext uri="{BB962C8B-B14F-4D97-AF65-F5344CB8AC3E}">
        <p14:creationId xmlns:p14="http://schemas.microsoft.com/office/powerpoint/2010/main" val="318421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041708-EEE8-41C6-B668-69F4EAB95509}" type="slidenum">
              <a:rPr lang="en-IN" smtClean="0"/>
              <a:t>11</a:t>
            </a:fld>
            <a:endParaRPr lang="en-IN"/>
          </a:p>
        </p:txBody>
      </p:sp>
      <p:sp>
        <p:nvSpPr>
          <p:cNvPr id="5" name="Header Placeholder 4">
            <a:extLst>
              <a:ext uri="{FF2B5EF4-FFF2-40B4-BE49-F238E27FC236}">
                <a16:creationId xmlns:a16="http://schemas.microsoft.com/office/drawing/2014/main" id="{56DA68BF-E731-66E7-C7C0-6CC9716D92DD}"/>
              </a:ext>
            </a:extLst>
          </p:cNvPr>
          <p:cNvSpPr>
            <a:spLocks noGrp="1"/>
          </p:cNvSpPr>
          <p:nvPr>
            <p:ph type="hdr" sz="quarter"/>
          </p:nvPr>
        </p:nvSpPr>
        <p:spPr/>
        <p:txBody>
          <a:bodyPr/>
          <a:lstStyle/>
          <a:p>
            <a:r>
              <a:rPr lang="en-IN"/>
              <a:t>ADRO Project</a:t>
            </a:r>
          </a:p>
        </p:txBody>
      </p:sp>
    </p:spTree>
    <p:extLst>
      <p:ext uri="{BB962C8B-B14F-4D97-AF65-F5344CB8AC3E}">
        <p14:creationId xmlns:p14="http://schemas.microsoft.com/office/powerpoint/2010/main" val="146222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C1FA95-B6CB-442A-A8E8-920B8035C584}" type="datetime1">
              <a:rPr lang="en-US" smtClean="0"/>
              <a:t>5/3/2023</a:t>
            </a:fld>
            <a:endParaRPr lang="en-US"/>
          </a:p>
        </p:txBody>
      </p:sp>
      <p:sp>
        <p:nvSpPr>
          <p:cNvPr id="5" name="Footer Placeholder 4"/>
          <p:cNvSpPr>
            <a:spLocks noGrp="1"/>
          </p:cNvSpPr>
          <p:nvPr>
            <p:ph type="ftr" sz="quarter" idx="11"/>
          </p:nvPr>
        </p:nvSpPr>
        <p:spPr/>
        <p:txBody>
          <a:bodyPr/>
          <a:lstStyle/>
          <a:p>
            <a:r>
              <a:rPr lang="en-US"/>
              <a:t>EESC 6367: Applied Digital Signal Processing</a:t>
            </a:r>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37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C3BCC-2015-4A0E-A25C-4D743ADED21C}" type="datetime1">
              <a:rPr lang="en-US" smtClean="0"/>
              <a:t>5/3/2023</a:t>
            </a:fld>
            <a:endParaRPr lang="en-US"/>
          </a:p>
        </p:txBody>
      </p:sp>
      <p:sp>
        <p:nvSpPr>
          <p:cNvPr id="5" name="Footer Placeholder 4"/>
          <p:cNvSpPr>
            <a:spLocks noGrp="1"/>
          </p:cNvSpPr>
          <p:nvPr>
            <p:ph type="ftr" sz="quarter" idx="11"/>
          </p:nvPr>
        </p:nvSpPr>
        <p:spPr/>
        <p:txBody>
          <a:bodyPr/>
          <a:lstStyle/>
          <a:p>
            <a:r>
              <a:rPr lang="en-US"/>
              <a:t>EESC 6367: Applied Digital Signal Processing</a:t>
            </a:r>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7909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1C93C-BBB4-4946-A1E6-5ECA870DC42A}" type="datetime1">
              <a:rPr lang="en-US" smtClean="0"/>
              <a:t>5/3/2023</a:t>
            </a:fld>
            <a:endParaRPr lang="en-US"/>
          </a:p>
        </p:txBody>
      </p:sp>
      <p:sp>
        <p:nvSpPr>
          <p:cNvPr id="5" name="Footer Placeholder 4"/>
          <p:cNvSpPr>
            <a:spLocks noGrp="1"/>
          </p:cNvSpPr>
          <p:nvPr>
            <p:ph type="ftr" sz="quarter" idx="11"/>
          </p:nvPr>
        </p:nvSpPr>
        <p:spPr/>
        <p:txBody>
          <a:bodyPr/>
          <a:lstStyle/>
          <a:p>
            <a:r>
              <a:rPr lang="en-US"/>
              <a:t>EESC 6367: Applied Digital Signal Processing</a:t>
            </a:r>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7359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A518-FC9E-49DF-A761-D959917DC16C}" type="datetime1">
              <a:rPr lang="en-US" smtClean="0"/>
              <a:t>5/3/2023</a:t>
            </a:fld>
            <a:endParaRPr lang="en-US"/>
          </a:p>
        </p:txBody>
      </p:sp>
      <p:sp>
        <p:nvSpPr>
          <p:cNvPr id="5" name="Footer Placeholder 4"/>
          <p:cNvSpPr>
            <a:spLocks noGrp="1"/>
          </p:cNvSpPr>
          <p:nvPr>
            <p:ph type="ftr" sz="quarter" idx="11"/>
          </p:nvPr>
        </p:nvSpPr>
        <p:spPr/>
        <p:txBody>
          <a:bodyPr/>
          <a:lstStyle/>
          <a:p>
            <a:r>
              <a:rPr lang="en-US"/>
              <a:t>EESC 6367: Applied Digital Signal Processing</a:t>
            </a:r>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3188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1008-BA21-4745-80DF-E6502026DA7D}" type="datetime1">
              <a:rPr lang="en-US" smtClean="0"/>
              <a:t>5/3/2023</a:t>
            </a:fld>
            <a:endParaRPr lang="en-US"/>
          </a:p>
        </p:txBody>
      </p:sp>
      <p:sp>
        <p:nvSpPr>
          <p:cNvPr id="5" name="Footer Placeholder 4"/>
          <p:cNvSpPr>
            <a:spLocks noGrp="1"/>
          </p:cNvSpPr>
          <p:nvPr>
            <p:ph type="ftr" sz="quarter" idx="11"/>
          </p:nvPr>
        </p:nvSpPr>
        <p:spPr/>
        <p:txBody>
          <a:bodyPr/>
          <a:lstStyle/>
          <a:p>
            <a:r>
              <a:rPr lang="en-US"/>
              <a:t>EESC 6367: Applied Digital Signal Processing</a:t>
            </a:r>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64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CBF02-A31F-4290-895B-296EFE677531}" type="datetime1">
              <a:rPr lang="en-US" smtClean="0"/>
              <a:t>5/3/2023</a:t>
            </a:fld>
            <a:endParaRPr lang="en-US"/>
          </a:p>
        </p:txBody>
      </p:sp>
      <p:sp>
        <p:nvSpPr>
          <p:cNvPr id="6" name="Footer Placeholder 5"/>
          <p:cNvSpPr>
            <a:spLocks noGrp="1"/>
          </p:cNvSpPr>
          <p:nvPr>
            <p:ph type="ftr" sz="quarter" idx="11"/>
          </p:nvPr>
        </p:nvSpPr>
        <p:spPr/>
        <p:txBody>
          <a:bodyPr/>
          <a:lstStyle/>
          <a:p>
            <a:r>
              <a:rPr lang="en-US"/>
              <a:t>EESC 6367: Applied Digital Signal Processing</a:t>
            </a:r>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685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68C5C2-8F1E-40BF-B617-3EDA511D45FA}" type="datetime1">
              <a:rPr lang="en-US" smtClean="0"/>
              <a:t>5/3/2023</a:t>
            </a:fld>
            <a:endParaRPr lang="en-US"/>
          </a:p>
        </p:txBody>
      </p:sp>
      <p:sp>
        <p:nvSpPr>
          <p:cNvPr id="8" name="Footer Placeholder 7"/>
          <p:cNvSpPr>
            <a:spLocks noGrp="1"/>
          </p:cNvSpPr>
          <p:nvPr>
            <p:ph type="ftr" sz="quarter" idx="11"/>
          </p:nvPr>
        </p:nvSpPr>
        <p:spPr/>
        <p:txBody>
          <a:bodyPr/>
          <a:lstStyle/>
          <a:p>
            <a:r>
              <a:rPr lang="en-US"/>
              <a:t>EESC 6367: Applied Digital Signal Processing</a:t>
            </a:r>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3314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8757D-61BC-4AEB-93A4-5D0055ABD27A}" type="datetime1">
              <a:rPr lang="en-US" smtClean="0"/>
              <a:t>5/3/2023</a:t>
            </a:fld>
            <a:endParaRPr lang="en-US"/>
          </a:p>
        </p:txBody>
      </p:sp>
      <p:sp>
        <p:nvSpPr>
          <p:cNvPr id="4" name="Footer Placeholder 3"/>
          <p:cNvSpPr>
            <a:spLocks noGrp="1"/>
          </p:cNvSpPr>
          <p:nvPr>
            <p:ph type="ftr" sz="quarter" idx="11"/>
          </p:nvPr>
        </p:nvSpPr>
        <p:spPr/>
        <p:txBody>
          <a:bodyPr/>
          <a:lstStyle/>
          <a:p>
            <a:r>
              <a:rPr lang="en-US"/>
              <a:t>EESC 6367: Applied Digital Signal Processing</a:t>
            </a:r>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4406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FB5A5-2B44-4E31-BA71-9DBC65729756}" type="datetime1">
              <a:rPr lang="en-US" smtClean="0"/>
              <a:t>5/3/2023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EESC 6367: Applied Digital Signal Processing</a:t>
            </a:r>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2951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6A7AA4-6A49-4F9F-B3A0-839A7A52A188}" type="datetime1">
              <a:rPr lang="en-US" smtClean="0"/>
              <a:t>5/3/2023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EESC 6367: Applied Digital Signal Processing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47144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1796F-A2C2-4FC2-9734-6E17FF0935F8}" type="datetime1">
              <a:rPr lang="en-US" smtClean="0"/>
              <a:t>5/3/2023</a:t>
            </a:fld>
            <a:endParaRPr lang="en-US"/>
          </a:p>
        </p:txBody>
      </p:sp>
      <p:sp>
        <p:nvSpPr>
          <p:cNvPr id="6" name="Footer Placeholder 5"/>
          <p:cNvSpPr>
            <a:spLocks noGrp="1"/>
          </p:cNvSpPr>
          <p:nvPr>
            <p:ph type="ftr" sz="quarter" idx="11"/>
          </p:nvPr>
        </p:nvSpPr>
        <p:spPr/>
        <p:txBody>
          <a:bodyPr/>
          <a:lstStyle/>
          <a:p>
            <a:r>
              <a:rPr lang="en-US"/>
              <a:t>EESC 6367: Applied Digital Signal Processing</a:t>
            </a:r>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6954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A0980D-0E38-4CD3-928B-877FA2FD5FBA}" type="datetime1">
              <a:rPr lang="en-US" smtClean="0"/>
              <a:t>5/3/2023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EESC 6367: Applied Digital Signal Processing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09D357-8067-4A1F-97B2-93C5160B78D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1145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BF7C-06C1-9311-A612-0131AA8482BA}"/>
              </a:ext>
            </a:extLst>
          </p:cNvPr>
          <p:cNvSpPr>
            <a:spLocks noGrp="1"/>
          </p:cNvSpPr>
          <p:nvPr>
            <p:ph type="ctrTitle"/>
          </p:nvPr>
        </p:nvSpPr>
        <p:spPr>
          <a:xfrm>
            <a:off x="1100051" y="1259380"/>
            <a:ext cx="9046361" cy="1783390"/>
          </a:xfrm>
        </p:spPr>
        <p:txBody>
          <a:bodyPr>
            <a:normAutofit/>
          </a:bodyPr>
          <a:lstStyle/>
          <a:p>
            <a:r>
              <a:rPr lang="en-US" sz="4000" dirty="0"/>
              <a:t>Real-Time Implementation and Evaluation of Adaptive Dynamic Range Optimization (ADRO) for Hearing Enhancement</a:t>
            </a:r>
            <a:endParaRPr lang="en-IN" sz="4000" dirty="0"/>
          </a:p>
        </p:txBody>
      </p:sp>
      <p:sp>
        <p:nvSpPr>
          <p:cNvPr id="3" name="Subtitle 2">
            <a:extLst>
              <a:ext uri="{FF2B5EF4-FFF2-40B4-BE49-F238E27FC236}">
                <a16:creationId xmlns:a16="http://schemas.microsoft.com/office/drawing/2014/main" id="{66641FEB-5815-AE93-E44D-01378A48B2E5}"/>
              </a:ext>
            </a:extLst>
          </p:cNvPr>
          <p:cNvSpPr>
            <a:spLocks noGrp="1"/>
          </p:cNvSpPr>
          <p:nvPr>
            <p:ph type="subTitle" idx="1"/>
          </p:nvPr>
        </p:nvSpPr>
        <p:spPr>
          <a:xfrm>
            <a:off x="1100051" y="4455620"/>
            <a:ext cx="10058400" cy="1143000"/>
          </a:xfrm>
        </p:spPr>
        <p:txBody>
          <a:bodyPr>
            <a:noAutofit/>
          </a:bodyPr>
          <a:lstStyle/>
          <a:p>
            <a:r>
              <a:rPr lang="en-IN" sz="2000" dirty="0"/>
              <a:t>Final Project presentation</a:t>
            </a:r>
          </a:p>
          <a:p>
            <a:pPr algn="ctr"/>
            <a:r>
              <a:rPr lang="en-IN" dirty="0"/>
              <a:t>						       </a:t>
            </a:r>
            <a:r>
              <a:rPr lang="en-IN" sz="2000" dirty="0"/>
              <a:t>By </a:t>
            </a:r>
          </a:p>
          <a:p>
            <a:pPr algn="r"/>
            <a:r>
              <a:rPr lang="en-IN" sz="2000" dirty="0"/>
              <a:t>Raman Mishra</a:t>
            </a:r>
          </a:p>
          <a:p>
            <a:pPr algn="r"/>
            <a:r>
              <a:rPr lang="en-IN" sz="2000" dirty="0"/>
              <a:t>(RSM200000)</a:t>
            </a:r>
          </a:p>
        </p:txBody>
      </p:sp>
    </p:spTree>
    <p:extLst>
      <p:ext uri="{BB962C8B-B14F-4D97-AF65-F5344CB8AC3E}">
        <p14:creationId xmlns:p14="http://schemas.microsoft.com/office/powerpoint/2010/main" val="339987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1ACC-F9A1-417A-109D-2E5EBFE7A1E4}"/>
              </a:ext>
            </a:extLst>
          </p:cNvPr>
          <p:cNvSpPr>
            <a:spLocks noGrp="1"/>
          </p:cNvSpPr>
          <p:nvPr>
            <p:ph type="title"/>
          </p:nvPr>
        </p:nvSpPr>
        <p:spPr>
          <a:xfrm>
            <a:off x="821356" y="991130"/>
            <a:ext cx="10549288" cy="741173"/>
          </a:xfrm>
        </p:spPr>
        <p:txBody>
          <a:bodyPr>
            <a:normAutofit fontScale="90000"/>
          </a:bodyPr>
          <a:lstStyle/>
          <a:p>
            <a:r>
              <a:rPr lang="en-IN" sz="5400" b="1" dirty="0"/>
              <a:t>Babble Concatenated</a:t>
            </a:r>
            <a:endParaRPr lang="en-IN" dirty="0"/>
          </a:p>
        </p:txBody>
      </p:sp>
      <p:pic>
        <p:nvPicPr>
          <p:cNvPr id="4" name="Picture 3">
            <a:extLst>
              <a:ext uri="{FF2B5EF4-FFF2-40B4-BE49-F238E27FC236}">
                <a16:creationId xmlns:a16="http://schemas.microsoft.com/office/drawing/2014/main" id="{4A443869-CCBA-4FA2-F97F-9D1AEE196E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1356" y="2023711"/>
            <a:ext cx="5091964" cy="3818973"/>
          </a:xfrm>
          <a:prstGeom prst="rect">
            <a:avLst/>
          </a:prstGeom>
        </p:spPr>
      </p:pic>
      <p:sp>
        <p:nvSpPr>
          <p:cNvPr id="6" name="TextBox 5">
            <a:extLst>
              <a:ext uri="{FF2B5EF4-FFF2-40B4-BE49-F238E27FC236}">
                <a16:creationId xmlns:a16="http://schemas.microsoft.com/office/drawing/2014/main" id="{64711979-4954-8912-1798-353761BBBF38}"/>
              </a:ext>
            </a:extLst>
          </p:cNvPr>
          <p:cNvSpPr txBox="1"/>
          <p:nvPr/>
        </p:nvSpPr>
        <p:spPr>
          <a:xfrm>
            <a:off x="1396649" y="5842833"/>
            <a:ext cx="3941377"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Concatenated </a:t>
            </a:r>
            <a:r>
              <a:rPr lang="en-IN" sz="1200" b="1" dirty="0"/>
              <a:t>Babble in Time Domain</a:t>
            </a:r>
          </a:p>
        </p:txBody>
      </p:sp>
      <p:sp>
        <p:nvSpPr>
          <p:cNvPr id="3" name="Footer Placeholder 2">
            <a:extLst>
              <a:ext uri="{FF2B5EF4-FFF2-40B4-BE49-F238E27FC236}">
                <a16:creationId xmlns:a16="http://schemas.microsoft.com/office/drawing/2014/main" id="{1D32ABB0-CFDF-0F35-5071-6E8A76ED2D7E}"/>
              </a:ext>
            </a:extLst>
          </p:cNvPr>
          <p:cNvSpPr>
            <a:spLocks noGrp="1"/>
          </p:cNvSpPr>
          <p:nvPr>
            <p:ph type="ftr" sz="quarter" idx="11"/>
          </p:nvPr>
        </p:nvSpPr>
        <p:spPr/>
        <p:txBody>
          <a:bodyPr/>
          <a:lstStyle/>
          <a:p>
            <a:r>
              <a:rPr lang="en-US"/>
              <a:t>EESC 6367: Applied Digital Signal Processing</a:t>
            </a:r>
          </a:p>
        </p:txBody>
      </p:sp>
      <p:sp>
        <p:nvSpPr>
          <p:cNvPr id="5" name="Slide Number Placeholder 4">
            <a:extLst>
              <a:ext uri="{FF2B5EF4-FFF2-40B4-BE49-F238E27FC236}">
                <a16:creationId xmlns:a16="http://schemas.microsoft.com/office/drawing/2014/main" id="{1A1480F7-C9D0-791C-9F8A-9F49B1BD5AB6}"/>
              </a:ext>
            </a:extLst>
          </p:cNvPr>
          <p:cNvSpPr>
            <a:spLocks noGrp="1"/>
          </p:cNvSpPr>
          <p:nvPr>
            <p:ph type="sldNum" sz="quarter" idx="12"/>
          </p:nvPr>
        </p:nvSpPr>
        <p:spPr/>
        <p:txBody>
          <a:bodyPr/>
          <a:lstStyle/>
          <a:p>
            <a:fld id="{3109D357-8067-4A1F-97B2-93C5160B78D9}" type="slidenum">
              <a:rPr lang="en-US" smtClean="0"/>
              <a:t>10</a:t>
            </a:fld>
            <a:endParaRPr lang="en-US"/>
          </a:p>
        </p:txBody>
      </p:sp>
      <p:graphicFrame>
        <p:nvGraphicFramePr>
          <p:cNvPr id="7" name="Chart 6">
            <a:extLst>
              <a:ext uri="{FF2B5EF4-FFF2-40B4-BE49-F238E27FC236}">
                <a16:creationId xmlns:a16="http://schemas.microsoft.com/office/drawing/2014/main" id="{2464D072-CB01-67D5-A7FF-1B389040F639}"/>
              </a:ext>
            </a:extLst>
          </p:cNvPr>
          <p:cNvGraphicFramePr>
            <a:graphicFrameLocks/>
          </p:cNvGraphicFramePr>
          <p:nvPr>
            <p:extLst>
              <p:ext uri="{D42A27DB-BD31-4B8C-83A1-F6EECF244321}">
                <p14:modId xmlns:p14="http://schemas.microsoft.com/office/powerpoint/2010/main" val="65466158"/>
              </p:ext>
            </p:extLst>
          </p:nvPr>
        </p:nvGraphicFramePr>
        <p:xfrm>
          <a:off x="6278682" y="2023711"/>
          <a:ext cx="4716092" cy="378227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F3B97E2-FD52-BF04-B904-6D1E06554D39}"/>
              </a:ext>
            </a:extLst>
          </p:cNvPr>
          <p:cNvSpPr txBox="1"/>
          <p:nvPr/>
        </p:nvSpPr>
        <p:spPr>
          <a:xfrm>
            <a:off x="8245870" y="5805984"/>
            <a:ext cx="1496560" cy="276999"/>
          </a:xfrm>
          <a:prstGeom prst="rect">
            <a:avLst/>
          </a:prstGeom>
          <a:noFill/>
        </p:spPr>
        <p:txBody>
          <a:bodyPr wrap="square">
            <a:spAutoFit/>
          </a:bodyPr>
          <a:lstStyle/>
          <a:p>
            <a:r>
              <a:rPr lang="en-IN" sz="1200" b="1" i="0" u="none" strike="noStrike" baseline="0" dirty="0">
                <a:solidFill>
                  <a:srgbClr val="000000"/>
                </a:solidFill>
              </a:rPr>
              <a:t>Fig: D1 &amp; D2 vs Time</a:t>
            </a:r>
            <a:endParaRPr lang="en-IN" sz="1200" b="1" dirty="0"/>
          </a:p>
        </p:txBody>
      </p:sp>
    </p:spTree>
    <p:extLst>
      <p:ext uri="{BB962C8B-B14F-4D97-AF65-F5344CB8AC3E}">
        <p14:creationId xmlns:p14="http://schemas.microsoft.com/office/powerpoint/2010/main" val="213307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7521-0790-82B1-2D7C-4D2DA055C1FB}"/>
              </a:ext>
            </a:extLst>
          </p:cNvPr>
          <p:cNvSpPr>
            <a:spLocks noGrp="1"/>
          </p:cNvSpPr>
          <p:nvPr>
            <p:ph type="title"/>
          </p:nvPr>
        </p:nvSpPr>
        <p:spPr/>
        <p:txBody>
          <a:bodyPr/>
          <a:lstStyle/>
          <a:p>
            <a:r>
              <a:rPr lang="en-IN" sz="4800" b="1" dirty="0"/>
              <a:t>Soft Babble</a:t>
            </a:r>
            <a:endParaRPr lang="en-IN" b="1" dirty="0"/>
          </a:p>
        </p:txBody>
      </p:sp>
      <p:pic>
        <p:nvPicPr>
          <p:cNvPr id="4" name="Picture 3">
            <a:extLst>
              <a:ext uri="{FF2B5EF4-FFF2-40B4-BE49-F238E27FC236}">
                <a16:creationId xmlns:a16="http://schemas.microsoft.com/office/drawing/2014/main" id="{E378C22C-594A-BD32-4439-4A4943015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95027" y="2300293"/>
            <a:ext cx="4556770" cy="3417578"/>
          </a:xfrm>
          <a:prstGeom prst="rect">
            <a:avLst/>
          </a:prstGeom>
        </p:spPr>
      </p:pic>
      <p:sp>
        <p:nvSpPr>
          <p:cNvPr id="7" name="TextBox 6">
            <a:extLst>
              <a:ext uri="{FF2B5EF4-FFF2-40B4-BE49-F238E27FC236}">
                <a16:creationId xmlns:a16="http://schemas.microsoft.com/office/drawing/2014/main" id="{094C02AA-2BD4-3B73-6975-534F7E0B6747}"/>
              </a:ext>
            </a:extLst>
          </p:cNvPr>
          <p:cNvSpPr txBox="1"/>
          <p:nvPr/>
        </p:nvSpPr>
        <p:spPr>
          <a:xfrm>
            <a:off x="8112000" y="5717871"/>
            <a:ext cx="1265722" cy="276999"/>
          </a:xfrm>
          <a:prstGeom prst="rect">
            <a:avLst/>
          </a:prstGeom>
          <a:noFill/>
        </p:spPr>
        <p:txBody>
          <a:bodyPr wrap="square">
            <a:spAutoFit/>
          </a:bodyPr>
          <a:lstStyle/>
          <a:p>
            <a:r>
              <a:rPr lang="en-IN" sz="1200" b="1" i="0" u="none" strike="noStrike" baseline="0" dirty="0">
                <a:solidFill>
                  <a:srgbClr val="000000"/>
                </a:solidFill>
              </a:rPr>
              <a:t>Fig: Spectrogram</a:t>
            </a:r>
            <a:endParaRPr lang="en-IN" sz="1200" b="1" dirty="0"/>
          </a:p>
        </p:txBody>
      </p:sp>
      <p:sp>
        <p:nvSpPr>
          <p:cNvPr id="8" name="Footer Placeholder 7">
            <a:extLst>
              <a:ext uri="{FF2B5EF4-FFF2-40B4-BE49-F238E27FC236}">
                <a16:creationId xmlns:a16="http://schemas.microsoft.com/office/drawing/2014/main" id="{6E241AAC-1874-2DE7-CA37-27513E2F69BB}"/>
              </a:ext>
            </a:extLst>
          </p:cNvPr>
          <p:cNvSpPr>
            <a:spLocks noGrp="1"/>
          </p:cNvSpPr>
          <p:nvPr>
            <p:ph type="ftr" sz="quarter" idx="11"/>
          </p:nvPr>
        </p:nvSpPr>
        <p:spPr/>
        <p:txBody>
          <a:bodyPr/>
          <a:lstStyle/>
          <a:p>
            <a:r>
              <a:rPr lang="en-US"/>
              <a:t>EESC 6367: Applied Digital Signal Processing</a:t>
            </a:r>
          </a:p>
        </p:txBody>
      </p:sp>
      <p:sp>
        <p:nvSpPr>
          <p:cNvPr id="9" name="Slide Number Placeholder 8">
            <a:extLst>
              <a:ext uri="{FF2B5EF4-FFF2-40B4-BE49-F238E27FC236}">
                <a16:creationId xmlns:a16="http://schemas.microsoft.com/office/drawing/2014/main" id="{0CB5D8E4-1E88-F567-34AD-A0510BD830F4}"/>
              </a:ext>
            </a:extLst>
          </p:cNvPr>
          <p:cNvSpPr>
            <a:spLocks noGrp="1"/>
          </p:cNvSpPr>
          <p:nvPr>
            <p:ph type="sldNum" sz="quarter" idx="12"/>
          </p:nvPr>
        </p:nvSpPr>
        <p:spPr/>
        <p:txBody>
          <a:bodyPr/>
          <a:lstStyle/>
          <a:p>
            <a:fld id="{3109D357-8067-4A1F-97B2-93C5160B78D9}" type="slidenum">
              <a:rPr lang="en-US" smtClean="0"/>
              <a:t>11</a:t>
            </a:fld>
            <a:endParaRPr lang="en-US"/>
          </a:p>
        </p:txBody>
      </p:sp>
      <p:pic>
        <p:nvPicPr>
          <p:cNvPr id="11" name="Picture 10">
            <a:extLst>
              <a:ext uri="{FF2B5EF4-FFF2-40B4-BE49-F238E27FC236}">
                <a16:creationId xmlns:a16="http://schemas.microsoft.com/office/drawing/2014/main" id="{0FC4DD87-04D0-82A5-3419-EE25E72C09F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40203" y="1796205"/>
            <a:ext cx="5091964" cy="3818973"/>
          </a:xfrm>
          <a:prstGeom prst="rect">
            <a:avLst/>
          </a:prstGeom>
        </p:spPr>
      </p:pic>
      <p:sp>
        <p:nvSpPr>
          <p:cNvPr id="12" name="TextBox 11">
            <a:extLst>
              <a:ext uri="{FF2B5EF4-FFF2-40B4-BE49-F238E27FC236}">
                <a16:creationId xmlns:a16="http://schemas.microsoft.com/office/drawing/2014/main" id="{7615DA27-3F5D-D2CB-799C-E907FFE2618A}"/>
              </a:ext>
            </a:extLst>
          </p:cNvPr>
          <p:cNvSpPr txBox="1"/>
          <p:nvPr/>
        </p:nvSpPr>
        <p:spPr>
          <a:xfrm>
            <a:off x="1686505" y="5717871"/>
            <a:ext cx="4326587"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Concatenated </a:t>
            </a:r>
            <a:r>
              <a:rPr lang="en-IN" sz="1200" b="1" dirty="0"/>
              <a:t>Babble in Frequency Domain</a:t>
            </a:r>
          </a:p>
        </p:txBody>
      </p:sp>
    </p:spTree>
    <p:extLst>
      <p:ext uri="{BB962C8B-B14F-4D97-AF65-F5344CB8AC3E}">
        <p14:creationId xmlns:p14="http://schemas.microsoft.com/office/powerpoint/2010/main" val="357401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BF2F-9E4B-2CC4-AED8-A40946916874}"/>
              </a:ext>
            </a:extLst>
          </p:cNvPr>
          <p:cNvSpPr>
            <a:spLocks noGrp="1"/>
          </p:cNvSpPr>
          <p:nvPr>
            <p:ph type="title"/>
          </p:nvPr>
        </p:nvSpPr>
        <p:spPr/>
        <p:txBody>
          <a:bodyPr/>
          <a:lstStyle/>
          <a:p>
            <a:r>
              <a:rPr lang="en-IN" b="1" dirty="0"/>
              <a:t>Conclusion</a:t>
            </a:r>
          </a:p>
        </p:txBody>
      </p:sp>
      <p:sp>
        <p:nvSpPr>
          <p:cNvPr id="3" name="TextBox 2">
            <a:extLst>
              <a:ext uri="{FF2B5EF4-FFF2-40B4-BE49-F238E27FC236}">
                <a16:creationId xmlns:a16="http://schemas.microsoft.com/office/drawing/2014/main" id="{CCBE86D6-A4F0-5228-777D-FE0F380C62CE}"/>
              </a:ext>
            </a:extLst>
          </p:cNvPr>
          <p:cNvSpPr txBox="1"/>
          <p:nvPr/>
        </p:nvSpPr>
        <p:spPr>
          <a:xfrm>
            <a:off x="1066800" y="1802100"/>
            <a:ext cx="10058400" cy="4657685"/>
          </a:xfrm>
          <a:prstGeom prst="rect">
            <a:avLst/>
          </a:prstGeom>
          <a:noFill/>
        </p:spPr>
        <p:txBody>
          <a:bodyPr wrap="square" rtlCol="0">
            <a:spAutoFit/>
          </a:bodyPr>
          <a:lstStyle/>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z="2200" spc="200" dirty="0">
                <a:solidFill>
                  <a:schemeClr val="tx2"/>
                </a:solidFill>
                <a:latin typeface="+mj-lt"/>
              </a:rPr>
              <a:t> ADRO is a powerful tool for hearing enhancement that provides a more personalized and effective hearing experience</a:t>
            </a: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z="2200" spc="200" dirty="0">
                <a:solidFill>
                  <a:schemeClr val="tx2"/>
                </a:solidFill>
                <a:latin typeface="+mj-lt"/>
              </a:rPr>
              <a:t> ADRO has been shown to improve speech intelligibility and sound quality in real-world settings</a:t>
            </a: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z="2200" spc="200" dirty="0">
                <a:solidFill>
                  <a:schemeClr val="tx2"/>
                </a:solidFill>
                <a:latin typeface="+mj-lt"/>
              </a:rPr>
              <a:t>For Loud Audio, the signal amplitude is high and there aren't many fluctuations, and even at high frequencies the gain is negative.</a:t>
            </a: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z="2200" spc="200" dirty="0">
                <a:solidFill>
                  <a:schemeClr val="tx2"/>
                </a:solidFill>
                <a:latin typeface="+mj-lt"/>
              </a:rPr>
              <a:t>For Soft Audio, the signal amplitude is low with lots of fluctuations and the gain increases as the frequency increases.</a:t>
            </a: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z="1800" b="0" i="0" u="none" strike="noStrike" baseline="0" dirty="0">
                <a:solidFill>
                  <a:srgbClr val="000000"/>
                </a:solidFill>
                <a:latin typeface="Calibri" panose="020F0502020204030204" pitchFamily="34" charset="0"/>
              </a:rPr>
              <a:t> </a:t>
            </a:r>
            <a:r>
              <a:rPr lang="en-US" sz="2200" spc="200" dirty="0">
                <a:solidFill>
                  <a:schemeClr val="tx2"/>
                </a:solidFill>
                <a:latin typeface="+mj-lt"/>
              </a:rPr>
              <a:t>Overall, this project has demonstrated the effectiveness and potential of the ADRO algorithm and has contributed to the development of hearing aid technology. </a:t>
            </a:r>
          </a:p>
        </p:txBody>
      </p:sp>
      <p:sp>
        <p:nvSpPr>
          <p:cNvPr id="4" name="Footer Placeholder 3">
            <a:extLst>
              <a:ext uri="{FF2B5EF4-FFF2-40B4-BE49-F238E27FC236}">
                <a16:creationId xmlns:a16="http://schemas.microsoft.com/office/drawing/2014/main" id="{D9E95FA0-1C05-848A-259B-AE69064E112A}"/>
              </a:ext>
            </a:extLst>
          </p:cNvPr>
          <p:cNvSpPr>
            <a:spLocks noGrp="1"/>
          </p:cNvSpPr>
          <p:nvPr>
            <p:ph type="ftr" sz="quarter" idx="11"/>
          </p:nvPr>
        </p:nvSpPr>
        <p:spPr/>
        <p:txBody>
          <a:bodyPr/>
          <a:lstStyle/>
          <a:p>
            <a:r>
              <a:rPr lang="en-US"/>
              <a:t>EESC 6367: Applied Digital Signal Processing</a:t>
            </a:r>
          </a:p>
        </p:txBody>
      </p:sp>
      <p:sp>
        <p:nvSpPr>
          <p:cNvPr id="5" name="Slide Number Placeholder 4">
            <a:extLst>
              <a:ext uri="{FF2B5EF4-FFF2-40B4-BE49-F238E27FC236}">
                <a16:creationId xmlns:a16="http://schemas.microsoft.com/office/drawing/2014/main" id="{67A573D3-68D9-5CF3-6B09-E6B503946E13}"/>
              </a:ext>
            </a:extLst>
          </p:cNvPr>
          <p:cNvSpPr>
            <a:spLocks noGrp="1"/>
          </p:cNvSpPr>
          <p:nvPr>
            <p:ph type="sldNum" sz="quarter" idx="12"/>
          </p:nvPr>
        </p:nvSpPr>
        <p:spPr/>
        <p:txBody>
          <a:bodyPr/>
          <a:lstStyle/>
          <a:p>
            <a:fld id="{3109D357-8067-4A1F-97B2-93C5160B78D9}" type="slidenum">
              <a:rPr lang="en-US" smtClean="0"/>
              <a:t>12</a:t>
            </a:fld>
            <a:endParaRPr lang="en-US"/>
          </a:p>
        </p:txBody>
      </p:sp>
    </p:spTree>
    <p:extLst>
      <p:ext uri="{BB962C8B-B14F-4D97-AF65-F5344CB8AC3E}">
        <p14:creationId xmlns:p14="http://schemas.microsoft.com/office/powerpoint/2010/main" val="41568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ECC8-A8FB-CEA2-04D1-0A512AFFDC3E}"/>
              </a:ext>
            </a:extLst>
          </p:cNvPr>
          <p:cNvSpPr>
            <a:spLocks noGrp="1"/>
          </p:cNvSpPr>
          <p:nvPr>
            <p:ph type="title"/>
          </p:nvPr>
        </p:nvSpPr>
        <p:spPr/>
        <p:txBody>
          <a:bodyPr/>
          <a:lstStyle/>
          <a:p>
            <a:pPr algn="ctr"/>
            <a:r>
              <a:rPr lang="en-IN" b="1" dirty="0"/>
              <a:t>Overview</a:t>
            </a:r>
          </a:p>
        </p:txBody>
      </p:sp>
      <p:sp>
        <p:nvSpPr>
          <p:cNvPr id="3" name="Content Placeholder 2">
            <a:extLst>
              <a:ext uri="{FF2B5EF4-FFF2-40B4-BE49-F238E27FC236}">
                <a16:creationId xmlns:a16="http://schemas.microsoft.com/office/drawing/2014/main" id="{36276097-03B2-476A-C2C7-79592D46C9A6}"/>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400" spc="200" dirty="0">
                <a:solidFill>
                  <a:schemeClr val="tx2"/>
                </a:solidFill>
                <a:latin typeface="+mj-lt"/>
              </a:rPr>
              <a:t> Project description</a:t>
            </a:r>
          </a:p>
          <a:p>
            <a:pPr>
              <a:lnSpc>
                <a:spcPct val="150000"/>
              </a:lnSpc>
              <a:buFont typeface="Wingdings" panose="05000000000000000000" pitchFamily="2" charset="2"/>
              <a:buChar char="Ø"/>
            </a:pPr>
            <a:r>
              <a:rPr lang="en-IN" sz="2400" spc="200" dirty="0">
                <a:solidFill>
                  <a:schemeClr val="tx2"/>
                </a:solidFill>
                <a:latin typeface="+mj-lt"/>
              </a:rPr>
              <a:t> ADRO Algorithm</a:t>
            </a:r>
          </a:p>
          <a:p>
            <a:pPr>
              <a:lnSpc>
                <a:spcPct val="150000"/>
              </a:lnSpc>
              <a:buFont typeface="Wingdings" panose="05000000000000000000" pitchFamily="2" charset="2"/>
              <a:buChar char="Ø"/>
            </a:pPr>
            <a:r>
              <a:rPr lang="en-IN" sz="2400" spc="200" dirty="0">
                <a:solidFill>
                  <a:schemeClr val="tx2"/>
                </a:solidFill>
                <a:latin typeface="+mj-lt"/>
              </a:rPr>
              <a:t> ADRO_UTD Application</a:t>
            </a:r>
          </a:p>
          <a:p>
            <a:pPr>
              <a:lnSpc>
                <a:spcPct val="150000"/>
              </a:lnSpc>
              <a:buFont typeface="Wingdings" panose="05000000000000000000" pitchFamily="2" charset="2"/>
              <a:buChar char="Ø"/>
            </a:pPr>
            <a:r>
              <a:rPr lang="en-IN" sz="2400" spc="200" dirty="0">
                <a:solidFill>
                  <a:schemeClr val="tx2"/>
                </a:solidFill>
                <a:latin typeface="+mj-lt"/>
              </a:rPr>
              <a:t> Experimental results for different audio files</a:t>
            </a:r>
          </a:p>
          <a:p>
            <a:pPr>
              <a:lnSpc>
                <a:spcPct val="150000"/>
              </a:lnSpc>
              <a:buFont typeface="Wingdings" panose="05000000000000000000" pitchFamily="2" charset="2"/>
              <a:buChar char="Ø"/>
            </a:pPr>
            <a:r>
              <a:rPr lang="en-IN" sz="2400" spc="200" dirty="0">
                <a:solidFill>
                  <a:schemeClr val="tx2"/>
                </a:solidFill>
                <a:latin typeface="+mj-lt"/>
              </a:rPr>
              <a:t> Conclusion</a:t>
            </a:r>
          </a:p>
          <a:p>
            <a:endParaRPr lang="en-IN" dirty="0"/>
          </a:p>
        </p:txBody>
      </p:sp>
      <p:sp>
        <p:nvSpPr>
          <p:cNvPr id="5" name="Slide Number Placeholder 4">
            <a:extLst>
              <a:ext uri="{FF2B5EF4-FFF2-40B4-BE49-F238E27FC236}">
                <a16:creationId xmlns:a16="http://schemas.microsoft.com/office/drawing/2014/main" id="{CCF573AC-1471-9F2E-EF0B-DA8CD56E3EF5}"/>
              </a:ext>
            </a:extLst>
          </p:cNvPr>
          <p:cNvSpPr>
            <a:spLocks noGrp="1"/>
          </p:cNvSpPr>
          <p:nvPr>
            <p:ph type="sldNum" sz="quarter" idx="12"/>
          </p:nvPr>
        </p:nvSpPr>
        <p:spPr/>
        <p:txBody>
          <a:bodyPr/>
          <a:lstStyle/>
          <a:p>
            <a:fld id="{3109D357-8067-4A1F-97B2-93C5160B78D9}" type="slidenum">
              <a:rPr lang="en-US" smtClean="0"/>
              <a:t>2</a:t>
            </a:fld>
            <a:endParaRPr lang="en-US"/>
          </a:p>
        </p:txBody>
      </p:sp>
      <p:sp>
        <p:nvSpPr>
          <p:cNvPr id="6" name="Footer Placeholder 5">
            <a:extLst>
              <a:ext uri="{FF2B5EF4-FFF2-40B4-BE49-F238E27FC236}">
                <a16:creationId xmlns:a16="http://schemas.microsoft.com/office/drawing/2014/main" id="{A295BFCD-5CF3-6430-9F38-E02AF3EB990F}"/>
              </a:ext>
            </a:extLst>
          </p:cNvPr>
          <p:cNvSpPr>
            <a:spLocks noGrp="1"/>
          </p:cNvSpPr>
          <p:nvPr>
            <p:ph type="ftr" sz="quarter" idx="11"/>
          </p:nvPr>
        </p:nvSpPr>
        <p:spPr/>
        <p:txBody>
          <a:bodyPr/>
          <a:lstStyle/>
          <a:p>
            <a:r>
              <a:rPr lang="en-US"/>
              <a:t>EESC 6367: Applied Digital Signal Processing</a:t>
            </a:r>
          </a:p>
        </p:txBody>
      </p:sp>
    </p:spTree>
    <p:extLst>
      <p:ext uri="{BB962C8B-B14F-4D97-AF65-F5344CB8AC3E}">
        <p14:creationId xmlns:p14="http://schemas.microsoft.com/office/powerpoint/2010/main" val="94629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7F1E-3E46-AB47-0E8F-DA59BAF62214}"/>
              </a:ext>
            </a:extLst>
          </p:cNvPr>
          <p:cNvSpPr>
            <a:spLocks noGrp="1"/>
          </p:cNvSpPr>
          <p:nvPr>
            <p:ph type="title"/>
          </p:nvPr>
        </p:nvSpPr>
        <p:spPr>
          <a:xfrm>
            <a:off x="1097280" y="904775"/>
            <a:ext cx="10058400" cy="832585"/>
          </a:xfrm>
        </p:spPr>
        <p:txBody>
          <a:bodyPr/>
          <a:lstStyle/>
          <a:p>
            <a:pPr algn="ctr"/>
            <a:r>
              <a:rPr lang="en-IN" b="1" dirty="0"/>
              <a:t>Project Description</a:t>
            </a:r>
          </a:p>
        </p:txBody>
      </p:sp>
      <p:sp>
        <p:nvSpPr>
          <p:cNvPr id="3" name="Content Placeholder 2">
            <a:extLst>
              <a:ext uri="{FF2B5EF4-FFF2-40B4-BE49-F238E27FC236}">
                <a16:creationId xmlns:a16="http://schemas.microsoft.com/office/drawing/2014/main" id="{C4E767D8-5687-79AE-92F6-165F3C943AE2}"/>
              </a:ext>
            </a:extLst>
          </p:cNvPr>
          <p:cNvSpPr>
            <a:spLocks noGrp="1"/>
          </p:cNvSpPr>
          <p:nvPr>
            <p:ph idx="1"/>
          </p:nvPr>
        </p:nvSpPr>
        <p:spPr>
          <a:xfrm>
            <a:off x="956109" y="1845734"/>
            <a:ext cx="10279781" cy="4023360"/>
          </a:xfrm>
        </p:spPr>
        <p:txBody>
          <a:bodyPr>
            <a:normAutofit fontScale="92500" lnSpcReduction="10000"/>
          </a:bodyPr>
          <a:lstStyle/>
          <a:p>
            <a:pPr>
              <a:lnSpc>
                <a:spcPct val="110000"/>
              </a:lnSpc>
              <a:buFont typeface="Wingdings" panose="05000000000000000000" pitchFamily="2" charset="2"/>
              <a:buChar char="Ø"/>
            </a:pPr>
            <a:r>
              <a:rPr lang="en-US" sz="2400" spc="200" dirty="0">
                <a:solidFill>
                  <a:schemeClr val="tx2"/>
                </a:solidFill>
                <a:latin typeface="+mj-lt"/>
              </a:rPr>
              <a:t> For each frequency band, the estimated output level is derived from the current input audio signal level (XdbSPL) and the applied gain (Gain_BinFreqs)</a:t>
            </a:r>
          </a:p>
          <a:p>
            <a:pPr>
              <a:lnSpc>
                <a:spcPct val="110000"/>
              </a:lnSpc>
              <a:buFont typeface="Wingdings" panose="05000000000000000000" pitchFamily="2" charset="2"/>
              <a:buChar char="Ø"/>
            </a:pPr>
            <a:r>
              <a:rPr lang="en-US" sz="2400" spc="200" dirty="0">
                <a:solidFill>
                  <a:schemeClr val="tx2"/>
                </a:solidFill>
                <a:latin typeface="+mj-lt"/>
              </a:rPr>
              <a:t> Determined the Maximum Output Level (MOL) gain for each band from the output level and the MOL time constants</a:t>
            </a:r>
          </a:p>
          <a:p>
            <a:pPr>
              <a:lnSpc>
                <a:spcPct val="110000"/>
              </a:lnSpc>
              <a:buFont typeface="Wingdings" panose="05000000000000000000" pitchFamily="2" charset="2"/>
              <a:buChar char="Ø"/>
            </a:pPr>
            <a:r>
              <a:rPr lang="en-US" sz="2400" spc="200" dirty="0">
                <a:solidFill>
                  <a:schemeClr val="tx2"/>
                </a:solidFill>
                <a:latin typeface="+mj-lt"/>
              </a:rPr>
              <a:t> Detected "loud" bands where the MOL gain is -1dB</a:t>
            </a:r>
          </a:p>
          <a:p>
            <a:pPr>
              <a:lnSpc>
                <a:spcPct val="110000"/>
              </a:lnSpc>
              <a:buFont typeface="Wingdings" panose="05000000000000000000" pitchFamily="2" charset="2"/>
              <a:buChar char="Ø"/>
            </a:pPr>
            <a:r>
              <a:rPr lang="en-US" sz="2400" spc="200" dirty="0">
                <a:solidFill>
                  <a:schemeClr val="tx2"/>
                </a:solidFill>
                <a:latin typeface="+mj-lt"/>
              </a:rPr>
              <a:t> Estimated 90th percentile and 30th percentile levels for selected  bands</a:t>
            </a:r>
          </a:p>
          <a:p>
            <a:pPr>
              <a:lnSpc>
                <a:spcPct val="110000"/>
              </a:lnSpc>
              <a:buFont typeface="Wingdings" panose="05000000000000000000" pitchFamily="2" charset="2"/>
              <a:buChar char="Ø"/>
            </a:pPr>
            <a:r>
              <a:rPr lang="en-US" sz="2400" spc="200" dirty="0">
                <a:solidFill>
                  <a:schemeClr val="tx2"/>
                </a:solidFill>
                <a:latin typeface="+mj-lt"/>
              </a:rPr>
              <a:t> Reduced slew rates if "loud" bin or band threshold is exceeded</a:t>
            </a:r>
          </a:p>
          <a:p>
            <a:pPr>
              <a:lnSpc>
                <a:spcPct val="110000"/>
              </a:lnSpc>
              <a:buFont typeface="Wingdings" panose="05000000000000000000" pitchFamily="2" charset="2"/>
              <a:buChar char="Ø"/>
            </a:pPr>
            <a:r>
              <a:rPr lang="en-US" sz="2400" spc="200" dirty="0">
                <a:solidFill>
                  <a:schemeClr val="tx2"/>
                </a:solidFill>
                <a:latin typeface="+mj-lt"/>
              </a:rPr>
              <a:t> Using ADRO rules, updated gain for selected bins or bands</a:t>
            </a:r>
            <a:endParaRPr lang="en-IN" sz="2400" spc="200" dirty="0">
              <a:solidFill>
                <a:schemeClr val="tx2"/>
              </a:solidFill>
              <a:latin typeface="+mj-lt"/>
            </a:endParaRPr>
          </a:p>
        </p:txBody>
      </p:sp>
      <p:sp>
        <p:nvSpPr>
          <p:cNvPr id="4" name="Footer Placeholder 3">
            <a:extLst>
              <a:ext uri="{FF2B5EF4-FFF2-40B4-BE49-F238E27FC236}">
                <a16:creationId xmlns:a16="http://schemas.microsoft.com/office/drawing/2014/main" id="{9F5612FA-6500-626F-A3C3-D088AE5C8960}"/>
              </a:ext>
            </a:extLst>
          </p:cNvPr>
          <p:cNvSpPr>
            <a:spLocks noGrp="1"/>
          </p:cNvSpPr>
          <p:nvPr>
            <p:ph type="ftr" sz="quarter" idx="11"/>
          </p:nvPr>
        </p:nvSpPr>
        <p:spPr/>
        <p:txBody>
          <a:bodyPr/>
          <a:lstStyle/>
          <a:p>
            <a:r>
              <a:rPr lang="en-US"/>
              <a:t>EESC 6367: Applied Digital Signal Processing</a:t>
            </a:r>
          </a:p>
        </p:txBody>
      </p:sp>
      <p:sp>
        <p:nvSpPr>
          <p:cNvPr id="5" name="Slide Number Placeholder 4">
            <a:extLst>
              <a:ext uri="{FF2B5EF4-FFF2-40B4-BE49-F238E27FC236}">
                <a16:creationId xmlns:a16="http://schemas.microsoft.com/office/drawing/2014/main" id="{E6AE5B48-AD55-6960-2825-98DDB432D113}"/>
              </a:ext>
            </a:extLst>
          </p:cNvPr>
          <p:cNvSpPr>
            <a:spLocks noGrp="1"/>
          </p:cNvSpPr>
          <p:nvPr>
            <p:ph type="sldNum" sz="quarter" idx="12"/>
          </p:nvPr>
        </p:nvSpPr>
        <p:spPr/>
        <p:txBody>
          <a:bodyPr/>
          <a:lstStyle/>
          <a:p>
            <a:fld id="{3109D357-8067-4A1F-97B2-93C5160B78D9}" type="slidenum">
              <a:rPr lang="en-US" smtClean="0"/>
              <a:t>3</a:t>
            </a:fld>
            <a:endParaRPr lang="en-US"/>
          </a:p>
        </p:txBody>
      </p:sp>
    </p:spTree>
    <p:extLst>
      <p:ext uri="{BB962C8B-B14F-4D97-AF65-F5344CB8AC3E}">
        <p14:creationId xmlns:p14="http://schemas.microsoft.com/office/powerpoint/2010/main" val="15569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162E-384D-54AE-F059-E7FB7B87EF1D}"/>
              </a:ext>
            </a:extLst>
          </p:cNvPr>
          <p:cNvSpPr>
            <a:spLocks noGrp="1"/>
          </p:cNvSpPr>
          <p:nvPr>
            <p:ph type="title"/>
          </p:nvPr>
        </p:nvSpPr>
        <p:spPr/>
        <p:txBody>
          <a:bodyPr/>
          <a:lstStyle/>
          <a:p>
            <a:pPr algn="ctr"/>
            <a:r>
              <a:rPr lang="en-IN" b="1" dirty="0"/>
              <a:t>ADRO Algorithm</a:t>
            </a:r>
          </a:p>
        </p:txBody>
      </p:sp>
      <p:pic>
        <p:nvPicPr>
          <p:cNvPr id="5" name="Content Placeholder 4">
            <a:extLst>
              <a:ext uri="{FF2B5EF4-FFF2-40B4-BE49-F238E27FC236}">
                <a16:creationId xmlns:a16="http://schemas.microsoft.com/office/drawing/2014/main" id="{80DB87CE-990D-D336-44B5-66C7FC913EFB}"/>
              </a:ext>
            </a:extLst>
          </p:cNvPr>
          <p:cNvPicPr>
            <a:picLocks noGrp="1" noChangeAspect="1"/>
          </p:cNvPicPr>
          <p:nvPr>
            <p:ph idx="1"/>
          </p:nvPr>
        </p:nvPicPr>
        <p:blipFill>
          <a:blip r:embed="rId2"/>
          <a:stretch>
            <a:fillRect/>
          </a:stretch>
        </p:blipFill>
        <p:spPr>
          <a:xfrm>
            <a:off x="2412642" y="1985211"/>
            <a:ext cx="7366715" cy="1828800"/>
          </a:xfrm>
        </p:spPr>
      </p:pic>
      <p:sp>
        <p:nvSpPr>
          <p:cNvPr id="6" name="TextBox 5">
            <a:extLst>
              <a:ext uri="{FF2B5EF4-FFF2-40B4-BE49-F238E27FC236}">
                <a16:creationId xmlns:a16="http://schemas.microsoft.com/office/drawing/2014/main" id="{C5961E2F-4783-C653-A721-41C05A8C2865}"/>
              </a:ext>
            </a:extLst>
          </p:cNvPr>
          <p:cNvSpPr txBox="1"/>
          <p:nvPr/>
        </p:nvSpPr>
        <p:spPr>
          <a:xfrm>
            <a:off x="5403301" y="3814011"/>
            <a:ext cx="1446358" cy="276999"/>
          </a:xfrm>
          <a:prstGeom prst="rect">
            <a:avLst/>
          </a:prstGeom>
          <a:noFill/>
        </p:spPr>
        <p:txBody>
          <a:bodyPr wrap="none" rtlCol="0">
            <a:spAutoFit/>
          </a:bodyPr>
          <a:lstStyle/>
          <a:p>
            <a:r>
              <a:rPr lang="en-IN" sz="1200" b="1" i="0" u="none" strike="noStrike" baseline="0" dirty="0">
                <a:solidFill>
                  <a:srgbClr val="000000"/>
                </a:solidFill>
              </a:rPr>
              <a:t>Fig: ADRO modules </a:t>
            </a:r>
            <a:endParaRPr lang="en-IN" sz="1200" b="1" dirty="0"/>
          </a:p>
        </p:txBody>
      </p:sp>
      <p:sp>
        <p:nvSpPr>
          <p:cNvPr id="7" name="TextBox 6">
            <a:extLst>
              <a:ext uri="{FF2B5EF4-FFF2-40B4-BE49-F238E27FC236}">
                <a16:creationId xmlns:a16="http://schemas.microsoft.com/office/drawing/2014/main" id="{A4E4404C-3EB1-042D-889E-5D88C94059E9}"/>
              </a:ext>
            </a:extLst>
          </p:cNvPr>
          <p:cNvSpPr txBox="1"/>
          <p:nvPr/>
        </p:nvSpPr>
        <p:spPr>
          <a:xfrm>
            <a:off x="1015465" y="4217829"/>
            <a:ext cx="10222029" cy="1805623"/>
          </a:xfrm>
          <a:prstGeom prst="rect">
            <a:avLst/>
          </a:prstGeom>
          <a:noFill/>
        </p:spPr>
        <p:txBody>
          <a:bodyPr wrap="square" rtlCol="0">
            <a:spAutoFit/>
          </a:bodyPr>
          <a:lstStyle/>
          <a:p>
            <a:pPr marL="91440" indent="-91440" defTabSz="914400">
              <a:spcBef>
                <a:spcPts val="1200"/>
              </a:spcBef>
              <a:spcAft>
                <a:spcPts val="200"/>
              </a:spcAft>
              <a:buClr>
                <a:schemeClr val="accent1"/>
              </a:buClr>
              <a:buSzPct val="100000"/>
              <a:buFont typeface="Wingdings" panose="05000000000000000000" pitchFamily="2" charset="2"/>
              <a:buChar char="Ø"/>
            </a:pPr>
            <a:r>
              <a:rPr lang="en-IN" sz="2200" spc="200" dirty="0">
                <a:solidFill>
                  <a:schemeClr val="tx2"/>
                </a:solidFill>
                <a:latin typeface="+mj-lt"/>
              </a:rPr>
              <a:t> ADRO analyses he user’s hearing needs in real-time</a:t>
            </a:r>
          </a:p>
          <a:p>
            <a:pPr marL="91440" indent="-91440" defTabSz="914400">
              <a:spcBef>
                <a:spcPts val="1200"/>
              </a:spcBef>
              <a:spcAft>
                <a:spcPts val="200"/>
              </a:spcAft>
              <a:buClr>
                <a:schemeClr val="accent1"/>
              </a:buClr>
              <a:buSzPct val="100000"/>
              <a:buFont typeface="Wingdings" panose="05000000000000000000" pitchFamily="2" charset="2"/>
              <a:buChar char="Ø"/>
            </a:pPr>
            <a:r>
              <a:rPr lang="en-IN" sz="2200" spc="200" dirty="0">
                <a:solidFill>
                  <a:schemeClr val="tx2"/>
                </a:solidFill>
                <a:latin typeface="+mj-lt"/>
              </a:rPr>
              <a:t> ADRO adjust the amplification of different frequencies based on the user’s hearing needs</a:t>
            </a:r>
          </a:p>
          <a:p>
            <a:pPr marL="91440" indent="-91440" defTabSz="914400">
              <a:spcBef>
                <a:spcPts val="1200"/>
              </a:spcBef>
              <a:spcAft>
                <a:spcPts val="200"/>
              </a:spcAft>
              <a:buClr>
                <a:schemeClr val="accent1"/>
              </a:buClr>
              <a:buSzPct val="100000"/>
              <a:buFont typeface="Wingdings" panose="05000000000000000000" pitchFamily="2" charset="2"/>
              <a:buChar char="Ø"/>
            </a:pPr>
            <a:r>
              <a:rPr lang="en-IN" sz="2200" spc="200" dirty="0">
                <a:solidFill>
                  <a:schemeClr val="tx2"/>
                </a:solidFill>
                <a:latin typeface="+mj-lt"/>
              </a:rPr>
              <a:t> ADRO provides a more personalized and effective hearing experience</a:t>
            </a:r>
          </a:p>
        </p:txBody>
      </p:sp>
      <p:sp>
        <p:nvSpPr>
          <p:cNvPr id="8" name="Footer Placeholder 7">
            <a:extLst>
              <a:ext uri="{FF2B5EF4-FFF2-40B4-BE49-F238E27FC236}">
                <a16:creationId xmlns:a16="http://schemas.microsoft.com/office/drawing/2014/main" id="{95C26930-11D0-B46C-8729-ACE2C41966D8}"/>
              </a:ext>
            </a:extLst>
          </p:cNvPr>
          <p:cNvSpPr>
            <a:spLocks noGrp="1"/>
          </p:cNvSpPr>
          <p:nvPr>
            <p:ph type="ftr" sz="quarter" idx="11"/>
          </p:nvPr>
        </p:nvSpPr>
        <p:spPr/>
        <p:txBody>
          <a:bodyPr/>
          <a:lstStyle/>
          <a:p>
            <a:r>
              <a:rPr lang="en-US"/>
              <a:t>EESC 6367: Applied Digital Signal Processing</a:t>
            </a:r>
          </a:p>
        </p:txBody>
      </p:sp>
      <p:sp>
        <p:nvSpPr>
          <p:cNvPr id="9" name="Slide Number Placeholder 8">
            <a:extLst>
              <a:ext uri="{FF2B5EF4-FFF2-40B4-BE49-F238E27FC236}">
                <a16:creationId xmlns:a16="http://schemas.microsoft.com/office/drawing/2014/main" id="{6DF4310B-F30E-5723-5102-3BFE6E9A9ED9}"/>
              </a:ext>
            </a:extLst>
          </p:cNvPr>
          <p:cNvSpPr>
            <a:spLocks noGrp="1"/>
          </p:cNvSpPr>
          <p:nvPr>
            <p:ph type="sldNum" sz="quarter" idx="12"/>
          </p:nvPr>
        </p:nvSpPr>
        <p:spPr/>
        <p:txBody>
          <a:bodyPr/>
          <a:lstStyle/>
          <a:p>
            <a:fld id="{3109D357-8067-4A1F-97B2-93C5160B78D9}" type="slidenum">
              <a:rPr lang="en-US" smtClean="0"/>
              <a:t>4</a:t>
            </a:fld>
            <a:endParaRPr lang="en-US"/>
          </a:p>
        </p:txBody>
      </p:sp>
    </p:spTree>
    <p:extLst>
      <p:ext uri="{BB962C8B-B14F-4D97-AF65-F5344CB8AC3E}">
        <p14:creationId xmlns:p14="http://schemas.microsoft.com/office/powerpoint/2010/main" val="201936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28E-4387-9B1F-55D9-EF5B8D921BA6}"/>
              </a:ext>
            </a:extLst>
          </p:cNvPr>
          <p:cNvSpPr>
            <a:spLocks noGrp="1"/>
          </p:cNvSpPr>
          <p:nvPr>
            <p:ph type="title"/>
          </p:nvPr>
        </p:nvSpPr>
        <p:spPr/>
        <p:txBody>
          <a:bodyPr/>
          <a:lstStyle/>
          <a:p>
            <a:pPr algn="ctr"/>
            <a:r>
              <a:rPr lang="en-IN" b="1" dirty="0"/>
              <a:t>ADRO_UTD Application</a:t>
            </a:r>
            <a:endParaRPr lang="en-IN" dirty="0"/>
          </a:p>
        </p:txBody>
      </p:sp>
      <p:pic>
        <p:nvPicPr>
          <p:cNvPr id="5" name="Content Placeholder 4" descr="A picture containing screenshot, plot, diagram, line&#10;&#10;Description automatically generated">
            <a:extLst>
              <a:ext uri="{FF2B5EF4-FFF2-40B4-BE49-F238E27FC236}">
                <a16:creationId xmlns:a16="http://schemas.microsoft.com/office/drawing/2014/main" id="{C94EE613-CC18-8F29-5BD3-7D476F7C4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3105" y="1827011"/>
            <a:ext cx="2362103" cy="4022725"/>
          </a:xfrm>
        </p:spPr>
      </p:pic>
      <p:pic>
        <p:nvPicPr>
          <p:cNvPr id="7" name="Picture 6" descr="A picture containing screenshot, line, plot, diagram&#10;&#10;Description automatically generated">
            <a:extLst>
              <a:ext uri="{FF2B5EF4-FFF2-40B4-BE49-F238E27FC236}">
                <a16:creationId xmlns:a16="http://schemas.microsoft.com/office/drawing/2014/main" id="{9A204DE6-6A13-295C-A16D-5BDDF62AB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492" y="1791324"/>
            <a:ext cx="2382489" cy="4022725"/>
          </a:xfrm>
          <a:prstGeom prst="rect">
            <a:avLst/>
          </a:prstGeom>
        </p:spPr>
      </p:pic>
      <p:sp>
        <p:nvSpPr>
          <p:cNvPr id="9" name="TextBox 8">
            <a:extLst>
              <a:ext uri="{FF2B5EF4-FFF2-40B4-BE49-F238E27FC236}">
                <a16:creationId xmlns:a16="http://schemas.microsoft.com/office/drawing/2014/main" id="{B3106A7F-ED8C-F2E8-00E1-74857B8CE2A5}"/>
              </a:ext>
            </a:extLst>
          </p:cNvPr>
          <p:cNvSpPr txBox="1"/>
          <p:nvPr/>
        </p:nvSpPr>
        <p:spPr>
          <a:xfrm>
            <a:off x="6588491" y="5887829"/>
            <a:ext cx="2382489" cy="461665"/>
          </a:xfrm>
          <a:prstGeom prst="rect">
            <a:avLst/>
          </a:prstGeom>
          <a:noFill/>
        </p:spPr>
        <p:txBody>
          <a:bodyPr wrap="square">
            <a:spAutoFit/>
          </a:bodyPr>
          <a:lstStyle/>
          <a:p>
            <a:pPr algn="ctr"/>
            <a:r>
              <a:rPr lang="en-US" sz="1200" b="1" dirty="0"/>
              <a:t>Fig : Screenshot of the App before enabling ADRO.</a:t>
            </a:r>
            <a:endParaRPr lang="en-IN" sz="1200" b="1" dirty="0"/>
          </a:p>
        </p:txBody>
      </p:sp>
      <p:sp>
        <p:nvSpPr>
          <p:cNvPr id="10" name="TextBox 9">
            <a:extLst>
              <a:ext uri="{FF2B5EF4-FFF2-40B4-BE49-F238E27FC236}">
                <a16:creationId xmlns:a16="http://schemas.microsoft.com/office/drawing/2014/main" id="{38DE86B1-CE55-2765-43AB-C1B263CD88D4}"/>
              </a:ext>
            </a:extLst>
          </p:cNvPr>
          <p:cNvSpPr txBox="1"/>
          <p:nvPr/>
        </p:nvSpPr>
        <p:spPr>
          <a:xfrm>
            <a:off x="9342719" y="5889245"/>
            <a:ext cx="2382489" cy="461665"/>
          </a:xfrm>
          <a:prstGeom prst="rect">
            <a:avLst/>
          </a:prstGeom>
          <a:noFill/>
        </p:spPr>
        <p:txBody>
          <a:bodyPr wrap="square">
            <a:spAutoFit/>
          </a:bodyPr>
          <a:lstStyle/>
          <a:p>
            <a:pPr algn="ctr"/>
            <a:r>
              <a:rPr lang="en-US" sz="1200" b="1" dirty="0"/>
              <a:t>Fig : Screenshot of the App after enabling ADRO.</a:t>
            </a:r>
            <a:endParaRPr lang="en-IN" sz="1200" b="1" dirty="0"/>
          </a:p>
        </p:txBody>
      </p:sp>
      <p:sp>
        <p:nvSpPr>
          <p:cNvPr id="12" name="TextBox 11">
            <a:extLst>
              <a:ext uri="{FF2B5EF4-FFF2-40B4-BE49-F238E27FC236}">
                <a16:creationId xmlns:a16="http://schemas.microsoft.com/office/drawing/2014/main" id="{742ACFE5-8ACC-20F1-7393-F9134875DE31}"/>
              </a:ext>
            </a:extLst>
          </p:cNvPr>
          <p:cNvSpPr txBox="1"/>
          <p:nvPr/>
        </p:nvSpPr>
        <p:spPr>
          <a:xfrm>
            <a:off x="385011" y="1950678"/>
            <a:ext cx="5948412" cy="3775393"/>
          </a:xfrm>
          <a:prstGeom prst="rect">
            <a:avLst/>
          </a:prstGeom>
          <a:noFill/>
        </p:spPr>
        <p:txBody>
          <a:bodyPr wrap="square">
            <a:spAutoFit/>
          </a:bodyPr>
          <a:lstStyle/>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pc="200" dirty="0">
                <a:solidFill>
                  <a:schemeClr val="tx2"/>
                </a:solidFill>
                <a:latin typeface="+mj-lt"/>
              </a:rPr>
              <a:t> Observe that the mid percentile and high percentile plots are not overlapping with the Audiogram and comfort target, indicating a deviation from the desired values.</a:t>
            </a: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pc="200" dirty="0">
                <a:solidFill>
                  <a:schemeClr val="tx2"/>
                </a:solidFill>
                <a:latin typeface="+mj-lt"/>
              </a:rPr>
              <a:t> Now enable ADRO, we observe that the mid percentile and high percentile plots are now overlapping with the Audiogram and comfort target, indicating that the ADRO algorithm is working as expected.</a:t>
            </a:r>
            <a:endParaRPr lang="en-IN" spc="200" dirty="0">
              <a:solidFill>
                <a:schemeClr val="tx2"/>
              </a:solidFill>
              <a:latin typeface="+mj-lt"/>
            </a:endParaRPr>
          </a:p>
          <a:p>
            <a:pPr marL="91440" indent="-91440" algn="just" defTabSz="914400">
              <a:spcBef>
                <a:spcPts val="1200"/>
              </a:spcBef>
              <a:spcAft>
                <a:spcPts val="200"/>
              </a:spcAft>
              <a:buClr>
                <a:schemeClr val="accent1"/>
              </a:buClr>
              <a:buSzPct val="100000"/>
              <a:buFont typeface="Wingdings" panose="05000000000000000000" pitchFamily="2" charset="2"/>
              <a:buChar char="Ø"/>
            </a:pPr>
            <a:r>
              <a:rPr lang="en-US" spc="200" dirty="0">
                <a:solidFill>
                  <a:schemeClr val="tx2"/>
                </a:solidFill>
                <a:latin typeface="+mj-lt"/>
              </a:rPr>
              <a:t> Based on this observation, it can be concluded that the ADRO algorithm is running correctly in the app. </a:t>
            </a:r>
          </a:p>
        </p:txBody>
      </p:sp>
      <p:sp>
        <p:nvSpPr>
          <p:cNvPr id="13" name="Footer Placeholder 12">
            <a:extLst>
              <a:ext uri="{FF2B5EF4-FFF2-40B4-BE49-F238E27FC236}">
                <a16:creationId xmlns:a16="http://schemas.microsoft.com/office/drawing/2014/main" id="{512B4026-DDE8-BE7E-C2DA-040ABCF42496}"/>
              </a:ext>
            </a:extLst>
          </p:cNvPr>
          <p:cNvSpPr>
            <a:spLocks noGrp="1"/>
          </p:cNvSpPr>
          <p:nvPr>
            <p:ph type="ftr" sz="quarter" idx="11"/>
          </p:nvPr>
        </p:nvSpPr>
        <p:spPr/>
        <p:txBody>
          <a:bodyPr/>
          <a:lstStyle/>
          <a:p>
            <a:r>
              <a:rPr lang="en-US"/>
              <a:t>EESC 6367: Applied Digital Signal Processing</a:t>
            </a:r>
          </a:p>
        </p:txBody>
      </p:sp>
      <p:sp>
        <p:nvSpPr>
          <p:cNvPr id="14" name="Slide Number Placeholder 13">
            <a:extLst>
              <a:ext uri="{FF2B5EF4-FFF2-40B4-BE49-F238E27FC236}">
                <a16:creationId xmlns:a16="http://schemas.microsoft.com/office/drawing/2014/main" id="{977FFD32-1FE2-4BEC-D260-AF4A3D69A935}"/>
              </a:ext>
            </a:extLst>
          </p:cNvPr>
          <p:cNvSpPr>
            <a:spLocks noGrp="1"/>
          </p:cNvSpPr>
          <p:nvPr>
            <p:ph type="sldNum" sz="quarter" idx="12"/>
          </p:nvPr>
        </p:nvSpPr>
        <p:spPr/>
        <p:txBody>
          <a:bodyPr/>
          <a:lstStyle/>
          <a:p>
            <a:fld id="{3109D357-8067-4A1F-97B2-93C5160B78D9}" type="slidenum">
              <a:rPr lang="en-US" smtClean="0"/>
              <a:t>5</a:t>
            </a:fld>
            <a:endParaRPr lang="en-US"/>
          </a:p>
        </p:txBody>
      </p:sp>
    </p:spTree>
    <p:extLst>
      <p:ext uri="{BB962C8B-B14F-4D97-AF65-F5344CB8AC3E}">
        <p14:creationId xmlns:p14="http://schemas.microsoft.com/office/powerpoint/2010/main" val="394888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1ACC-F9A1-417A-109D-2E5EBFE7A1E4}"/>
              </a:ext>
            </a:extLst>
          </p:cNvPr>
          <p:cNvSpPr>
            <a:spLocks noGrp="1"/>
          </p:cNvSpPr>
          <p:nvPr>
            <p:ph type="title"/>
          </p:nvPr>
        </p:nvSpPr>
        <p:spPr>
          <a:xfrm>
            <a:off x="821356" y="991130"/>
            <a:ext cx="10549288" cy="741173"/>
          </a:xfrm>
        </p:spPr>
        <p:txBody>
          <a:bodyPr>
            <a:normAutofit fontScale="90000"/>
          </a:bodyPr>
          <a:lstStyle/>
          <a:p>
            <a:r>
              <a:rPr lang="en-IN" sz="5300" b="1" dirty="0"/>
              <a:t>Experimental results for different audio files</a:t>
            </a:r>
            <a:endParaRPr lang="en-IN" dirty="0"/>
          </a:p>
        </p:txBody>
      </p:sp>
      <p:pic>
        <p:nvPicPr>
          <p:cNvPr id="4" name="Picture 3" descr="A picture containing text, screenshot, plot, line&#10;&#10;Description automatically generated">
            <a:extLst>
              <a:ext uri="{FF2B5EF4-FFF2-40B4-BE49-F238E27FC236}">
                <a16:creationId xmlns:a16="http://schemas.microsoft.com/office/drawing/2014/main" id="{4A443869-CCBA-4FA2-F97F-9D1AEE196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56" y="2023711"/>
            <a:ext cx="5091965" cy="3818974"/>
          </a:xfrm>
          <a:prstGeom prst="rect">
            <a:avLst/>
          </a:prstGeom>
        </p:spPr>
      </p:pic>
      <p:sp>
        <p:nvSpPr>
          <p:cNvPr id="6" name="TextBox 5">
            <a:extLst>
              <a:ext uri="{FF2B5EF4-FFF2-40B4-BE49-F238E27FC236}">
                <a16:creationId xmlns:a16="http://schemas.microsoft.com/office/drawing/2014/main" id="{64711979-4954-8912-1798-353761BBBF38}"/>
              </a:ext>
            </a:extLst>
          </p:cNvPr>
          <p:cNvSpPr txBox="1"/>
          <p:nvPr/>
        </p:nvSpPr>
        <p:spPr>
          <a:xfrm>
            <a:off x="1660526" y="5842412"/>
            <a:ext cx="3413623"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a:t>
            </a:r>
            <a:r>
              <a:rPr lang="en-IN" sz="1200" b="1" dirty="0"/>
              <a:t>Loud Babble in Time Domain</a:t>
            </a:r>
          </a:p>
        </p:txBody>
      </p:sp>
      <p:sp>
        <p:nvSpPr>
          <p:cNvPr id="10" name="Footer Placeholder 9">
            <a:extLst>
              <a:ext uri="{FF2B5EF4-FFF2-40B4-BE49-F238E27FC236}">
                <a16:creationId xmlns:a16="http://schemas.microsoft.com/office/drawing/2014/main" id="{37B06E0D-21CB-4FBF-42ED-923BE18A78D9}"/>
              </a:ext>
            </a:extLst>
          </p:cNvPr>
          <p:cNvSpPr>
            <a:spLocks noGrp="1"/>
          </p:cNvSpPr>
          <p:nvPr>
            <p:ph type="ftr" sz="quarter" idx="11"/>
          </p:nvPr>
        </p:nvSpPr>
        <p:spPr/>
        <p:txBody>
          <a:bodyPr/>
          <a:lstStyle/>
          <a:p>
            <a:r>
              <a:rPr lang="en-US"/>
              <a:t>EESC 6367: Applied Digital Signal Processing</a:t>
            </a:r>
          </a:p>
        </p:txBody>
      </p:sp>
      <p:sp>
        <p:nvSpPr>
          <p:cNvPr id="11" name="Slide Number Placeholder 10">
            <a:extLst>
              <a:ext uri="{FF2B5EF4-FFF2-40B4-BE49-F238E27FC236}">
                <a16:creationId xmlns:a16="http://schemas.microsoft.com/office/drawing/2014/main" id="{93597BF4-121D-2FF4-39EC-CBFFE22D7619}"/>
              </a:ext>
            </a:extLst>
          </p:cNvPr>
          <p:cNvSpPr>
            <a:spLocks noGrp="1"/>
          </p:cNvSpPr>
          <p:nvPr>
            <p:ph type="sldNum" sz="quarter" idx="12"/>
          </p:nvPr>
        </p:nvSpPr>
        <p:spPr/>
        <p:txBody>
          <a:bodyPr/>
          <a:lstStyle/>
          <a:p>
            <a:fld id="{3109D357-8067-4A1F-97B2-93C5160B78D9}" type="slidenum">
              <a:rPr lang="en-US" smtClean="0"/>
              <a:t>6</a:t>
            </a:fld>
            <a:endParaRPr lang="en-US"/>
          </a:p>
        </p:txBody>
      </p:sp>
      <p:graphicFrame>
        <p:nvGraphicFramePr>
          <p:cNvPr id="12" name="Chart 11">
            <a:extLst>
              <a:ext uri="{FF2B5EF4-FFF2-40B4-BE49-F238E27FC236}">
                <a16:creationId xmlns:a16="http://schemas.microsoft.com/office/drawing/2014/main" id="{4B0B5E84-2A39-AB12-8212-FCC48CDCADB3}"/>
              </a:ext>
            </a:extLst>
          </p:cNvPr>
          <p:cNvGraphicFramePr>
            <a:graphicFrameLocks/>
          </p:cNvGraphicFramePr>
          <p:nvPr>
            <p:extLst>
              <p:ext uri="{D42A27DB-BD31-4B8C-83A1-F6EECF244321}">
                <p14:modId xmlns:p14="http://schemas.microsoft.com/office/powerpoint/2010/main" val="3434502136"/>
              </p:ext>
            </p:extLst>
          </p:nvPr>
        </p:nvGraphicFramePr>
        <p:xfrm>
          <a:off x="6390976" y="2137786"/>
          <a:ext cx="4979668" cy="359082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5">
            <a:extLst>
              <a:ext uri="{FF2B5EF4-FFF2-40B4-BE49-F238E27FC236}">
                <a16:creationId xmlns:a16="http://schemas.microsoft.com/office/drawing/2014/main" id="{1F6384AC-992D-893C-2AC6-3149F1076FBC}"/>
              </a:ext>
            </a:extLst>
          </p:cNvPr>
          <p:cNvSpPr txBox="1"/>
          <p:nvPr/>
        </p:nvSpPr>
        <p:spPr>
          <a:xfrm>
            <a:off x="7967095" y="5791985"/>
            <a:ext cx="1496560" cy="276999"/>
          </a:xfrm>
          <a:prstGeom prst="rect">
            <a:avLst/>
          </a:prstGeom>
          <a:no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IN" sz="1200" b="1" i="0" u="none" strike="noStrike" baseline="0" dirty="0">
                <a:solidFill>
                  <a:srgbClr val="000000"/>
                </a:solidFill>
              </a:rPr>
              <a:t>Fig: D1 &amp; D2 vs Time</a:t>
            </a:r>
            <a:endParaRPr lang="en-IN" sz="1200" b="1" dirty="0"/>
          </a:p>
        </p:txBody>
      </p:sp>
    </p:spTree>
    <p:extLst>
      <p:ext uri="{BB962C8B-B14F-4D97-AF65-F5344CB8AC3E}">
        <p14:creationId xmlns:p14="http://schemas.microsoft.com/office/powerpoint/2010/main" val="186308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7521-0790-82B1-2D7C-4D2DA055C1FB}"/>
              </a:ext>
            </a:extLst>
          </p:cNvPr>
          <p:cNvSpPr>
            <a:spLocks noGrp="1"/>
          </p:cNvSpPr>
          <p:nvPr>
            <p:ph type="title"/>
          </p:nvPr>
        </p:nvSpPr>
        <p:spPr/>
        <p:txBody>
          <a:bodyPr/>
          <a:lstStyle/>
          <a:p>
            <a:r>
              <a:rPr lang="en-IN" b="1" dirty="0"/>
              <a:t>Loud Babble</a:t>
            </a:r>
          </a:p>
        </p:txBody>
      </p:sp>
      <p:pic>
        <p:nvPicPr>
          <p:cNvPr id="4" name="Picture 3" descr="A picture containing text, screenshot, colorfulness&#10;&#10;Description automatically generated">
            <a:extLst>
              <a:ext uri="{FF2B5EF4-FFF2-40B4-BE49-F238E27FC236}">
                <a16:creationId xmlns:a16="http://schemas.microsoft.com/office/drawing/2014/main" id="{E378C22C-594A-BD32-4439-4A4943015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51" y="1977693"/>
            <a:ext cx="4851129" cy="3638347"/>
          </a:xfrm>
          <a:prstGeom prst="rect">
            <a:avLst/>
          </a:prstGeom>
        </p:spPr>
      </p:pic>
      <p:sp>
        <p:nvSpPr>
          <p:cNvPr id="7" name="TextBox 6">
            <a:extLst>
              <a:ext uri="{FF2B5EF4-FFF2-40B4-BE49-F238E27FC236}">
                <a16:creationId xmlns:a16="http://schemas.microsoft.com/office/drawing/2014/main" id="{094C02AA-2BD4-3B73-6975-534F7E0B6747}"/>
              </a:ext>
            </a:extLst>
          </p:cNvPr>
          <p:cNvSpPr txBox="1"/>
          <p:nvPr/>
        </p:nvSpPr>
        <p:spPr>
          <a:xfrm>
            <a:off x="7984156" y="5759968"/>
            <a:ext cx="1265722" cy="276999"/>
          </a:xfrm>
          <a:prstGeom prst="rect">
            <a:avLst/>
          </a:prstGeom>
          <a:noFill/>
        </p:spPr>
        <p:txBody>
          <a:bodyPr wrap="square">
            <a:spAutoFit/>
          </a:bodyPr>
          <a:lstStyle/>
          <a:p>
            <a:r>
              <a:rPr lang="en-IN" sz="1200" b="1" i="0" u="none" strike="noStrike" baseline="0" dirty="0">
                <a:solidFill>
                  <a:srgbClr val="000000"/>
                </a:solidFill>
              </a:rPr>
              <a:t>Fig: Spectrogram</a:t>
            </a:r>
            <a:endParaRPr lang="en-IN" sz="1200" b="1" dirty="0"/>
          </a:p>
        </p:txBody>
      </p:sp>
      <p:sp>
        <p:nvSpPr>
          <p:cNvPr id="8" name="Footer Placeholder 7">
            <a:extLst>
              <a:ext uri="{FF2B5EF4-FFF2-40B4-BE49-F238E27FC236}">
                <a16:creationId xmlns:a16="http://schemas.microsoft.com/office/drawing/2014/main" id="{C3BF6296-8BEF-0389-070C-70816E9F8A4D}"/>
              </a:ext>
            </a:extLst>
          </p:cNvPr>
          <p:cNvSpPr>
            <a:spLocks noGrp="1"/>
          </p:cNvSpPr>
          <p:nvPr>
            <p:ph type="ftr" sz="quarter" idx="11"/>
          </p:nvPr>
        </p:nvSpPr>
        <p:spPr/>
        <p:txBody>
          <a:bodyPr/>
          <a:lstStyle/>
          <a:p>
            <a:r>
              <a:rPr lang="en-US"/>
              <a:t>EESC 6367: Applied Digital Signal Processing</a:t>
            </a:r>
          </a:p>
        </p:txBody>
      </p:sp>
      <p:sp>
        <p:nvSpPr>
          <p:cNvPr id="9" name="Slide Number Placeholder 8">
            <a:extLst>
              <a:ext uri="{FF2B5EF4-FFF2-40B4-BE49-F238E27FC236}">
                <a16:creationId xmlns:a16="http://schemas.microsoft.com/office/drawing/2014/main" id="{FE9AD396-CF66-5684-89FC-AEF2691C587B}"/>
              </a:ext>
            </a:extLst>
          </p:cNvPr>
          <p:cNvSpPr>
            <a:spLocks noGrp="1"/>
          </p:cNvSpPr>
          <p:nvPr>
            <p:ph type="sldNum" sz="quarter" idx="12"/>
          </p:nvPr>
        </p:nvSpPr>
        <p:spPr/>
        <p:txBody>
          <a:bodyPr/>
          <a:lstStyle/>
          <a:p>
            <a:fld id="{3109D357-8067-4A1F-97B2-93C5160B78D9}" type="slidenum">
              <a:rPr lang="en-US" smtClean="0"/>
              <a:t>7</a:t>
            </a:fld>
            <a:endParaRPr lang="en-US"/>
          </a:p>
        </p:txBody>
      </p:sp>
      <p:pic>
        <p:nvPicPr>
          <p:cNvPr id="10" name="Picture 9" descr="A diagram of a frequency spectrum&#10;&#10;Description automatically generated with low confidence">
            <a:extLst>
              <a:ext uri="{FF2B5EF4-FFF2-40B4-BE49-F238E27FC236}">
                <a16:creationId xmlns:a16="http://schemas.microsoft.com/office/drawing/2014/main" id="{73A17E60-1727-DE21-97A4-50786DFC0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83" y="1957155"/>
            <a:ext cx="4979668" cy="3590824"/>
          </a:xfrm>
          <a:prstGeom prst="rect">
            <a:avLst/>
          </a:prstGeom>
        </p:spPr>
      </p:pic>
      <p:sp>
        <p:nvSpPr>
          <p:cNvPr id="11" name="TextBox 10">
            <a:extLst>
              <a:ext uri="{FF2B5EF4-FFF2-40B4-BE49-F238E27FC236}">
                <a16:creationId xmlns:a16="http://schemas.microsoft.com/office/drawing/2014/main" id="{E11A574B-2D77-78EE-B2A1-B3C299733963}"/>
              </a:ext>
            </a:extLst>
          </p:cNvPr>
          <p:cNvSpPr txBox="1"/>
          <p:nvPr/>
        </p:nvSpPr>
        <p:spPr>
          <a:xfrm>
            <a:off x="1949806" y="5759968"/>
            <a:ext cx="3729821"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a:t>
            </a:r>
            <a:r>
              <a:rPr lang="en-IN" sz="1200" b="1" dirty="0"/>
              <a:t>Loud Babble in Frequency Domain</a:t>
            </a:r>
          </a:p>
        </p:txBody>
      </p:sp>
    </p:spTree>
    <p:extLst>
      <p:ext uri="{BB962C8B-B14F-4D97-AF65-F5344CB8AC3E}">
        <p14:creationId xmlns:p14="http://schemas.microsoft.com/office/powerpoint/2010/main" val="116446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1ACC-F9A1-417A-109D-2E5EBFE7A1E4}"/>
              </a:ext>
            </a:extLst>
          </p:cNvPr>
          <p:cNvSpPr>
            <a:spLocks noGrp="1"/>
          </p:cNvSpPr>
          <p:nvPr>
            <p:ph type="title"/>
          </p:nvPr>
        </p:nvSpPr>
        <p:spPr>
          <a:xfrm>
            <a:off x="821356" y="991130"/>
            <a:ext cx="10549288" cy="741173"/>
          </a:xfrm>
        </p:spPr>
        <p:txBody>
          <a:bodyPr>
            <a:normAutofit fontScale="90000"/>
          </a:bodyPr>
          <a:lstStyle/>
          <a:p>
            <a:r>
              <a:rPr lang="en-IN" sz="5400" b="1" dirty="0"/>
              <a:t>Soft Babble</a:t>
            </a:r>
            <a:endParaRPr lang="en-IN" dirty="0"/>
          </a:p>
        </p:txBody>
      </p:sp>
      <p:pic>
        <p:nvPicPr>
          <p:cNvPr id="4" name="Picture 3">
            <a:extLst>
              <a:ext uri="{FF2B5EF4-FFF2-40B4-BE49-F238E27FC236}">
                <a16:creationId xmlns:a16="http://schemas.microsoft.com/office/drawing/2014/main" id="{4A443869-CCBA-4FA2-F97F-9D1AEE196E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1356" y="2023711"/>
            <a:ext cx="5091965" cy="3818973"/>
          </a:xfrm>
          <a:prstGeom prst="rect">
            <a:avLst/>
          </a:prstGeom>
        </p:spPr>
      </p:pic>
      <p:sp>
        <p:nvSpPr>
          <p:cNvPr id="6" name="TextBox 5">
            <a:extLst>
              <a:ext uri="{FF2B5EF4-FFF2-40B4-BE49-F238E27FC236}">
                <a16:creationId xmlns:a16="http://schemas.microsoft.com/office/drawing/2014/main" id="{64711979-4954-8912-1798-353761BBBF38}"/>
              </a:ext>
            </a:extLst>
          </p:cNvPr>
          <p:cNvSpPr txBox="1"/>
          <p:nvPr/>
        </p:nvSpPr>
        <p:spPr>
          <a:xfrm>
            <a:off x="1660526" y="5842412"/>
            <a:ext cx="3413623"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a:t>
            </a:r>
            <a:r>
              <a:rPr lang="en-IN" sz="1200" b="1" dirty="0"/>
              <a:t>Soft Babble in Time Domain</a:t>
            </a:r>
          </a:p>
        </p:txBody>
      </p:sp>
      <p:sp>
        <p:nvSpPr>
          <p:cNvPr id="3" name="Footer Placeholder 2">
            <a:extLst>
              <a:ext uri="{FF2B5EF4-FFF2-40B4-BE49-F238E27FC236}">
                <a16:creationId xmlns:a16="http://schemas.microsoft.com/office/drawing/2014/main" id="{3629D84D-E6BE-B94B-060D-3ACD2F989A17}"/>
              </a:ext>
            </a:extLst>
          </p:cNvPr>
          <p:cNvSpPr>
            <a:spLocks noGrp="1"/>
          </p:cNvSpPr>
          <p:nvPr>
            <p:ph type="ftr" sz="quarter" idx="11"/>
          </p:nvPr>
        </p:nvSpPr>
        <p:spPr/>
        <p:txBody>
          <a:bodyPr/>
          <a:lstStyle/>
          <a:p>
            <a:r>
              <a:rPr lang="en-US"/>
              <a:t>EESC 6367: Applied Digital Signal Processing</a:t>
            </a:r>
          </a:p>
        </p:txBody>
      </p:sp>
      <p:sp>
        <p:nvSpPr>
          <p:cNvPr id="5" name="Slide Number Placeholder 4">
            <a:extLst>
              <a:ext uri="{FF2B5EF4-FFF2-40B4-BE49-F238E27FC236}">
                <a16:creationId xmlns:a16="http://schemas.microsoft.com/office/drawing/2014/main" id="{85AB3A0F-AE7A-E712-93AE-F7C47A6F7A29}"/>
              </a:ext>
            </a:extLst>
          </p:cNvPr>
          <p:cNvSpPr>
            <a:spLocks noGrp="1"/>
          </p:cNvSpPr>
          <p:nvPr>
            <p:ph type="sldNum" sz="quarter" idx="12"/>
          </p:nvPr>
        </p:nvSpPr>
        <p:spPr/>
        <p:txBody>
          <a:bodyPr/>
          <a:lstStyle/>
          <a:p>
            <a:fld id="{3109D357-8067-4A1F-97B2-93C5160B78D9}" type="slidenum">
              <a:rPr lang="en-US" smtClean="0"/>
              <a:t>8</a:t>
            </a:fld>
            <a:endParaRPr lang="en-US"/>
          </a:p>
        </p:txBody>
      </p:sp>
      <p:graphicFrame>
        <p:nvGraphicFramePr>
          <p:cNvPr id="7" name="Chart 6">
            <a:extLst>
              <a:ext uri="{FF2B5EF4-FFF2-40B4-BE49-F238E27FC236}">
                <a16:creationId xmlns:a16="http://schemas.microsoft.com/office/drawing/2014/main" id="{6C79929F-65B1-80A8-9408-890D971033C5}"/>
              </a:ext>
            </a:extLst>
          </p:cNvPr>
          <p:cNvGraphicFramePr>
            <a:graphicFrameLocks/>
          </p:cNvGraphicFramePr>
          <p:nvPr>
            <p:extLst>
              <p:ext uri="{D42A27DB-BD31-4B8C-83A1-F6EECF244321}">
                <p14:modId xmlns:p14="http://schemas.microsoft.com/office/powerpoint/2010/main" val="1287630531"/>
              </p:ext>
            </p:extLst>
          </p:nvPr>
        </p:nvGraphicFramePr>
        <p:xfrm>
          <a:off x="6644826" y="2072677"/>
          <a:ext cx="4675870" cy="372684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AA8C821-8BED-EF22-2AB3-B3466CB4B726}"/>
              </a:ext>
            </a:extLst>
          </p:cNvPr>
          <p:cNvSpPr txBox="1"/>
          <p:nvPr/>
        </p:nvSpPr>
        <p:spPr>
          <a:xfrm>
            <a:off x="8234481" y="5842411"/>
            <a:ext cx="1496560" cy="276999"/>
          </a:xfrm>
          <a:prstGeom prst="rect">
            <a:avLst/>
          </a:prstGeom>
          <a:noFill/>
        </p:spPr>
        <p:txBody>
          <a:bodyPr wrap="square">
            <a:spAutoFit/>
          </a:bodyPr>
          <a:lstStyle/>
          <a:p>
            <a:r>
              <a:rPr lang="en-IN" sz="1200" b="1" i="0" u="none" strike="noStrike" baseline="0" dirty="0">
                <a:solidFill>
                  <a:srgbClr val="000000"/>
                </a:solidFill>
              </a:rPr>
              <a:t>Fig: D1 &amp; D2 vs Time</a:t>
            </a:r>
            <a:endParaRPr lang="en-IN" sz="1200" b="1" dirty="0"/>
          </a:p>
        </p:txBody>
      </p:sp>
    </p:spTree>
    <p:extLst>
      <p:ext uri="{BB962C8B-B14F-4D97-AF65-F5344CB8AC3E}">
        <p14:creationId xmlns:p14="http://schemas.microsoft.com/office/powerpoint/2010/main" val="417823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7521-0790-82B1-2D7C-4D2DA055C1FB}"/>
              </a:ext>
            </a:extLst>
          </p:cNvPr>
          <p:cNvSpPr>
            <a:spLocks noGrp="1"/>
          </p:cNvSpPr>
          <p:nvPr>
            <p:ph type="title"/>
          </p:nvPr>
        </p:nvSpPr>
        <p:spPr/>
        <p:txBody>
          <a:bodyPr/>
          <a:lstStyle/>
          <a:p>
            <a:r>
              <a:rPr lang="en-IN" sz="4800" b="1" dirty="0"/>
              <a:t>Soft Babble</a:t>
            </a:r>
            <a:endParaRPr lang="en-IN" b="1" dirty="0"/>
          </a:p>
        </p:txBody>
      </p:sp>
      <p:pic>
        <p:nvPicPr>
          <p:cNvPr id="4" name="Picture 3">
            <a:extLst>
              <a:ext uri="{FF2B5EF4-FFF2-40B4-BE49-F238E27FC236}">
                <a16:creationId xmlns:a16="http://schemas.microsoft.com/office/drawing/2014/main" id="{E378C22C-594A-BD32-4439-4A4943015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04551" y="1977693"/>
            <a:ext cx="4851129" cy="3638346"/>
          </a:xfrm>
          <a:prstGeom prst="rect">
            <a:avLst/>
          </a:prstGeom>
        </p:spPr>
      </p:pic>
      <p:sp>
        <p:nvSpPr>
          <p:cNvPr id="7" name="TextBox 6">
            <a:extLst>
              <a:ext uri="{FF2B5EF4-FFF2-40B4-BE49-F238E27FC236}">
                <a16:creationId xmlns:a16="http://schemas.microsoft.com/office/drawing/2014/main" id="{094C02AA-2BD4-3B73-6975-534F7E0B6747}"/>
              </a:ext>
            </a:extLst>
          </p:cNvPr>
          <p:cNvSpPr txBox="1"/>
          <p:nvPr/>
        </p:nvSpPr>
        <p:spPr>
          <a:xfrm>
            <a:off x="7887903" y="5717872"/>
            <a:ext cx="1265722" cy="276999"/>
          </a:xfrm>
          <a:prstGeom prst="rect">
            <a:avLst/>
          </a:prstGeom>
          <a:noFill/>
        </p:spPr>
        <p:txBody>
          <a:bodyPr wrap="square">
            <a:spAutoFit/>
          </a:bodyPr>
          <a:lstStyle/>
          <a:p>
            <a:r>
              <a:rPr lang="en-IN" sz="1200" b="1" i="0" u="none" strike="noStrike" baseline="0" dirty="0">
                <a:solidFill>
                  <a:srgbClr val="000000"/>
                </a:solidFill>
              </a:rPr>
              <a:t>Fig: Spectrogram</a:t>
            </a:r>
            <a:endParaRPr lang="en-IN" sz="1200" b="1" dirty="0"/>
          </a:p>
        </p:txBody>
      </p:sp>
      <p:sp>
        <p:nvSpPr>
          <p:cNvPr id="8" name="Footer Placeholder 7">
            <a:extLst>
              <a:ext uri="{FF2B5EF4-FFF2-40B4-BE49-F238E27FC236}">
                <a16:creationId xmlns:a16="http://schemas.microsoft.com/office/drawing/2014/main" id="{B320B16D-7F82-63E0-E50C-538F08C887BD}"/>
              </a:ext>
            </a:extLst>
          </p:cNvPr>
          <p:cNvSpPr>
            <a:spLocks noGrp="1"/>
          </p:cNvSpPr>
          <p:nvPr>
            <p:ph type="ftr" sz="quarter" idx="11"/>
          </p:nvPr>
        </p:nvSpPr>
        <p:spPr/>
        <p:txBody>
          <a:bodyPr/>
          <a:lstStyle/>
          <a:p>
            <a:r>
              <a:rPr lang="en-US"/>
              <a:t>EESC 6367: Applied Digital Signal Processing</a:t>
            </a:r>
          </a:p>
        </p:txBody>
      </p:sp>
      <p:sp>
        <p:nvSpPr>
          <p:cNvPr id="9" name="Slide Number Placeholder 8">
            <a:extLst>
              <a:ext uri="{FF2B5EF4-FFF2-40B4-BE49-F238E27FC236}">
                <a16:creationId xmlns:a16="http://schemas.microsoft.com/office/drawing/2014/main" id="{68E62BBD-C213-E07C-FE1F-A2690ACC4229}"/>
              </a:ext>
            </a:extLst>
          </p:cNvPr>
          <p:cNvSpPr>
            <a:spLocks noGrp="1"/>
          </p:cNvSpPr>
          <p:nvPr>
            <p:ph type="sldNum" sz="quarter" idx="12"/>
          </p:nvPr>
        </p:nvSpPr>
        <p:spPr/>
        <p:txBody>
          <a:bodyPr/>
          <a:lstStyle/>
          <a:p>
            <a:fld id="{3109D357-8067-4A1F-97B2-93C5160B78D9}" type="slidenum">
              <a:rPr lang="en-US" smtClean="0"/>
              <a:t>9</a:t>
            </a:fld>
            <a:endParaRPr lang="en-US"/>
          </a:p>
        </p:txBody>
      </p:sp>
      <p:pic>
        <p:nvPicPr>
          <p:cNvPr id="11" name="Picture 10">
            <a:extLst>
              <a:ext uri="{FF2B5EF4-FFF2-40B4-BE49-F238E27FC236}">
                <a16:creationId xmlns:a16="http://schemas.microsoft.com/office/drawing/2014/main" id="{8016F8C4-9035-E7C6-C233-AA0AE7B036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40202" y="1898899"/>
            <a:ext cx="5091965" cy="3818973"/>
          </a:xfrm>
          <a:prstGeom prst="rect">
            <a:avLst/>
          </a:prstGeom>
        </p:spPr>
      </p:pic>
      <p:sp>
        <p:nvSpPr>
          <p:cNvPr id="12" name="TextBox 11">
            <a:extLst>
              <a:ext uri="{FF2B5EF4-FFF2-40B4-BE49-F238E27FC236}">
                <a16:creationId xmlns:a16="http://schemas.microsoft.com/office/drawing/2014/main" id="{50A71F7A-7FEE-2087-5A67-6A856C9386BD}"/>
              </a:ext>
            </a:extLst>
          </p:cNvPr>
          <p:cNvSpPr txBox="1"/>
          <p:nvPr/>
        </p:nvSpPr>
        <p:spPr>
          <a:xfrm>
            <a:off x="1917201" y="5760913"/>
            <a:ext cx="3729821" cy="276999"/>
          </a:xfrm>
          <a:prstGeom prst="rect">
            <a:avLst/>
          </a:prstGeom>
          <a:noFill/>
        </p:spPr>
        <p:txBody>
          <a:bodyPr wrap="square">
            <a:spAutoFit/>
          </a:bodyPr>
          <a:lstStyle/>
          <a:p>
            <a:r>
              <a:rPr lang="en-IN" sz="1200" b="1" i="0" u="none" strike="noStrike" baseline="0" dirty="0">
                <a:solidFill>
                  <a:srgbClr val="000000"/>
                </a:solidFill>
              </a:rPr>
              <a:t>Fig: Noisy Speech </a:t>
            </a:r>
            <a:r>
              <a:rPr lang="en-IN" sz="1200" b="1" dirty="0">
                <a:solidFill>
                  <a:srgbClr val="000000"/>
                </a:solidFill>
              </a:rPr>
              <a:t>for </a:t>
            </a:r>
            <a:r>
              <a:rPr lang="en-IN" sz="1200" b="1" dirty="0"/>
              <a:t>Soft Babble in Frequency Domain</a:t>
            </a:r>
          </a:p>
        </p:txBody>
      </p:sp>
    </p:spTree>
    <p:extLst>
      <p:ext uri="{BB962C8B-B14F-4D97-AF65-F5344CB8AC3E}">
        <p14:creationId xmlns:p14="http://schemas.microsoft.com/office/powerpoint/2010/main" val="27580287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TotalTime>
  <Words>766</Words>
  <Application>Microsoft Office PowerPoint</Application>
  <PresentationFormat>Widescreen</PresentationFormat>
  <Paragraphs>93</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Open Sans</vt:lpstr>
      <vt:lpstr>Wingdings</vt:lpstr>
      <vt:lpstr>Retrospect</vt:lpstr>
      <vt:lpstr>Real-Time Implementation and Evaluation of Adaptive Dynamic Range Optimization (ADRO) for Hearing Enhancement</vt:lpstr>
      <vt:lpstr>Overview</vt:lpstr>
      <vt:lpstr>Project Description</vt:lpstr>
      <vt:lpstr>ADRO Algorithm</vt:lpstr>
      <vt:lpstr>ADRO_UTD Application</vt:lpstr>
      <vt:lpstr>Experimental results for different audio files</vt:lpstr>
      <vt:lpstr>Loud Babble</vt:lpstr>
      <vt:lpstr>Soft Babble</vt:lpstr>
      <vt:lpstr>Soft Babble</vt:lpstr>
      <vt:lpstr>Babble Concatenated</vt:lpstr>
      <vt:lpstr>Soft Babble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Implementation and Evaluation of Adaptive Dynamic Range Optimization (ADRO) for Hearing Enhancement</dc:title>
  <dc:creator>Mishra, Raman Shyam Narayan</dc:creator>
  <cp:lastModifiedBy>Mishra, Raman Shyam Narayan</cp:lastModifiedBy>
  <cp:revision>39</cp:revision>
  <dcterms:created xsi:type="dcterms:W3CDTF">2023-05-03T17:42:54Z</dcterms:created>
  <dcterms:modified xsi:type="dcterms:W3CDTF">2023-05-03T21:31:35Z</dcterms:modified>
</cp:coreProperties>
</file>