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57" r:id="rId5"/>
    <p:sldId id="270" r:id="rId6"/>
    <p:sldId id="271" r:id="rId7"/>
    <p:sldId id="258" r:id="rId8"/>
    <p:sldId id="259" r:id="rId9"/>
    <p:sldId id="260" r:id="rId10"/>
    <p:sldId id="261" r:id="rId11"/>
    <p:sldId id="272" r:id="rId12"/>
    <p:sldId id="262" r:id="rId13"/>
    <p:sldId id="263" r:id="rId14"/>
    <p:sldId id="273" r:id="rId15"/>
    <p:sldId id="265" r:id="rId16"/>
    <p:sldId id="264" r:id="rId17"/>
    <p:sldId id="268" r:id="rId18"/>
    <p:sldId id="274"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9FDFB-25D0-B232-D8CF-1197A9C136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773059-A9A7-9E15-6FDF-01CBD68B6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00B7EC-AB00-8662-BF3F-D509EF4AAFE1}"/>
              </a:ext>
            </a:extLst>
          </p:cNvPr>
          <p:cNvSpPr>
            <a:spLocks noGrp="1"/>
          </p:cNvSpPr>
          <p:nvPr>
            <p:ph type="dt" sz="half" idx="10"/>
          </p:nvPr>
        </p:nvSpPr>
        <p:spPr/>
        <p:txBody>
          <a:bodyPr/>
          <a:lstStyle/>
          <a:p>
            <a:fld id="{A8BB4B46-63F0-4D60-8508-6199C55B7273}" type="datetimeFigureOut">
              <a:rPr lang="en-US" smtClean="0"/>
              <a:t>6/19/2023</a:t>
            </a:fld>
            <a:endParaRPr lang="en-US"/>
          </a:p>
        </p:txBody>
      </p:sp>
      <p:sp>
        <p:nvSpPr>
          <p:cNvPr id="5" name="Footer Placeholder 4">
            <a:extLst>
              <a:ext uri="{FF2B5EF4-FFF2-40B4-BE49-F238E27FC236}">
                <a16:creationId xmlns:a16="http://schemas.microsoft.com/office/drawing/2014/main" id="{FC01BE6F-DD2F-02E8-B742-972D423CDC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6A1ACF-A80E-A51C-FF96-AF3D1A6863B1}"/>
              </a:ext>
            </a:extLst>
          </p:cNvPr>
          <p:cNvSpPr>
            <a:spLocks noGrp="1"/>
          </p:cNvSpPr>
          <p:nvPr>
            <p:ph type="sldNum" sz="quarter" idx="12"/>
          </p:nvPr>
        </p:nvSpPr>
        <p:spPr/>
        <p:txBody>
          <a:bodyPr/>
          <a:lstStyle/>
          <a:p>
            <a:fld id="{22B1B20A-7315-4417-BBD0-AE5C42A09C7C}" type="slidenum">
              <a:rPr lang="en-US" smtClean="0"/>
              <a:t>‹#›</a:t>
            </a:fld>
            <a:endParaRPr lang="en-US"/>
          </a:p>
        </p:txBody>
      </p:sp>
    </p:spTree>
    <p:extLst>
      <p:ext uri="{BB962C8B-B14F-4D97-AF65-F5344CB8AC3E}">
        <p14:creationId xmlns:p14="http://schemas.microsoft.com/office/powerpoint/2010/main" val="491028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DEE14-AFF7-70C7-569D-5CB9E453DE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DDD455-F522-95AC-4823-0F1AC97855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695E3-0283-D818-A1C8-A04D95F5C319}"/>
              </a:ext>
            </a:extLst>
          </p:cNvPr>
          <p:cNvSpPr>
            <a:spLocks noGrp="1"/>
          </p:cNvSpPr>
          <p:nvPr>
            <p:ph type="dt" sz="half" idx="10"/>
          </p:nvPr>
        </p:nvSpPr>
        <p:spPr/>
        <p:txBody>
          <a:bodyPr/>
          <a:lstStyle/>
          <a:p>
            <a:fld id="{A8BB4B46-63F0-4D60-8508-6199C55B7273}" type="datetimeFigureOut">
              <a:rPr lang="en-US" smtClean="0"/>
              <a:t>6/19/2023</a:t>
            </a:fld>
            <a:endParaRPr lang="en-US"/>
          </a:p>
        </p:txBody>
      </p:sp>
      <p:sp>
        <p:nvSpPr>
          <p:cNvPr id="5" name="Footer Placeholder 4">
            <a:extLst>
              <a:ext uri="{FF2B5EF4-FFF2-40B4-BE49-F238E27FC236}">
                <a16:creationId xmlns:a16="http://schemas.microsoft.com/office/drawing/2014/main" id="{88623466-C8D4-93E5-CC9D-C715C30D0E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3C8F8-081C-90BA-4E08-2E4CE8DF2E36}"/>
              </a:ext>
            </a:extLst>
          </p:cNvPr>
          <p:cNvSpPr>
            <a:spLocks noGrp="1"/>
          </p:cNvSpPr>
          <p:nvPr>
            <p:ph type="sldNum" sz="quarter" idx="12"/>
          </p:nvPr>
        </p:nvSpPr>
        <p:spPr/>
        <p:txBody>
          <a:bodyPr/>
          <a:lstStyle/>
          <a:p>
            <a:fld id="{22B1B20A-7315-4417-BBD0-AE5C42A09C7C}" type="slidenum">
              <a:rPr lang="en-US" smtClean="0"/>
              <a:t>‹#›</a:t>
            </a:fld>
            <a:endParaRPr lang="en-US"/>
          </a:p>
        </p:txBody>
      </p:sp>
    </p:spTree>
    <p:extLst>
      <p:ext uri="{BB962C8B-B14F-4D97-AF65-F5344CB8AC3E}">
        <p14:creationId xmlns:p14="http://schemas.microsoft.com/office/powerpoint/2010/main" val="752032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F653A8-ED9D-82D7-FD7F-75F30C70A5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3F09E7-A791-2FA8-163D-8AB2CCE79B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9392D-A62F-F1EE-6E20-CCC08BB615C4}"/>
              </a:ext>
            </a:extLst>
          </p:cNvPr>
          <p:cNvSpPr>
            <a:spLocks noGrp="1"/>
          </p:cNvSpPr>
          <p:nvPr>
            <p:ph type="dt" sz="half" idx="10"/>
          </p:nvPr>
        </p:nvSpPr>
        <p:spPr/>
        <p:txBody>
          <a:bodyPr/>
          <a:lstStyle/>
          <a:p>
            <a:fld id="{A8BB4B46-63F0-4D60-8508-6199C55B7273}" type="datetimeFigureOut">
              <a:rPr lang="en-US" smtClean="0"/>
              <a:t>6/19/2023</a:t>
            </a:fld>
            <a:endParaRPr lang="en-US"/>
          </a:p>
        </p:txBody>
      </p:sp>
      <p:sp>
        <p:nvSpPr>
          <p:cNvPr id="5" name="Footer Placeholder 4">
            <a:extLst>
              <a:ext uri="{FF2B5EF4-FFF2-40B4-BE49-F238E27FC236}">
                <a16:creationId xmlns:a16="http://schemas.microsoft.com/office/drawing/2014/main" id="{FD5A1F2C-02B0-0DCC-77E9-88903B6567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CE7812-C71C-0544-E51B-F7834CD77726}"/>
              </a:ext>
            </a:extLst>
          </p:cNvPr>
          <p:cNvSpPr>
            <a:spLocks noGrp="1"/>
          </p:cNvSpPr>
          <p:nvPr>
            <p:ph type="sldNum" sz="quarter" idx="12"/>
          </p:nvPr>
        </p:nvSpPr>
        <p:spPr/>
        <p:txBody>
          <a:bodyPr/>
          <a:lstStyle/>
          <a:p>
            <a:fld id="{22B1B20A-7315-4417-BBD0-AE5C42A09C7C}" type="slidenum">
              <a:rPr lang="en-US" smtClean="0"/>
              <a:t>‹#›</a:t>
            </a:fld>
            <a:endParaRPr lang="en-US"/>
          </a:p>
        </p:txBody>
      </p:sp>
    </p:spTree>
    <p:extLst>
      <p:ext uri="{BB962C8B-B14F-4D97-AF65-F5344CB8AC3E}">
        <p14:creationId xmlns:p14="http://schemas.microsoft.com/office/powerpoint/2010/main" val="158736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3E4DF-8530-E782-7E1F-D3ED16594C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D4D381-B3DE-A358-CC2B-C5FA23C6DC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8AB1F2-F348-7835-FEC0-74BB0206DABA}"/>
              </a:ext>
            </a:extLst>
          </p:cNvPr>
          <p:cNvSpPr>
            <a:spLocks noGrp="1"/>
          </p:cNvSpPr>
          <p:nvPr>
            <p:ph type="dt" sz="half" idx="10"/>
          </p:nvPr>
        </p:nvSpPr>
        <p:spPr/>
        <p:txBody>
          <a:bodyPr/>
          <a:lstStyle/>
          <a:p>
            <a:fld id="{A8BB4B46-63F0-4D60-8508-6199C55B7273}" type="datetimeFigureOut">
              <a:rPr lang="en-US" smtClean="0"/>
              <a:t>6/19/2023</a:t>
            </a:fld>
            <a:endParaRPr lang="en-US"/>
          </a:p>
        </p:txBody>
      </p:sp>
      <p:sp>
        <p:nvSpPr>
          <p:cNvPr id="5" name="Footer Placeholder 4">
            <a:extLst>
              <a:ext uri="{FF2B5EF4-FFF2-40B4-BE49-F238E27FC236}">
                <a16:creationId xmlns:a16="http://schemas.microsoft.com/office/drawing/2014/main" id="{B82F47A4-65F1-4723-C496-BF821DBAA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54E9BC-7F43-3A38-150E-DB579C89922F}"/>
              </a:ext>
            </a:extLst>
          </p:cNvPr>
          <p:cNvSpPr>
            <a:spLocks noGrp="1"/>
          </p:cNvSpPr>
          <p:nvPr>
            <p:ph type="sldNum" sz="quarter" idx="12"/>
          </p:nvPr>
        </p:nvSpPr>
        <p:spPr/>
        <p:txBody>
          <a:bodyPr/>
          <a:lstStyle/>
          <a:p>
            <a:fld id="{22B1B20A-7315-4417-BBD0-AE5C42A09C7C}" type="slidenum">
              <a:rPr lang="en-US" smtClean="0"/>
              <a:t>‹#›</a:t>
            </a:fld>
            <a:endParaRPr lang="en-US"/>
          </a:p>
        </p:txBody>
      </p:sp>
    </p:spTree>
    <p:extLst>
      <p:ext uri="{BB962C8B-B14F-4D97-AF65-F5344CB8AC3E}">
        <p14:creationId xmlns:p14="http://schemas.microsoft.com/office/powerpoint/2010/main" val="3078291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9E1F-ACBE-E8E9-3DAB-601780FDAF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D6EAF6-B4E4-29F9-346B-31BA5E2491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70A04F-1AFD-F1B6-2DDC-54AF2BF63DA0}"/>
              </a:ext>
            </a:extLst>
          </p:cNvPr>
          <p:cNvSpPr>
            <a:spLocks noGrp="1"/>
          </p:cNvSpPr>
          <p:nvPr>
            <p:ph type="dt" sz="half" idx="10"/>
          </p:nvPr>
        </p:nvSpPr>
        <p:spPr/>
        <p:txBody>
          <a:bodyPr/>
          <a:lstStyle/>
          <a:p>
            <a:fld id="{A8BB4B46-63F0-4D60-8508-6199C55B7273}" type="datetimeFigureOut">
              <a:rPr lang="en-US" smtClean="0"/>
              <a:t>6/19/2023</a:t>
            </a:fld>
            <a:endParaRPr lang="en-US"/>
          </a:p>
        </p:txBody>
      </p:sp>
      <p:sp>
        <p:nvSpPr>
          <p:cNvPr id="5" name="Footer Placeholder 4">
            <a:extLst>
              <a:ext uri="{FF2B5EF4-FFF2-40B4-BE49-F238E27FC236}">
                <a16:creationId xmlns:a16="http://schemas.microsoft.com/office/drawing/2014/main" id="{1AF601C9-778A-BE7D-7956-E5BEFEFB07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1EB4A5-D151-2F99-94A0-E27F7A9833C8}"/>
              </a:ext>
            </a:extLst>
          </p:cNvPr>
          <p:cNvSpPr>
            <a:spLocks noGrp="1"/>
          </p:cNvSpPr>
          <p:nvPr>
            <p:ph type="sldNum" sz="quarter" idx="12"/>
          </p:nvPr>
        </p:nvSpPr>
        <p:spPr/>
        <p:txBody>
          <a:bodyPr/>
          <a:lstStyle/>
          <a:p>
            <a:fld id="{22B1B20A-7315-4417-BBD0-AE5C42A09C7C}" type="slidenum">
              <a:rPr lang="en-US" smtClean="0"/>
              <a:t>‹#›</a:t>
            </a:fld>
            <a:endParaRPr lang="en-US"/>
          </a:p>
        </p:txBody>
      </p:sp>
    </p:spTree>
    <p:extLst>
      <p:ext uri="{BB962C8B-B14F-4D97-AF65-F5344CB8AC3E}">
        <p14:creationId xmlns:p14="http://schemas.microsoft.com/office/powerpoint/2010/main" val="3058595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53CD6-C147-70FF-4DDE-6A55F632BE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4DC9A2-AC61-1D22-B970-95F9988551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8D6D79-38BC-FE9B-7FB8-2CEC49BF53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C732CE-BF0D-9301-7C0F-0BF49E2CCD3C}"/>
              </a:ext>
            </a:extLst>
          </p:cNvPr>
          <p:cNvSpPr>
            <a:spLocks noGrp="1"/>
          </p:cNvSpPr>
          <p:nvPr>
            <p:ph type="dt" sz="half" idx="10"/>
          </p:nvPr>
        </p:nvSpPr>
        <p:spPr/>
        <p:txBody>
          <a:bodyPr/>
          <a:lstStyle/>
          <a:p>
            <a:fld id="{A8BB4B46-63F0-4D60-8508-6199C55B7273}" type="datetimeFigureOut">
              <a:rPr lang="en-US" smtClean="0"/>
              <a:t>6/19/2023</a:t>
            </a:fld>
            <a:endParaRPr lang="en-US"/>
          </a:p>
        </p:txBody>
      </p:sp>
      <p:sp>
        <p:nvSpPr>
          <p:cNvPr id="6" name="Footer Placeholder 5">
            <a:extLst>
              <a:ext uri="{FF2B5EF4-FFF2-40B4-BE49-F238E27FC236}">
                <a16:creationId xmlns:a16="http://schemas.microsoft.com/office/drawing/2014/main" id="{AD738551-7650-0E10-3AAD-A96773A8DA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AA7D6C-890C-A356-CD23-350CB073EFA0}"/>
              </a:ext>
            </a:extLst>
          </p:cNvPr>
          <p:cNvSpPr>
            <a:spLocks noGrp="1"/>
          </p:cNvSpPr>
          <p:nvPr>
            <p:ph type="sldNum" sz="quarter" idx="12"/>
          </p:nvPr>
        </p:nvSpPr>
        <p:spPr/>
        <p:txBody>
          <a:bodyPr/>
          <a:lstStyle/>
          <a:p>
            <a:fld id="{22B1B20A-7315-4417-BBD0-AE5C42A09C7C}" type="slidenum">
              <a:rPr lang="en-US" smtClean="0"/>
              <a:t>‹#›</a:t>
            </a:fld>
            <a:endParaRPr lang="en-US"/>
          </a:p>
        </p:txBody>
      </p:sp>
    </p:spTree>
    <p:extLst>
      <p:ext uri="{BB962C8B-B14F-4D97-AF65-F5344CB8AC3E}">
        <p14:creationId xmlns:p14="http://schemas.microsoft.com/office/powerpoint/2010/main" val="94886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A5186-B4E0-4E65-6976-332CE0951F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28D447-AF38-9FDC-194C-2D2067F700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57D5D4-3333-FF7A-B0A9-ACE33CA2DB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39927E-4A10-C1A0-E6B3-3B4F341556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A6FFD-5C86-5C19-C664-B3187E15AE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B62546-0222-9C63-C0ED-2FE0409A27F4}"/>
              </a:ext>
            </a:extLst>
          </p:cNvPr>
          <p:cNvSpPr>
            <a:spLocks noGrp="1"/>
          </p:cNvSpPr>
          <p:nvPr>
            <p:ph type="dt" sz="half" idx="10"/>
          </p:nvPr>
        </p:nvSpPr>
        <p:spPr/>
        <p:txBody>
          <a:bodyPr/>
          <a:lstStyle/>
          <a:p>
            <a:fld id="{A8BB4B46-63F0-4D60-8508-6199C55B7273}" type="datetimeFigureOut">
              <a:rPr lang="en-US" smtClean="0"/>
              <a:t>6/19/2023</a:t>
            </a:fld>
            <a:endParaRPr lang="en-US"/>
          </a:p>
        </p:txBody>
      </p:sp>
      <p:sp>
        <p:nvSpPr>
          <p:cNvPr id="8" name="Footer Placeholder 7">
            <a:extLst>
              <a:ext uri="{FF2B5EF4-FFF2-40B4-BE49-F238E27FC236}">
                <a16:creationId xmlns:a16="http://schemas.microsoft.com/office/drawing/2014/main" id="{2E3733D7-8484-AEE6-1F97-73AB0A17A0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650E88-55F4-1D4A-AFAD-DF274BCD62D4}"/>
              </a:ext>
            </a:extLst>
          </p:cNvPr>
          <p:cNvSpPr>
            <a:spLocks noGrp="1"/>
          </p:cNvSpPr>
          <p:nvPr>
            <p:ph type="sldNum" sz="quarter" idx="12"/>
          </p:nvPr>
        </p:nvSpPr>
        <p:spPr/>
        <p:txBody>
          <a:bodyPr/>
          <a:lstStyle/>
          <a:p>
            <a:fld id="{22B1B20A-7315-4417-BBD0-AE5C42A09C7C}" type="slidenum">
              <a:rPr lang="en-US" smtClean="0"/>
              <a:t>‹#›</a:t>
            </a:fld>
            <a:endParaRPr lang="en-US"/>
          </a:p>
        </p:txBody>
      </p:sp>
    </p:spTree>
    <p:extLst>
      <p:ext uri="{BB962C8B-B14F-4D97-AF65-F5344CB8AC3E}">
        <p14:creationId xmlns:p14="http://schemas.microsoft.com/office/powerpoint/2010/main" val="43716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E8E7A-75E5-DBC2-84EF-B0C45A6AF0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FFBBD3-5EF8-42DB-95EC-3F1A696B2374}"/>
              </a:ext>
            </a:extLst>
          </p:cNvPr>
          <p:cNvSpPr>
            <a:spLocks noGrp="1"/>
          </p:cNvSpPr>
          <p:nvPr>
            <p:ph type="dt" sz="half" idx="10"/>
          </p:nvPr>
        </p:nvSpPr>
        <p:spPr/>
        <p:txBody>
          <a:bodyPr/>
          <a:lstStyle/>
          <a:p>
            <a:fld id="{A8BB4B46-63F0-4D60-8508-6199C55B7273}" type="datetimeFigureOut">
              <a:rPr lang="en-US" smtClean="0"/>
              <a:t>6/19/2023</a:t>
            </a:fld>
            <a:endParaRPr lang="en-US"/>
          </a:p>
        </p:txBody>
      </p:sp>
      <p:sp>
        <p:nvSpPr>
          <p:cNvPr id="4" name="Footer Placeholder 3">
            <a:extLst>
              <a:ext uri="{FF2B5EF4-FFF2-40B4-BE49-F238E27FC236}">
                <a16:creationId xmlns:a16="http://schemas.microsoft.com/office/drawing/2014/main" id="{502425CA-0844-9F33-CF91-469DEAF5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D8E879-B787-0B67-BEFD-73CCE058CD09}"/>
              </a:ext>
            </a:extLst>
          </p:cNvPr>
          <p:cNvSpPr>
            <a:spLocks noGrp="1"/>
          </p:cNvSpPr>
          <p:nvPr>
            <p:ph type="sldNum" sz="quarter" idx="12"/>
          </p:nvPr>
        </p:nvSpPr>
        <p:spPr/>
        <p:txBody>
          <a:bodyPr/>
          <a:lstStyle/>
          <a:p>
            <a:fld id="{22B1B20A-7315-4417-BBD0-AE5C42A09C7C}" type="slidenum">
              <a:rPr lang="en-US" smtClean="0"/>
              <a:t>‹#›</a:t>
            </a:fld>
            <a:endParaRPr lang="en-US"/>
          </a:p>
        </p:txBody>
      </p:sp>
    </p:spTree>
    <p:extLst>
      <p:ext uri="{BB962C8B-B14F-4D97-AF65-F5344CB8AC3E}">
        <p14:creationId xmlns:p14="http://schemas.microsoft.com/office/powerpoint/2010/main" val="719146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F7653F-CF2D-D08B-666A-5537617ED6E5}"/>
              </a:ext>
            </a:extLst>
          </p:cNvPr>
          <p:cNvSpPr>
            <a:spLocks noGrp="1"/>
          </p:cNvSpPr>
          <p:nvPr>
            <p:ph type="dt" sz="half" idx="10"/>
          </p:nvPr>
        </p:nvSpPr>
        <p:spPr/>
        <p:txBody>
          <a:bodyPr/>
          <a:lstStyle/>
          <a:p>
            <a:fld id="{A8BB4B46-63F0-4D60-8508-6199C55B7273}" type="datetimeFigureOut">
              <a:rPr lang="en-US" smtClean="0"/>
              <a:t>6/19/2023</a:t>
            </a:fld>
            <a:endParaRPr lang="en-US"/>
          </a:p>
        </p:txBody>
      </p:sp>
      <p:sp>
        <p:nvSpPr>
          <p:cNvPr id="3" name="Footer Placeholder 2">
            <a:extLst>
              <a:ext uri="{FF2B5EF4-FFF2-40B4-BE49-F238E27FC236}">
                <a16:creationId xmlns:a16="http://schemas.microsoft.com/office/drawing/2014/main" id="{58D43076-CA3E-A3FA-4688-695232912E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D38B08-094D-E044-1610-B2F87CE242A4}"/>
              </a:ext>
            </a:extLst>
          </p:cNvPr>
          <p:cNvSpPr>
            <a:spLocks noGrp="1"/>
          </p:cNvSpPr>
          <p:nvPr>
            <p:ph type="sldNum" sz="quarter" idx="12"/>
          </p:nvPr>
        </p:nvSpPr>
        <p:spPr/>
        <p:txBody>
          <a:bodyPr/>
          <a:lstStyle/>
          <a:p>
            <a:fld id="{22B1B20A-7315-4417-BBD0-AE5C42A09C7C}" type="slidenum">
              <a:rPr lang="en-US" smtClean="0"/>
              <a:t>‹#›</a:t>
            </a:fld>
            <a:endParaRPr lang="en-US"/>
          </a:p>
        </p:txBody>
      </p:sp>
    </p:spTree>
    <p:extLst>
      <p:ext uri="{BB962C8B-B14F-4D97-AF65-F5344CB8AC3E}">
        <p14:creationId xmlns:p14="http://schemas.microsoft.com/office/powerpoint/2010/main" val="3182030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4A04-65BB-0723-6F2F-6630F5E2C1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8A1686-9118-3FAC-0FD2-E63D5FAD5C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FD99A4-9876-578A-1BCE-2225CFFE4F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9F2BB7-5FB2-E800-73DF-F248DBDAFE9E}"/>
              </a:ext>
            </a:extLst>
          </p:cNvPr>
          <p:cNvSpPr>
            <a:spLocks noGrp="1"/>
          </p:cNvSpPr>
          <p:nvPr>
            <p:ph type="dt" sz="half" idx="10"/>
          </p:nvPr>
        </p:nvSpPr>
        <p:spPr/>
        <p:txBody>
          <a:bodyPr/>
          <a:lstStyle/>
          <a:p>
            <a:fld id="{A8BB4B46-63F0-4D60-8508-6199C55B7273}" type="datetimeFigureOut">
              <a:rPr lang="en-US" smtClean="0"/>
              <a:t>6/19/2023</a:t>
            </a:fld>
            <a:endParaRPr lang="en-US"/>
          </a:p>
        </p:txBody>
      </p:sp>
      <p:sp>
        <p:nvSpPr>
          <p:cNvPr id="6" name="Footer Placeholder 5">
            <a:extLst>
              <a:ext uri="{FF2B5EF4-FFF2-40B4-BE49-F238E27FC236}">
                <a16:creationId xmlns:a16="http://schemas.microsoft.com/office/drawing/2014/main" id="{55D4944A-0C73-F80F-3A42-93DED1FFED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82FF54-E229-CB1B-1DBF-FF301513C824}"/>
              </a:ext>
            </a:extLst>
          </p:cNvPr>
          <p:cNvSpPr>
            <a:spLocks noGrp="1"/>
          </p:cNvSpPr>
          <p:nvPr>
            <p:ph type="sldNum" sz="quarter" idx="12"/>
          </p:nvPr>
        </p:nvSpPr>
        <p:spPr/>
        <p:txBody>
          <a:bodyPr/>
          <a:lstStyle/>
          <a:p>
            <a:fld id="{22B1B20A-7315-4417-BBD0-AE5C42A09C7C}" type="slidenum">
              <a:rPr lang="en-US" smtClean="0"/>
              <a:t>‹#›</a:t>
            </a:fld>
            <a:endParaRPr lang="en-US"/>
          </a:p>
        </p:txBody>
      </p:sp>
    </p:spTree>
    <p:extLst>
      <p:ext uri="{BB962C8B-B14F-4D97-AF65-F5344CB8AC3E}">
        <p14:creationId xmlns:p14="http://schemas.microsoft.com/office/powerpoint/2010/main" val="2271469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06D8-37C6-CF2C-BA65-A4F96AECD4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FE80BB-405C-3F8A-8CDA-D72B4B40B2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69FA4E-0620-B410-190C-49AC4E4564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621B01-5971-4143-576F-C381CB26F267}"/>
              </a:ext>
            </a:extLst>
          </p:cNvPr>
          <p:cNvSpPr>
            <a:spLocks noGrp="1"/>
          </p:cNvSpPr>
          <p:nvPr>
            <p:ph type="dt" sz="half" idx="10"/>
          </p:nvPr>
        </p:nvSpPr>
        <p:spPr/>
        <p:txBody>
          <a:bodyPr/>
          <a:lstStyle/>
          <a:p>
            <a:fld id="{A8BB4B46-63F0-4D60-8508-6199C55B7273}" type="datetimeFigureOut">
              <a:rPr lang="en-US" smtClean="0"/>
              <a:t>6/19/2023</a:t>
            </a:fld>
            <a:endParaRPr lang="en-US"/>
          </a:p>
        </p:txBody>
      </p:sp>
      <p:sp>
        <p:nvSpPr>
          <p:cNvPr id="6" name="Footer Placeholder 5">
            <a:extLst>
              <a:ext uri="{FF2B5EF4-FFF2-40B4-BE49-F238E27FC236}">
                <a16:creationId xmlns:a16="http://schemas.microsoft.com/office/drawing/2014/main" id="{C666F7A2-7BC8-E9B9-1184-DA1D4630CD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EA5DBE-C58B-60FB-4115-2F434CC60714}"/>
              </a:ext>
            </a:extLst>
          </p:cNvPr>
          <p:cNvSpPr>
            <a:spLocks noGrp="1"/>
          </p:cNvSpPr>
          <p:nvPr>
            <p:ph type="sldNum" sz="quarter" idx="12"/>
          </p:nvPr>
        </p:nvSpPr>
        <p:spPr/>
        <p:txBody>
          <a:bodyPr/>
          <a:lstStyle/>
          <a:p>
            <a:fld id="{22B1B20A-7315-4417-BBD0-AE5C42A09C7C}" type="slidenum">
              <a:rPr lang="en-US" smtClean="0"/>
              <a:t>‹#›</a:t>
            </a:fld>
            <a:endParaRPr lang="en-US"/>
          </a:p>
        </p:txBody>
      </p:sp>
    </p:spTree>
    <p:extLst>
      <p:ext uri="{BB962C8B-B14F-4D97-AF65-F5344CB8AC3E}">
        <p14:creationId xmlns:p14="http://schemas.microsoft.com/office/powerpoint/2010/main" val="1661059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726BE4-A484-79CE-4550-48400884A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2CDB3B-05E8-CAE5-A192-376E98C0A2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F11B8B-7A6F-C551-D1A3-8C36DDF7E1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B4B46-63F0-4D60-8508-6199C55B7273}" type="datetimeFigureOut">
              <a:rPr lang="en-US" smtClean="0"/>
              <a:t>6/19/2023</a:t>
            </a:fld>
            <a:endParaRPr lang="en-US"/>
          </a:p>
        </p:txBody>
      </p:sp>
      <p:sp>
        <p:nvSpPr>
          <p:cNvPr id="5" name="Footer Placeholder 4">
            <a:extLst>
              <a:ext uri="{FF2B5EF4-FFF2-40B4-BE49-F238E27FC236}">
                <a16:creationId xmlns:a16="http://schemas.microsoft.com/office/drawing/2014/main" id="{03533003-5FDC-BD8D-6714-442B5A0536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F64768-2E38-D6D9-431D-CA67513202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B1B20A-7315-4417-BBD0-AE5C42A09C7C}" type="slidenum">
              <a:rPr lang="en-US" smtClean="0"/>
              <a:t>‹#›</a:t>
            </a:fld>
            <a:endParaRPr lang="en-US"/>
          </a:p>
        </p:txBody>
      </p:sp>
    </p:spTree>
    <p:extLst>
      <p:ext uri="{BB962C8B-B14F-4D97-AF65-F5344CB8AC3E}">
        <p14:creationId xmlns:p14="http://schemas.microsoft.com/office/powerpoint/2010/main" val="1982500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B0948-AE37-C392-7325-62B862B41F6A}"/>
              </a:ext>
            </a:extLst>
          </p:cNvPr>
          <p:cNvSpPr>
            <a:spLocks noGrp="1"/>
          </p:cNvSpPr>
          <p:nvPr>
            <p:ph type="ctrTitle"/>
          </p:nvPr>
        </p:nvSpPr>
        <p:spPr>
          <a:xfrm>
            <a:off x="466722" y="586855"/>
            <a:ext cx="3201366" cy="4597395"/>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3rd International Conference on</a:t>
            </a:r>
            <a:br>
              <a:rPr lang="en-US" sz="4000" kern="1200" dirty="0">
                <a:solidFill>
                  <a:srgbClr val="FFFFFF"/>
                </a:solidFill>
                <a:latin typeface="+mj-lt"/>
                <a:ea typeface="+mj-ea"/>
                <a:cs typeface="+mj-cs"/>
              </a:rPr>
            </a:br>
            <a:r>
              <a:rPr lang="en-US" sz="4000" kern="1200" dirty="0">
                <a:solidFill>
                  <a:srgbClr val="FFFFFF"/>
                </a:solidFill>
                <a:latin typeface="+mj-lt"/>
                <a:ea typeface="+mj-ea"/>
                <a:cs typeface="+mj-cs"/>
              </a:rPr>
              <a:t>Pervasive Computing and Social Networking</a:t>
            </a:r>
            <a:br>
              <a:rPr lang="en-US" sz="4000" kern="1200" dirty="0">
                <a:solidFill>
                  <a:srgbClr val="FFFFFF"/>
                </a:solidFill>
                <a:latin typeface="+mj-lt"/>
                <a:ea typeface="+mj-ea"/>
                <a:cs typeface="+mj-cs"/>
              </a:rPr>
            </a:br>
            <a:endParaRPr lang="en-US" sz="400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172EE30-F9EA-CD85-CDBD-E2A26BED4771}"/>
              </a:ext>
            </a:extLst>
          </p:cNvPr>
          <p:cNvSpPr>
            <a:spLocks noGrp="1"/>
          </p:cNvSpPr>
          <p:nvPr>
            <p:ph type="subTitle" idx="1"/>
          </p:nvPr>
        </p:nvSpPr>
        <p:spPr>
          <a:xfrm>
            <a:off x="4810259" y="649480"/>
            <a:ext cx="6555347" cy="5546047"/>
          </a:xfrm>
        </p:spPr>
        <p:txBody>
          <a:bodyPr vert="horz" lIns="91440" tIns="45720" rIns="91440" bIns="45720" rtlCol="0" anchor="ctr">
            <a:normAutofit/>
          </a:bodyPr>
          <a:lstStyle/>
          <a:p>
            <a:pPr algn="l"/>
            <a:br>
              <a:rPr lang="en-US" sz="2000" dirty="0"/>
            </a:br>
            <a:r>
              <a:rPr lang="en-US" sz="4400" dirty="0"/>
              <a:t>Image Understanding of GUI Widgets for Test Reuse</a:t>
            </a:r>
          </a:p>
          <a:p>
            <a:pPr algn="l"/>
            <a:endParaRPr lang="en-US" sz="2000" dirty="0"/>
          </a:p>
          <a:p>
            <a:pPr algn="l"/>
            <a:r>
              <a:rPr lang="en-US" sz="2000" dirty="0"/>
              <a:t>Presented by:</a:t>
            </a:r>
          </a:p>
          <a:p>
            <a:pPr algn="l"/>
            <a:r>
              <a:rPr lang="en-US" sz="2000" dirty="0"/>
              <a:t>Yash Mishra</a:t>
            </a:r>
          </a:p>
        </p:txBody>
      </p:sp>
    </p:spTree>
    <p:extLst>
      <p:ext uri="{BB962C8B-B14F-4D97-AF65-F5344CB8AC3E}">
        <p14:creationId xmlns:p14="http://schemas.microsoft.com/office/powerpoint/2010/main" val="974963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C7BA40-2194-7A3B-48AF-588E0E60B52A}"/>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Different Semantic</a:t>
            </a:r>
            <a:br>
              <a:rPr lang="en-US" sz="4000" kern="1200">
                <a:solidFill>
                  <a:srgbClr val="FFFFFF"/>
                </a:solidFill>
                <a:latin typeface="+mj-lt"/>
                <a:ea typeface="+mj-ea"/>
                <a:cs typeface="+mj-cs"/>
              </a:rPr>
            </a:br>
            <a:r>
              <a:rPr lang="en-US" sz="4000" kern="1200">
                <a:solidFill>
                  <a:srgbClr val="FFFFFF"/>
                </a:solidFill>
                <a:latin typeface="+mj-lt"/>
                <a:ea typeface="+mj-ea"/>
                <a:cs typeface="+mj-cs"/>
              </a:rPr>
              <a:t>Matching Algorithms</a:t>
            </a:r>
          </a:p>
        </p:txBody>
      </p:sp>
      <p:pic>
        <p:nvPicPr>
          <p:cNvPr id="5" name="Content Placeholder 4" descr="A diagram of a flowchart&#10;&#10;Description automatically generated with low confidence">
            <a:extLst>
              <a:ext uri="{FF2B5EF4-FFF2-40B4-BE49-F238E27FC236}">
                <a16:creationId xmlns:a16="http://schemas.microsoft.com/office/drawing/2014/main" id="{732E82C3-2294-9375-7BE7-C1DF38B650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6570" y="457199"/>
            <a:ext cx="3967179" cy="5899152"/>
          </a:xfrm>
          <a:prstGeom prst="rect">
            <a:avLst/>
          </a:prstGeom>
        </p:spPr>
      </p:pic>
    </p:spTree>
    <p:extLst>
      <p:ext uri="{BB962C8B-B14F-4D97-AF65-F5344CB8AC3E}">
        <p14:creationId xmlns:p14="http://schemas.microsoft.com/office/powerpoint/2010/main" val="1892324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835769-563A-CDA3-2EDC-99FB39F1F5AC}"/>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Experiment</a:t>
            </a:r>
          </a:p>
        </p:txBody>
      </p:sp>
      <p:sp>
        <p:nvSpPr>
          <p:cNvPr id="3" name="Content Placeholder 2">
            <a:extLst>
              <a:ext uri="{FF2B5EF4-FFF2-40B4-BE49-F238E27FC236}">
                <a16:creationId xmlns:a16="http://schemas.microsoft.com/office/drawing/2014/main" id="{D9ADEBE5-AE72-EB09-7C4D-ECDB58D4C8BF}"/>
              </a:ext>
            </a:extLst>
          </p:cNvPr>
          <p:cNvSpPr>
            <a:spLocks noGrp="1"/>
          </p:cNvSpPr>
          <p:nvPr>
            <p:ph idx="1"/>
          </p:nvPr>
        </p:nvSpPr>
        <p:spPr>
          <a:xfrm>
            <a:off x="4810259" y="649480"/>
            <a:ext cx="6555347" cy="5546047"/>
          </a:xfrm>
        </p:spPr>
        <p:txBody>
          <a:bodyPr anchor="ctr">
            <a:normAutofit/>
          </a:bodyPr>
          <a:lstStyle/>
          <a:p>
            <a:r>
              <a:rPr lang="en-US" sz="2000"/>
              <a:t>Experimental Setup</a:t>
            </a:r>
          </a:p>
          <a:p>
            <a:r>
              <a:rPr lang="en-US" sz="2000"/>
              <a:t>Syntactic Similarity Approaches</a:t>
            </a:r>
          </a:p>
          <a:p>
            <a:r>
              <a:rPr lang="en-US" sz="2000"/>
              <a:t>Evaluation Metrics</a:t>
            </a:r>
          </a:p>
          <a:p>
            <a:r>
              <a:rPr lang="en-US" sz="2000"/>
              <a:t>MRR Calculation</a:t>
            </a:r>
          </a:p>
          <a:p>
            <a:r>
              <a:rPr lang="en-US" sz="2000"/>
              <a:t>TOP1 Calculation</a:t>
            </a:r>
          </a:p>
          <a:p>
            <a:r>
              <a:rPr lang="en-US" sz="2000"/>
              <a:t>Evaluation of Semantic Matching</a:t>
            </a:r>
          </a:p>
        </p:txBody>
      </p:sp>
    </p:spTree>
    <p:extLst>
      <p:ext uri="{BB962C8B-B14F-4D97-AF65-F5344CB8AC3E}">
        <p14:creationId xmlns:p14="http://schemas.microsoft.com/office/powerpoint/2010/main" val="2092736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9F4339-B419-A622-B3EE-212A936E62D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Different Configurations in the Model</a:t>
            </a:r>
          </a:p>
        </p:txBody>
      </p:sp>
      <p:pic>
        <p:nvPicPr>
          <p:cNvPr id="5" name="Content Placeholder 4" descr="A picture containing text, receipt, font, screenshot&#10;&#10;Description automatically generated">
            <a:extLst>
              <a:ext uri="{FF2B5EF4-FFF2-40B4-BE49-F238E27FC236}">
                <a16:creationId xmlns:a16="http://schemas.microsoft.com/office/drawing/2014/main" id="{67B96436-283A-6E8A-EA36-12D2928952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2413774"/>
            <a:ext cx="10905066" cy="2917105"/>
          </a:xfrm>
          <a:prstGeom prst="rect">
            <a:avLst/>
          </a:prstGeom>
        </p:spPr>
      </p:pic>
    </p:spTree>
    <p:extLst>
      <p:ext uri="{BB962C8B-B14F-4D97-AF65-F5344CB8AC3E}">
        <p14:creationId xmlns:p14="http://schemas.microsoft.com/office/powerpoint/2010/main" val="291246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B7ABEB-75C1-E025-D306-4245B90280E3}"/>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Evaluation Metrics Used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6A9A6C-78E2-8E83-4409-5AC15E90ADFE}"/>
                  </a:ext>
                </a:extLst>
              </p:cNvPr>
              <p:cNvSpPr>
                <a:spLocks noGrp="1"/>
              </p:cNvSpPr>
              <p:nvPr>
                <p:ph idx="1"/>
              </p:nvPr>
            </p:nvSpPr>
            <p:spPr>
              <a:xfrm>
                <a:off x="1371599" y="2318197"/>
                <a:ext cx="9724031" cy="3683358"/>
              </a:xfrm>
            </p:spPr>
            <p:txBody>
              <a:bodyPr anchor="ctr">
                <a:normAutofit/>
              </a:bodyPr>
              <a:lstStyle/>
              <a:p>
                <a:pPr marL="0" marR="0" indent="0">
                  <a:spcBef>
                    <a:spcPts val="0"/>
                  </a:spcBef>
                  <a:spcAft>
                    <a:spcPts val="600"/>
                  </a:spcAft>
                  <a:buNone/>
                  <a:tabLst>
                    <a:tab pos="182880" algn="l"/>
                  </a:tabLst>
                </a:pPr>
                <a14:m>
                  <m:oMathPara xmlns:m="http://schemas.openxmlformats.org/officeDocument/2006/math">
                    <m:oMathParaPr>
                      <m:jc m:val="centerGroup"/>
                    </m:oMathParaPr>
                    <m:oMath xmlns:m="http://schemas.openxmlformats.org/officeDocument/2006/math">
                      <m:r>
                        <a:rPr lang="x-none" sz="2000" i="1" spc="-5">
                          <a:effectLst/>
                          <a:latin typeface="Cambria Math" panose="02040503050406030204" pitchFamily="18" charset="0"/>
                          <a:ea typeface="SimSun" panose="02010600030101010101" pitchFamily="2" charset="-122"/>
                        </a:rPr>
                        <m:t>𝑀𝑅𝑅</m:t>
                      </m:r>
                      <m:r>
                        <a:rPr lang="x-none" sz="2000" i="1" spc="-5">
                          <a:effectLst/>
                          <a:latin typeface="Cambria Math" panose="02040503050406030204" pitchFamily="18" charset="0"/>
                          <a:ea typeface="SimSun" panose="02010600030101010101" pitchFamily="2" charset="-122"/>
                        </a:rPr>
                        <m:t>= </m:t>
                      </m:r>
                      <m:f>
                        <m:fPr>
                          <m:ctrlPr>
                            <a:rPr lang="en-US" sz="2000" i="1" kern="100" spc="0">
                              <a:effectLst/>
                              <a:latin typeface="Cambria Math" panose="02040503050406030204" pitchFamily="18" charset="0"/>
                              <a:ea typeface="Calibri" panose="020F0502020204030204" pitchFamily="34" charset="0"/>
                              <a:cs typeface="Times New Roman" panose="02020603050405020304" pitchFamily="18" charset="0"/>
                            </a:rPr>
                          </m:ctrlPr>
                        </m:fPr>
                        <m:num>
                          <m:r>
                            <a:rPr lang="x-none" sz="2000" i="1" spc="-5">
                              <a:effectLst/>
                              <a:latin typeface="Cambria Math" panose="02040503050406030204" pitchFamily="18" charset="0"/>
                              <a:ea typeface="SimSun" panose="02010600030101010101" pitchFamily="2" charset="-122"/>
                            </a:rPr>
                            <m:t>1</m:t>
                          </m:r>
                        </m:num>
                        <m:den>
                          <m:r>
                            <a:rPr lang="x-none" sz="2000" i="1" spc="-5">
                              <a:effectLst/>
                              <a:latin typeface="Cambria Math" panose="02040503050406030204" pitchFamily="18" charset="0"/>
                              <a:ea typeface="SimSun" panose="02010600030101010101" pitchFamily="2" charset="-122"/>
                            </a:rPr>
                            <m:t>|</m:t>
                          </m:r>
                          <m:r>
                            <a:rPr lang="x-none" sz="2000" i="1" spc="-5">
                              <a:effectLst/>
                              <a:latin typeface="Cambria Math" panose="02040503050406030204" pitchFamily="18" charset="0"/>
                              <a:ea typeface="SimSun" panose="02010600030101010101" pitchFamily="2" charset="-122"/>
                            </a:rPr>
                            <m:t>𝑄</m:t>
                          </m:r>
                          <m:r>
                            <a:rPr lang="x-none" sz="2000" i="1" spc="-5">
                              <a:effectLst/>
                              <a:latin typeface="Cambria Math" panose="02040503050406030204" pitchFamily="18" charset="0"/>
                              <a:ea typeface="SimSun" panose="02010600030101010101" pitchFamily="2" charset="-122"/>
                            </a:rPr>
                            <m:t>|</m:t>
                          </m:r>
                        </m:den>
                      </m:f>
                      <m:nary>
                        <m:naryPr>
                          <m:chr m:val="∑"/>
                          <m:limLoc m:val="undOvr"/>
                          <m:ctrlPr>
                            <a:rPr lang="en-US" sz="2000" i="1" kern="100" spc="0">
                              <a:effectLst/>
                              <a:latin typeface="Cambria Math" panose="02040503050406030204" pitchFamily="18" charset="0"/>
                              <a:ea typeface="Calibri" panose="020F0502020204030204" pitchFamily="34" charset="0"/>
                              <a:cs typeface="Times New Roman" panose="02020603050405020304" pitchFamily="18" charset="0"/>
                            </a:rPr>
                          </m:ctrlPr>
                        </m:naryPr>
                        <m:sub>
                          <m:r>
                            <a:rPr lang="x-none" sz="2000" i="1" spc="-5">
                              <a:effectLst/>
                              <a:latin typeface="Cambria Math" panose="02040503050406030204" pitchFamily="18" charset="0"/>
                              <a:ea typeface="SimSun" panose="02010600030101010101" pitchFamily="2" charset="-122"/>
                            </a:rPr>
                            <m:t>𝑖</m:t>
                          </m:r>
                          <m:r>
                            <a:rPr lang="x-none" sz="2000" i="1" spc="-5">
                              <a:effectLst/>
                              <a:latin typeface="Cambria Math" panose="02040503050406030204" pitchFamily="18" charset="0"/>
                              <a:ea typeface="SimSun" panose="02010600030101010101" pitchFamily="2" charset="-122"/>
                            </a:rPr>
                            <m:t>=1</m:t>
                          </m:r>
                        </m:sub>
                        <m:sup>
                          <m:r>
                            <a:rPr lang="x-none" sz="2000" i="1" spc="-5">
                              <a:effectLst/>
                              <a:latin typeface="Cambria Math" panose="02040503050406030204" pitchFamily="18" charset="0"/>
                              <a:ea typeface="SimSun" panose="02010600030101010101" pitchFamily="2" charset="-122"/>
                            </a:rPr>
                            <m:t>|</m:t>
                          </m:r>
                          <m:r>
                            <a:rPr lang="x-none" sz="2000" i="1" spc="-5">
                              <a:effectLst/>
                              <a:latin typeface="Cambria Math" panose="02040503050406030204" pitchFamily="18" charset="0"/>
                              <a:ea typeface="SimSun" panose="02010600030101010101" pitchFamily="2" charset="-122"/>
                            </a:rPr>
                            <m:t>𝑄</m:t>
                          </m:r>
                          <m:r>
                            <a:rPr lang="x-none" sz="2000" i="1" spc="-5">
                              <a:effectLst/>
                              <a:latin typeface="Cambria Math" panose="02040503050406030204" pitchFamily="18" charset="0"/>
                              <a:ea typeface="SimSun" panose="02010600030101010101" pitchFamily="2" charset="-122"/>
                            </a:rPr>
                            <m:t>|</m:t>
                          </m:r>
                        </m:sup>
                        <m:e>
                          <m:f>
                            <m:fPr>
                              <m:ctrlPr>
                                <a:rPr lang="en-US" sz="2000" i="1" kern="100" spc="0">
                                  <a:effectLst/>
                                  <a:latin typeface="Cambria Math" panose="02040503050406030204" pitchFamily="18" charset="0"/>
                                  <a:ea typeface="Calibri" panose="020F0502020204030204" pitchFamily="34" charset="0"/>
                                  <a:cs typeface="Times New Roman" panose="02020603050405020304" pitchFamily="18" charset="0"/>
                                </a:rPr>
                              </m:ctrlPr>
                            </m:fPr>
                            <m:num>
                              <m:r>
                                <a:rPr lang="x-none" sz="2000" i="1" spc="-5">
                                  <a:effectLst/>
                                  <a:latin typeface="Cambria Math" panose="02040503050406030204" pitchFamily="18" charset="0"/>
                                  <a:ea typeface="SimSun" panose="02010600030101010101" pitchFamily="2" charset="-122"/>
                                </a:rPr>
                                <m:t>1</m:t>
                              </m:r>
                            </m:num>
                            <m:den>
                              <m:sSub>
                                <m:sSubPr>
                                  <m:ctrlPr>
                                    <a:rPr lang="en-US" sz="2000" i="1" kern="100" spc="0">
                                      <a:effectLst/>
                                      <a:latin typeface="Cambria Math" panose="02040503050406030204" pitchFamily="18" charset="0"/>
                                      <a:ea typeface="Calibri" panose="020F0502020204030204" pitchFamily="34" charset="0"/>
                                      <a:cs typeface="Times New Roman" panose="02020603050405020304" pitchFamily="18" charset="0"/>
                                    </a:rPr>
                                  </m:ctrlPr>
                                </m:sSubPr>
                                <m:e>
                                  <m:r>
                                    <a:rPr lang="x-none" sz="2000" i="1" spc="-5">
                                      <a:effectLst/>
                                      <a:latin typeface="Cambria Math" panose="02040503050406030204" pitchFamily="18" charset="0"/>
                                      <a:ea typeface="SimSun" panose="02010600030101010101" pitchFamily="2" charset="-122"/>
                                    </a:rPr>
                                    <m:t>𝑟𝑎𝑛𝑘</m:t>
                                  </m:r>
                                </m:e>
                                <m:sub>
                                  <m:r>
                                    <a:rPr lang="x-none" sz="2000" i="1" spc="-5">
                                      <a:effectLst/>
                                      <a:latin typeface="Cambria Math" panose="02040503050406030204" pitchFamily="18" charset="0"/>
                                      <a:ea typeface="SimSun" panose="02010600030101010101" pitchFamily="2" charset="-122"/>
                                    </a:rPr>
                                    <m:t>𝑖</m:t>
                                  </m:r>
                                </m:sub>
                              </m:sSub>
                            </m:den>
                          </m:f>
                        </m:e>
                      </m:nary>
                      <m:r>
                        <a:rPr lang="x-none" sz="2000" i="1" spc="-5">
                          <a:effectLst/>
                          <a:latin typeface="Cambria Math" panose="02040503050406030204" pitchFamily="18" charset="0"/>
                          <a:ea typeface="SimSun" panose="02010600030101010101" pitchFamily="2" charset="-122"/>
                        </a:rPr>
                        <m:t>∈(0;1]</m:t>
                      </m:r>
                    </m:oMath>
                  </m:oMathPara>
                </a14:m>
                <a:endParaRPr lang="en-US" sz="2000" spc="-5">
                  <a:effectLst/>
                  <a:latin typeface="Times New Roman" panose="02020603050405020304" pitchFamily="18" charset="0"/>
                  <a:ea typeface="SimSun" panose="02010600030101010101" pitchFamily="2" charset="-122"/>
                </a:endParaRPr>
              </a:p>
              <a:p>
                <a:pPr marL="0" marR="0" indent="0">
                  <a:spcBef>
                    <a:spcPts val="0"/>
                  </a:spcBef>
                  <a:spcAft>
                    <a:spcPts val="600"/>
                  </a:spcAft>
                  <a:buNone/>
                  <a:tabLst>
                    <a:tab pos="182880" algn="l"/>
                  </a:tabLst>
                </a:pPr>
                <a14:m>
                  <m:oMathPara xmlns:m="http://schemas.openxmlformats.org/officeDocument/2006/math">
                    <m:oMathParaPr>
                      <m:jc m:val="centerGroup"/>
                    </m:oMathParaPr>
                    <m:oMath xmlns:m="http://schemas.openxmlformats.org/officeDocument/2006/math">
                      <m:r>
                        <a:rPr lang="x-none" sz="2000" i="1" spc="-5">
                          <a:effectLst/>
                          <a:latin typeface="Cambria Math" panose="02040503050406030204" pitchFamily="18" charset="0"/>
                          <a:ea typeface="SimSun" panose="02010600030101010101" pitchFamily="2" charset="-122"/>
                        </a:rPr>
                        <m:t>𝑇𝑂𝑃</m:t>
                      </m:r>
                      <m:r>
                        <a:rPr lang="x-none" sz="2000" i="1" spc="-5">
                          <a:effectLst/>
                          <a:latin typeface="Cambria Math" panose="02040503050406030204" pitchFamily="18" charset="0"/>
                          <a:ea typeface="SimSun" panose="02010600030101010101" pitchFamily="2" charset="-122"/>
                        </a:rPr>
                        <m:t>1= </m:t>
                      </m:r>
                      <m:f>
                        <m:fPr>
                          <m:ctrlPr>
                            <a:rPr lang="en-US" sz="2000" i="1" kern="100" spc="0">
                              <a:effectLst/>
                              <a:latin typeface="Cambria Math" panose="02040503050406030204" pitchFamily="18" charset="0"/>
                              <a:ea typeface="Calibri" panose="020F0502020204030204" pitchFamily="34" charset="0"/>
                              <a:cs typeface="Times New Roman" panose="02020603050405020304" pitchFamily="18" charset="0"/>
                            </a:rPr>
                          </m:ctrlPr>
                        </m:fPr>
                        <m:num>
                          <m:r>
                            <a:rPr lang="x-none" sz="2000" i="1" spc="-5">
                              <a:effectLst/>
                              <a:latin typeface="Cambria Math" panose="02040503050406030204" pitchFamily="18" charset="0"/>
                              <a:ea typeface="SimSun" panose="02010600030101010101" pitchFamily="2" charset="-122"/>
                            </a:rPr>
                            <m:t>1</m:t>
                          </m:r>
                        </m:num>
                        <m:den>
                          <m:r>
                            <a:rPr lang="x-none" sz="2000" i="1" spc="-5">
                              <a:effectLst/>
                              <a:latin typeface="Cambria Math" panose="02040503050406030204" pitchFamily="18" charset="0"/>
                              <a:ea typeface="SimSun" panose="02010600030101010101" pitchFamily="2" charset="-122"/>
                            </a:rPr>
                            <m:t>|</m:t>
                          </m:r>
                          <m:r>
                            <a:rPr lang="x-none" sz="2000" i="1" spc="-5">
                              <a:effectLst/>
                              <a:latin typeface="Cambria Math" panose="02040503050406030204" pitchFamily="18" charset="0"/>
                              <a:ea typeface="SimSun" panose="02010600030101010101" pitchFamily="2" charset="-122"/>
                            </a:rPr>
                            <m:t>𝑄</m:t>
                          </m:r>
                          <m:r>
                            <a:rPr lang="x-none" sz="2000" i="1" spc="-5">
                              <a:effectLst/>
                              <a:latin typeface="Cambria Math" panose="02040503050406030204" pitchFamily="18" charset="0"/>
                              <a:ea typeface="SimSun" panose="02010600030101010101" pitchFamily="2" charset="-122"/>
                            </a:rPr>
                            <m:t>|</m:t>
                          </m:r>
                        </m:den>
                      </m:f>
                      <m:nary>
                        <m:naryPr>
                          <m:chr m:val="∑"/>
                          <m:limLoc m:val="undOvr"/>
                          <m:ctrlPr>
                            <a:rPr lang="en-US" sz="2000" i="1" kern="100" spc="0">
                              <a:effectLst/>
                              <a:latin typeface="Cambria Math" panose="02040503050406030204" pitchFamily="18" charset="0"/>
                              <a:ea typeface="Calibri" panose="020F0502020204030204" pitchFamily="34" charset="0"/>
                              <a:cs typeface="Times New Roman" panose="02020603050405020304" pitchFamily="18" charset="0"/>
                            </a:rPr>
                          </m:ctrlPr>
                        </m:naryPr>
                        <m:sub>
                          <m:r>
                            <a:rPr lang="x-none" sz="2000" i="1" spc="-5">
                              <a:effectLst/>
                              <a:latin typeface="Cambria Math" panose="02040503050406030204" pitchFamily="18" charset="0"/>
                              <a:ea typeface="SimSun" panose="02010600030101010101" pitchFamily="2" charset="-122"/>
                            </a:rPr>
                            <m:t>𝑖</m:t>
                          </m:r>
                          <m:r>
                            <a:rPr lang="x-none" sz="2000" i="1" spc="-5">
                              <a:effectLst/>
                              <a:latin typeface="Cambria Math" panose="02040503050406030204" pitchFamily="18" charset="0"/>
                              <a:ea typeface="SimSun" panose="02010600030101010101" pitchFamily="2" charset="-122"/>
                            </a:rPr>
                            <m:t>=1</m:t>
                          </m:r>
                        </m:sub>
                        <m:sup>
                          <m:r>
                            <a:rPr lang="x-none" sz="2000" i="1" spc="-5">
                              <a:effectLst/>
                              <a:latin typeface="Cambria Math" panose="02040503050406030204" pitchFamily="18" charset="0"/>
                              <a:ea typeface="SimSun" panose="02010600030101010101" pitchFamily="2" charset="-122"/>
                            </a:rPr>
                            <m:t>|</m:t>
                          </m:r>
                          <m:r>
                            <a:rPr lang="x-none" sz="2000" i="1" spc="-5">
                              <a:effectLst/>
                              <a:latin typeface="Cambria Math" panose="02040503050406030204" pitchFamily="18" charset="0"/>
                              <a:ea typeface="SimSun" panose="02010600030101010101" pitchFamily="2" charset="-122"/>
                            </a:rPr>
                            <m:t>𝑄</m:t>
                          </m:r>
                          <m:r>
                            <a:rPr lang="x-none" sz="2000" i="1" spc="-5">
                              <a:effectLst/>
                              <a:latin typeface="Cambria Math" panose="02040503050406030204" pitchFamily="18" charset="0"/>
                              <a:ea typeface="SimSun" panose="02010600030101010101" pitchFamily="2" charset="-122"/>
                            </a:rPr>
                            <m:t>|</m:t>
                          </m:r>
                        </m:sup>
                        <m:e>
                          <m:d>
                            <m:dPr>
                              <m:begChr m:val="{"/>
                              <m:endChr m:val=""/>
                              <m:ctrlPr>
                                <a:rPr lang="en-US" sz="2000" i="1" kern="100" spc="0">
                                  <a:effectLst/>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en-US" sz="2000" i="1" kern="100" spc="0">
                                      <a:effectLst/>
                                      <a:latin typeface="Cambria Math" panose="02040503050406030204" pitchFamily="18" charset="0"/>
                                      <a:ea typeface="Calibri" panose="020F0502020204030204" pitchFamily="34" charset="0"/>
                                      <a:cs typeface="Times New Roman" panose="02020603050405020304" pitchFamily="18" charset="0"/>
                                    </a:rPr>
                                  </m:ctrlPr>
                                </m:eqArrPr>
                                <m:e>
                                  <m:r>
                                    <a:rPr lang="en-US" sz="2000" i="1" kern="100" spc="0">
                                      <a:effectLst/>
                                      <a:latin typeface="Cambria Math" panose="02040503050406030204" pitchFamily="18" charset="0"/>
                                      <a:ea typeface="Calibri" panose="020F0502020204030204" pitchFamily="34" charset="0"/>
                                      <a:cs typeface="Times New Roman" panose="02020603050405020304" pitchFamily="18" charset="0"/>
                                    </a:rPr>
                                    <m:t>1 </m:t>
                                  </m:r>
                                  <m:r>
                                    <a:rPr lang="en-US" sz="2000" i="1" kern="100" spc="0">
                                      <a:effectLst/>
                                      <a:latin typeface="Cambria Math" panose="02040503050406030204" pitchFamily="18" charset="0"/>
                                      <a:ea typeface="Calibri" panose="020F0502020204030204" pitchFamily="34" charset="0"/>
                                      <a:cs typeface="Times New Roman" panose="02020603050405020304" pitchFamily="18" charset="0"/>
                                    </a:rPr>
                                    <m:t>𝑖𝑓</m:t>
                                  </m:r>
                                  <m:r>
                                    <a:rPr lang="en-US" sz="2000" i="1" kern="100" spc="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000" i="1" kern="100" spc="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kern="100" spc="0">
                                          <a:effectLst/>
                                          <a:latin typeface="Cambria Math" panose="02040503050406030204" pitchFamily="18" charset="0"/>
                                          <a:ea typeface="Calibri" panose="020F0502020204030204" pitchFamily="34" charset="0"/>
                                          <a:cs typeface="Times New Roman" panose="02020603050405020304" pitchFamily="18" charset="0"/>
                                        </a:rPr>
                                        <m:t>𝑟𝑎𝑛𝑘</m:t>
                                      </m:r>
                                    </m:e>
                                    <m:sub>
                                      <m:r>
                                        <a:rPr lang="en-US" sz="2000" i="1" kern="100" spc="0">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kern="100" spc="0">
                                      <a:effectLst/>
                                      <a:latin typeface="Cambria Math" panose="02040503050406030204" pitchFamily="18" charset="0"/>
                                      <a:ea typeface="Calibri" panose="020F0502020204030204" pitchFamily="34" charset="0"/>
                                      <a:cs typeface="Times New Roman" panose="02020603050405020304" pitchFamily="18" charset="0"/>
                                    </a:rPr>
                                    <m:t>=1</m:t>
                                  </m:r>
                                </m:e>
                                <m:e>
                                  <m:r>
                                    <a:rPr lang="en-US" sz="2000" i="1" kern="100" spc="0">
                                      <a:effectLst/>
                                      <a:latin typeface="Cambria Math" panose="02040503050406030204" pitchFamily="18" charset="0"/>
                                      <a:ea typeface="Calibri" panose="020F0502020204030204" pitchFamily="34" charset="0"/>
                                      <a:cs typeface="Times New Roman" panose="02020603050405020304" pitchFamily="18" charset="0"/>
                                    </a:rPr>
                                    <m:t>0     </m:t>
                                  </m:r>
                                  <m:r>
                                    <a:rPr lang="en-US" sz="2000" i="1" kern="100" spc="0">
                                      <a:effectLst/>
                                      <a:latin typeface="Cambria Math" panose="02040503050406030204" pitchFamily="18" charset="0"/>
                                      <a:ea typeface="Calibri" panose="020F0502020204030204" pitchFamily="34" charset="0"/>
                                      <a:cs typeface="Times New Roman" panose="02020603050405020304" pitchFamily="18" charset="0"/>
                                    </a:rPr>
                                    <m:t>𝑜𝑡h𝑒𝑟𝑤𝑖𝑠𝑒</m:t>
                                  </m:r>
                                </m:e>
                              </m:eqArr>
                            </m:e>
                          </m:d>
                        </m:e>
                      </m:nary>
                      <m:r>
                        <a:rPr lang="x-none" sz="2000" i="1" spc="-5">
                          <a:effectLst/>
                          <a:latin typeface="Cambria Math" panose="02040503050406030204" pitchFamily="18" charset="0"/>
                          <a:ea typeface="SimSun" panose="02010600030101010101" pitchFamily="2" charset="-122"/>
                        </a:rPr>
                        <m:t>∈[0;1]</m:t>
                      </m:r>
                    </m:oMath>
                  </m:oMathPara>
                </a14:m>
                <a:endParaRPr lang="en-US" sz="2000"/>
              </a:p>
            </p:txBody>
          </p:sp>
        </mc:Choice>
        <mc:Fallback>
          <p:sp>
            <p:nvSpPr>
              <p:cNvPr id="3" name="Content Placeholder 2">
                <a:extLst>
                  <a:ext uri="{FF2B5EF4-FFF2-40B4-BE49-F238E27FC236}">
                    <a16:creationId xmlns:a16="http://schemas.microsoft.com/office/drawing/2014/main" id="{3C6A9A6C-78E2-8E83-4409-5AC15E90ADFE}"/>
                  </a:ext>
                </a:extLst>
              </p:cNvPr>
              <p:cNvSpPr>
                <a:spLocks noGrp="1" noRot="1" noChangeAspect="1" noMove="1" noResize="1" noEditPoints="1" noAdjustHandles="1" noChangeArrowheads="1" noChangeShapeType="1" noTextEdit="1"/>
              </p:cNvSpPr>
              <p:nvPr>
                <p:ph idx="1"/>
              </p:nvPr>
            </p:nvSpPr>
            <p:spPr>
              <a:xfrm>
                <a:off x="1371599" y="2318197"/>
                <a:ext cx="9724031" cy="3683358"/>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87187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0EBC2E-30ED-C419-5060-99278EA03CA7}"/>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Results and Discussion</a:t>
            </a:r>
          </a:p>
        </p:txBody>
      </p:sp>
      <p:sp>
        <p:nvSpPr>
          <p:cNvPr id="3" name="Content Placeholder 2">
            <a:extLst>
              <a:ext uri="{FF2B5EF4-FFF2-40B4-BE49-F238E27FC236}">
                <a16:creationId xmlns:a16="http://schemas.microsoft.com/office/drawing/2014/main" id="{B74579D7-0722-FE1D-5201-0C32A7357C47}"/>
              </a:ext>
            </a:extLst>
          </p:cNvPr>
          <p:cNvSpPr>
            <a:spLocks noGrp="1"/>
          </p:cNvSpPr>
          <p:nvPr>
            <p:ph idx="1"/>
          </p:nvPr>
        </p:nvSpPr>
        <p:spPr>
          <a:xfrm>
            <a:off x="6503158" y="649480"/>
            <a:ext cx="4862447" cy="5546047"/>
          </a:xfrm>
        </p:spPr>
        <p:txBody>
          <a:bodyPr anchor="ctr">
            <a:normAutofit/>
          </a:bodyPr>
          <a:lstStyle/>
          <a:p>
            <a:r>
              <a:rPr lang="en-US" sz="2000"/>
              <a:t>Performance Improvement</a:t>
            </a:r>
          </a:p>
          <a:p>
            <a:r>
              <a:rPr lang="en-US" sz="2000"/>
              <a:t>Higher MRR with Images</a:t>
            </a:r>
          </a:p>
          <a:p>
            <a:r>
              <a:rPr lang="en-US" sz="2000"/>
              <a:t>Higher Top1 with Images</a:t>
            </a:r>
          </a:p>
          <a:p>
            <a:r>
              <a:rPr lang="en-US" sz="2000"/>
              <a:t>Most Improved Configuration (MRR)</a:t>
            </a:r>
          </a:p>
          <a:p>
            <a:r>
              <a:rPr lang="en-US" sz="2000"/>
              <a:t>Most Improved Configuration (Top1)</a:t>
            </a:r>
          </a:p>
          <a:p>
            <a:r>
              <a:rPr lang="en-US" sz="2000"/>
              <a:t>Component Distribution Analysis</a:t>
            </a:r>
          </a:p>
        </p:txBody>
      </p:sp>
    </p:spTree>
    <p:extLst>
      <p:ext uri="{BB962C8B-B14F-4D97-AF65-F5344CB8AC3E}">
        <p14:creationId xmlns:p14="http://schemas.microsoft.com/office/powerpoint/2010/main" val="2690866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1F00-FF51-7BC7-8156-1ADDFAEF1E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B72E33-DAAD-9BC3-B84B-2787337D1AAD}"/>
              </a:ext>
            </a:extLst>
          </p:cNvPr>
          <p:cNvSpPr>
            <a:spLocks noGrp="1"/>
          </p:cNvSpPr>
          <p:nvPr>
            <p:ph idx="1"/>
          </p:nvPr>
        </p:nvSpPr>
        <p:spPr/>
        <p:txBody>
          <a:bodyPr/>
          <a:lstStyle/>
          <a:p>
            <a:endParaRPr lang="en-US"/>
          </a:p>
        </p:txBody>
      </p:sp>
      <p:pic>
        <p:nvPicPr>
          <p:cNvPr id="4" name="Picture 3" descr="A picture containing text, screenshot, parallel, line&#10;&#10;Description automatically generated">
            <a:extLst>
              <a:ext uri="{FF2B5EF4-FFF2-40B4-BE49-F238E27FC236}">
                <a16:creationId xmlns:a16="http://schemas.microsoft.com/office/drawing/2014/main" id="{94F5F6A3-2D26-3DFF-DE6A-264FFA7664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2155" y="202936"/>
            <a:ext cx="10521645" cy="6452127"/>
          </a:xfrm>
          <a:prstGeom prst="rect">
            <a:avLst/>
          </a:prstGeom>
          <a:noFill/>
          <a:ln>
            <a:noFill/>
          </a:ln>
        </p:spPr>
      </p:pic>
    </p:spTree>
    <p:extLst>
      <p:ext uri="{BB962C8B-B14F-4D97-AF65-F5344CB8AC3E}">
        <p14:creationId xmlns:p14="http://schemas.microsoft.com/office/powerpoint/2010/main" val="1849003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6A50E4A-452B-1AD2-A75E-17BAE2B225B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2500" kern="1200">
                <a:solidFill>
                  <a:srgbClr val="FFFFFF"/>
                </a:solidFill>
                <a:latin typeface="+mj-lt"/>
                <a:ea typeface="+mj-ea"/>
                <a:cs typeface="+mj-cs"/>
              </a:rPr>
              <a:t>DISTRIBUTIONS OF THE 228 CONFIGURATIONS SORTED ACCORDING TO MRR DIFFERENCE AND TOP 1 DIFFERENCE</a:t>
            </a:r>
          </a:p>
        </p:txBody>
      </p:sp>
      <p:graphicFrame>
        <p:nvGraphicFramePr>
          <p:cNvPr id="4" name="Content Placeholder 3">
            <a:extLst>
              <a:ext uri="{FF2B5EF4-FFF2-40B4-BE49-F238E27FC236}">
                <a16:creationId xmlns:a16="http://schemas.microsoft.com/office/drawing/2014/main" id="{B8391EDA-B266-BFB0-03FA-1DB8DDD951D5}"/>
              </a:ext>
            </a:extLst>
          </p:cNvPr>
          <p:cNvGraphicFramePr>
            <a:graphicFrameLocks noGrp="1"/>
          </p:cNvGraphicFramePr>
          <p:nvPr>
            <p:ph idx="1"/>
            <p:extLst>
              <p:ext uri="{D42A27DB-BD31-4B8C-83A1-F6EECF244321}">
                <p14:modId xmlns:p14="http://schemas.microsoft.com/office/powerpoint/2010/main" val="3524096503"/>
              </p:ext>
            </p:extLst>
          </p:nvPr>
        </p:nvGraphicFramePr>
        <p:xfrm>
          <a:off x="4502428" y="1049147"/>
          <a:ext cx="7225753" cy="4759722"/>
        </p:xfrm>
        <a:graphic>
          <a:graphicData uri="http://schemas.openxmlformats.org/drawingml/2006/table">
            <a:tbl>
              <a:tblPr>
                <a:tableStyleId>{9D7B26C5-4107-4FEC-AEDC-1716B250A1EF}</a:tableStyleId>
              </a:tblPr>
              <a:tblGrid>
                <a:gridCol w="1652040">
                  <a:extLst>
                    <a:ext uri="{9D8B030D-6E8A-4147-A177-3AD203B41FA5}">
                      <a16:colId xmlns:a16="http://schemas.microsoft.com/office/drawing/2014/main" val="2948026074"/>
                    </a:ext>
                  </a:extLst>
                </a:gridCol>
                <a:gridCol w="1577459">
                  <a:extLst>
                    <a:ext uri="{9D8B030D-6E8A-4147-A177-3AD203B41FA5}">
                      <a16:colId xmlns:a16="http://schemas.microsoft.com/office/drawing/2014/main" val="3334642554"/>
                    </a:ext>
                  </a:extLst>
                </a:gridCol>
                <a:gridCol w="673308">
                  <a:extLst>
                    <a:ext uri="{9D8B030D-6E8A-4147-A177-3AD203B41FA5}">
                      <a16:colId xmlns:a16="http://schemas.microsoft.com/office/drawing/2014/main" val="3477273728"/>
                    </a:ext>
                  </a:extLst>
                </a:gridCol>
                <a:gridCol w="673308">
                  <a:extLst>
                    <a:ext uri="{9D8B030D-6E8A-4147-A177-3AD203B41FA5}">
                      <a16:colId xmlns:a16="http://schemas.microsoft.com/office/drawing/2014/main" val="511555409"/>
                    </a:ext>
                  </a:extLst>
                </a:gridCol>
                <a:gridCol w="726816">
                  <a:extLst>
                    <a:ext uri="{9D8B030D-6E8A-4147-A177-3AD203B41FA5}">
                      <a16:colId xmlns:a16="http://schemas.microsoft.com/office/drawing/2014/main" val="1668418985"/>
                    </a:ext>
                  </a:extLst>
                </a:gridCol>
                <a:gridCol w="598003">
                  <a:extLst>
                    <a:ext uri="{9D8B030D-6E8A-4147-A177-3AD203B41FA5}">
                      <a16:colId xmlns:a16="http://schemas.microsoft.com/office/drawing/2014/main" val="912866406"/>
                    </a:ext>
                  </a:extLst>
                </a:gridCol>
                <a:gridCol w="598003">
                  <a:extLst>
                    <a:ext uri="{9D8B030D-6E8A-4147-A177-3AD203B41FA5}">
                      <a16:colId xmlns:a16="http://schemas.microsoft.com/office/drawing/2014/main" val="1706296754"/>
                    </a:ext>
                  </a:extLst>
                </a:gridCol>
                <a:gridCol w="726816">
                  <a:extLst>
                    <a:ext uri="{9D8B030D-6E8A-4147-A177-3AD203B41FA5}">
                      <a16:colId xmlns:a16="http://schemas.microsoft.com/office/drawing/2014/main" val="4245018545"/>
                    </a:ext>
                  </a:extLst>
                </a:gridCol>
              </a:tblGrid>
              <a:tr h="216351">
                <a:tc rowSpan="2">
                  <a:txBody>
                    <a:bodyPr/>
                    <a:lstStyle/>
                    <a:p>
                      <a:pPr marL="0" marR="0" algn="ctr">
                        <a:spcBef>
                          <a:spcPts val="0"/>
                        </a:spcBef>
                        <a:spcAft>
                          <a:spcPts val="0"/>
                        </a:spcAft>
                      </a:pPr>
                      <a:r>
                        <a:rPr lang="en-US" sz="1200">
                          <a:effectLst/>
                        </a:rPr>
                        <a:t>Type</a:t>
                      </a:r>
                      <a:endParaRPr lang="en-US" sz="1200" b="1">
                        <a:effectLst/>
                        <a:latin typeface="Times New Roman" panose="02020603050405020304" pitchFamily="18" charset="0"/>
                        <a:ea typeface="SimSun" panose="02010600030101010101" pitchFamily="2" charset="-122"/>
                      </a:endParaRPr>
                    </a:p>
                  </a:txBody>
                  <a:tcPr marL="42596" marR="42596"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r>
                        <a:rPr lang="en-US" sz="1200">
                          <a:effectLst/>
                        </a:rPr>
                        <a:t>Instance</a:t>
                      </a:r>
                      <a:endParaRPr lang="en-US" sz="1200" b="1">
                        <a:effectLst/>
                        <a:latin typeface="Times New Roman" panose="02020603050405020304" pitchFamily="18" charset="0"/>
                        <a:ea typeface="SimSun" panose="02010600030101010101" pitchFamily="2" charset="-122"/>
                      </a:endParaRPr>
                    </a:p>
                  </a:txBody>
                  <a:tcPr marL="42596" marR="42596"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200">
                          <a:effectLst/>
                        </a:rPr>
                        <a:t>MRR</a:t>
                      </a:r>
                      <a:endParaRPr lang="en-US" sz="1200" b="1">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a:effectLst/>
                        </a:rPr>
                        <a:t>Top1</a:t>
                      </a:r>
                      <a:endParaRPr lang="en-US" sz="1200" b="1">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74654460"/>
                  </a:ext>
                </a:extLst>
              </a:tr>
              <a:tr h="216351">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a:effectLst/>
                        </a:rPr>
                        <a:t>1%</a:t>
                      </a:r>
                      <a:endParaRPr lang="en-US" sz="1200" b="1" i="1">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5%</a:t>
                      </a:r>
                      <a:endParaRPr lang="en-US" sz="1200" b="1" i="1">
                        <a:effectLst/>
                        <a:latin typeface="Times New Roman" panose="02020603050405020304" pitchFamily="18" charset="0"/>
                        <a:ea typeface="SimSun" panose="02010600030101010101" pitchFamily="2" charset="-122"/>
                      </a:endParaRPr>
                    </a:p>
                  </a:txBody>
                  <a:tcPr marL="42596" marR="42596"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10%</a:t>
                      </a:r>
                      <a:endParaRPr lang="en-US" sz="1200" b="1" i="1">
                        <a:effectLst/>
                        <a:latin typeface="Times New Roman" panose="02020603050405020304" pitchFamily="18" charset="0"/>
                        <a:ea typeface="SimSun" panose="02010600030101010101" pitchFamily="2" charset="-122"/>
                      </a:endParaRPr>
                    </a:p>
                  </a:txBody>
                  <a:tcPr marL="42596" marR="42596"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1%</a:t>
                      </a:r>
                      <a:endParaRPr lang="en-US" sz="1200" b="1" i="1">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5%</a:t>
                      </a:r>
                      <a:endParaRPr lang="en-US" sz="1200" b="1" i="1">
                        <a:effectLst/>
                        <a:latin typeface="Times New Roman" panose="02020603050405020304" pitchFamily="18" charset="0"/>
                        <a:ea typeface="SimSun" panose="02010600030101010101" pitchFamily="2" charset="-122"/>
                      </a:endParaRPr>
                    </a:p>
                  </a:txBody>
                  <a:tcPr marL="42596" marR="42596"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10%</a:t>
                      </a:r>
                      <a:endParaRPr lang="en-US" sz="1200" b="1" i="1">
                        <a:effectLst/>
                        <a:latin typeface="Times New Roman" panose="02020603050405020304" pitchFamily="18" charset="0"/>
                        <a:ea typeface="SimSun" panose="02010600030101010101" pitchFamily="2" charset="-122"/>
                      </a:endParaRPr>
                    </a:p>
                  </a:txBody>
                  <a:tcPr marL="42596" marR="42596"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0265"/>
                  </a:ext>
                </a:extLst>
              </a:tr>
              <a:tr h="216351">
                <a:tc rowSpan="5">
                  <a:txBody>
                    <a:bodyPr/>
                    <a:lstStyle/>
                    <a:p>
                      <a:pPr marL="0" marR="0" algn="ctr">
                        <a:spcBef>
                          <a:spcPts val="0"/>
                        </a:spcBef>
                        <a:spcAft>
                          <a:spcPts val="0"/>
                        </a:spcAft>
                      </a:pPr>
                      <a:r>
                        <a:rPr lang="en-US" sz="1200">
                          <a:effectLst/>
                        </a:rPr>
                        <a:t>Training Set</a:t>
                      </a:r>
                      <a:endParaRPr lang="en-US" sz="1200">
                        <a:effectLst/>
                        <a:latin typeface="Times New Roman" panose="02020603050405020304" pitchFamily="18" charset="0"/>
                        <a:ea typeface="SimSun" panose="02010600030101010101" pitchFamily="2" charset="-122"/>
                      </a:endParaRPr>
                    </a:p>
                  </a:txBody>
                  <a:tcPr marL="42596" marR="42596"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blogs</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1200">
                          <a:effectLst/>
                        </a:rPr>
                        <a:t>33</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1200">
                          <a:effectLst/>
                        </a:rPr>
                        <a:t>33</a:t>
                      </a:r>
                      <a:endParaRPr lang="en-US" sz="1200">
                        <a:effectLst/>
                        <a:latin typeface="Times New Roman" panose="02020603050405020304" pitchFamily="18" charset="0"/>
                        <a:ea typeface="SimSun" panose="02010600030101010101" pitchFamily="2" charset="-122"/>
                      </a:endParaRPr>
                    </a:p>
                  </a:txBody>
                  <a:tcPr marL="42596" marR="42596" marT="0" marB="0">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1200">
                          <a:effectLst/>
                        </a:rPr>
                        <a:t>17</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1200">
                          <a:effectLst/>
                        </a:rPr>
                        <a:t>33</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1200">
                          <a:effectLst/>
                        </a:rPr>
                        <a:t>17</a:t>
                      </a:r>
                      <a:endParaRPr lang="en-US" sz="1200">
                        <a:effectLst/>
                        <a:latin typeface="Times New Roman" panose="02020603050405020304" pitchFamily="18" charset="0"/>
                        <a:ea typeface="SimSun" panose="02010600030101010101" pitchFamily="2" charset="-122"/>
                      </a:endParaRPr>
                    </a:p>
                  </a:txBody>
                  <a:tcPr marL="42596" marR="42596" marT="0" marB="0">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1200">
                          <a:effectLst/>
                        </a:rPr>
                        <a:t>17</a:t>
                      </a:r>
                      <a:endParaRPr lang="en-US" sz="1200">
                        <a:effectLst/>
                        <a:latin typeface="Times New Roman" panose="02020603050405020304" pitchFamily="18" charset="0"/>
                        <a:ea typeface="SimSun" panose="02010600030101010101" pitchFamily="2" charset="-122"/>
                      </a:endParaRPr>
                    </a:p>
                  </a:txBody>
                  <a:tcPr marL="42596" marR="42596"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63386053"/>
                  </a:ext>
                </a:extLst>
              </a:tr>
              <a:tr h="216351">
                <a:tc vMerge="1">
                  <a:txBody>
                    <a:bodyPr/>
                    <a:lstStyle/>
                    <a:p>
                      <a:endParaRPr lang="en-US"/>
                    </a:p>
                  </a:txBody>
                  <a:tcPr/>
                </a:tc>
                <a:tc>
                  <a:txBody>
                    <a:bodyPr/>
                    <a:lstStyle/>
                    <a:p>
                      <a:pPr marL="0" marR="0" algn="ctr">
                        <a:spcBef>
                          <a:spcPts val="0"/>
                        </a:spcBef>
                        <a:spcAft>
                          <a:spcPts val="0"/>
                        </a:spcAft>
                      </a:pPr>
                      <a:r>
                        <a:rPr lang="en-US" sz="1200">
                          <a:effectLst/>
                        </a:rPr>
                        <a:t>manuals</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solidFill>
                      <a:schemeClr val="bg2"/>
                    </a:solidFill>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solidFill>
                      <a:schemeClr val="bg2"/>
                    </a:solidFill>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solidFill>
                      <a:schemeClr val="bg2"/>
                    </a:solidFill>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solidFill>
                      <a:schemeClr val="bg2"/>
                    </a:solidFill>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solidFill>
                      <a:schemeClr val="bg2"/>
                    </a:solidFill>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solidFill>
                      <a:schemeClr val="bg2"/>
                    </a:solidFill>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solidFill>
                      <a:schemeClr val="bg2"/>
                    </a:solidFill>
                  </a:tcPr>
                </a:tc>
                <a:extLst>
                  <a:ext uri="{0D108BD9-81ED-4DB2-BD59-A6C34878D82A}">
                    <a16:rowId xmlns:a16="http://schemas.microsoft.com/office/drawing/2014/main" val="1871465301"/>
                  </a:ext>
                </a:extLst>
              </a:tr>
              <a:tr h="216351">
                <a:tc vMerge="1">
                  <a:txBody>
                    <a:bodyPr/>
                    <a:lstStyle/>
                    <a:p>
                      <a:endParaRPr lang="en-US"/>
                    </a:p>
                  </a:txBody>
                  <a:tcPr/>
                </a:tc>
                <a:tc>
                  <a:txBody>
                    <a:bodyPr/>
                    <a:lstStyle/>
                    <a:p>
                      <a:pPr marL="0" marR="0" algn="ctr">
                        <a:spcBef>
                          <a:spcPts val="0"/>
                        </a:spcBef>
                        <a:spcAft>
                          <a:spcPts val="0"/>
                        </a:spcAft>
                      </a:pPr>
                      <a:r>
                        <a:rPr lang="en-US" sz="1200">
                          <a:effectLst/>
                        </a:rPr>
                        <a:t>google play</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1200">
                          <a:effectLst/>
                        </a:rPr>
                        <a:t>67</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1200">
                          <a:effectLst/>
                        </a:rPr>
                        <a:t>33</a:t>
                      </a:r>
                      <a:endParaRPr lang="en-US" sz="1200">
                        <a:effectLst/>
                        <a:latin typeface="Times New Roman" panose="02020603050405020304" pitchFamily="18" charset="0"/>
                        <a:ea typeface="SimSun" panose="02010600030101010101" pitchFamily="2" charset="-122"/>
                      </a:endParaRPr>
                    </a:p>
                  </a:txBody>
                  <a:tcPr marL="42596" marR="42596" marT="0" marB="0"/>
                </a:tc>
                <a:tc>
                  <a:txBody>
                    <a:bodyPr/>
                    <a:lstStyle/>
                    <a:p>
                      <a:pPr marL="0" marR="0" algn="ctr">
                        <a:spcBef>
                          <a:spcPts val="0"/>
                        </a:spcBef>
                        <a:spcAft>
                          <a:spcPts val="0"/>
                        </a:spcAft>
                      </a:pPr>
                      <a:r>
                        <a:rPr lang="en-US" sz="1200">
                          <a:effectLst/>
                        </a:rPr>
                        <a:t>17</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1200">
                          <a:effectLst/>
                        </a:rPr>
                        <a:t>17</a:t>
                      </a:r>
                      <a:endParaRPr lang="en-US" sz="1200">
                        <a:effectLst/>
                        <a:latin typeface="Times New Roman" panose="02020603050405020304" pitchFamily="18" charset="0"/>
                        <a:ea typeface="SimSun" panose="02010600030101010101" pitchFamily="2" charset="-122"/>
                      </a:endParaRPr>
                    </a:p>
                  </a:txBody>
                  <a:tcPr marL="42596" marR="42596" marT="0" marB="0"/>
                </a:tc>
                <a:tc>
                  <a:txBody>
                    <a:bodyPr/>
                    <a:lstStyle/>
                    <a:p>
                      <a:pPr marL="0" marR="0" algn="ctr">
                        <a:spcBef>
                          <a:spcPts val="0"/>
                        </a:spcBef>
                        <a:spcAft>
                          <a:spcPts val="0"/>
                        </a:spcAft>
                      </a:pPr>
                      <a:r>
                        <a:rPr lang="en-US" sz="1200">
                          <a:effectLst/>
                        </a:rPr>
                        <a:t>22</a:t>
                      </a:r>
                      <a:endParaRPr lang="en-US" sz="1200">
                        <a:effectLst/>
                        <a:latin typeface="Times New Roman" panose="02020603050405020304" pitchFamily="18" charset="0"/>
                        <a:ea typeface="SimSun" panose="02010600030101010101" pitchFamily="2" charset="-122"/>
                      </a:endParaRPr>
                    </a:p>
                  </a:txBody>
                  <a:tcPr marL="42596" marR="42596" marT="0" marB="0"/>
                </a:tc>
                <a:extLst>
                  <a:ext uri="{0D108BD9-81ED-4DB2-BD59-A6C34878D82A}">
                    <a16:rowId xmlns:a16="http://schemas.microsoft.com/office/drawing/2014/main" val="3364980866"/>
                  </a:ext>
                </a:extLst>
              </a:tr>
              <a:tr h="216351">
                <a:tc vMerge="1">
                  <a:txBody>
                    <a:bodyPr/>
                    <a:lstStyle/>
                    <a:p>
                      <a:endParaRPr lang="en-US"/>
                    </a:p>
                  </a:txBody>
                  <a:tcPr/>
                </a:tc>
                <a:tc>
                  <a:txBody>
                    <a:bodyPr/>
                    <a:lstStyle/>
                    <a:p>
                      <a:pPr marL="0" marR="0" algn="ctr">
                        <a:spcBef>
                          <a:spcPts val="0"/>
                        </a:spcBef>
                        <a:spcAft>
                          <a:spcPts val="0"/>
                        </a:spcAft>
                      </a:pPr>
                      <a:r>
                        <a:rPr lang="en-US" sz="1200">
                          <a:effectLst/>
                        </a:rPr>
                        <a:t>standard</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solidFill>
                      <a:schemeClr val="bg2"/>
                    </a:solidFill>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solidFill>
                      <a:schemeClr val="bg2"/>
                    </a:solidFill>
                  </a:tcPr>
                </a:tc>
                <a:tc>
                  <a:txBody>
                    <a:bodyPr/>
                    <a:lstStyle/>
                    <a:p>
                      <a:pPr marL="0" marR="0" algn="ctr">
                        <a:spcBef>
                          <a:spcPts val="0"/>
                        </a:spcBef>
                        <a:spcAft>
                          <a:spcPts val="0"/>
                        </a:spcAft>
                      </a:pPr>
                      <a:r>
                        <a:rPr lang="en-US" sz="1200">
                          <a:effectLst/>
                        </a:rPr>
                        <a:t>17</a:t>
                      </a:r>
                      <a:endParaRPr lang="en-US" sz="1200">
                        <a:effectLst/>
                        <a:latin typeface="Times New Roman" panose="02020603050405020304" pitchFamily="18" charset="0"/>
                        <a:ea typeface="SimSun" panose="02010600030101010101" pitchFamily="2" charset="-122"/>
                      </a:endParaRPr>
                    </a:p>
                  </a:txBody>
                  <a:tcPr marL="42596" marR="42596" marT="0" marB="0">
                    <a:solidFill>
                      <a:schemeClr val="bg2"/>
                    </a:solidFill>
                  </a:tcPr>
                </a:tc>
                <a:tc>
                  <a:txBody>
                    <a:bodyPr/>
                    <a:lstStyle/>
                    <a:p>
                      <a:pPr marL="0" marR="0" algn="ctr">
                        <a:spcBef>
                          <a:spcPts val="0"/>
                        </a:spcBef>
                        <a:spcAft>
                          <a:spcPts val="0"/>
                        </a:spcAft>
                      </a:pPr>
                      <a:r>
                        <a:rPr lang="en-US" sz="1200">
                          <a:effectLst/>
                        </a:rPr>
                        <a:t>35</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solidFill>
                      <a:schemeClr val="bg2"/>
                    </a:solidFill>
                  </a:tcPr>
                </a:tc>
                <a:tc>
                  <a:txBody>
                    <a:bodyPr/>
                    <a:lstStyle/>
                    <a:p>
                      <a:pPr marL="0" marR="0" algn="ctr">
                        <a:spcBef>
                          <a:spcPts val="0"/>
                        </a:spcBef>
                        <a:spcAft>
                          <a:spcPts val="0"/>
                        </a:spcAft>
                      </a:pPr>
                      <a:r>
                        <a:rPr lang="en-US" sz="1200">
                          <a:effectLst/>
                        </a:rPr>
                        <a:t>67</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solidFill>
                      <a:schemeClr val="bg2"/>
                    </a:solidFill>
                  </a:tcPr>
                </a:tc>
                <a:tc>
                  <a:txBody>
                    <a:bodyPr/>
                    <a:lstStyle/>
                    <a:p>
                      <a:pPr marL="0" marR="0" algn="ctr">
                        <a:spcBef>
                          <a:spcPts val="0"/>
                        </a:spcBef>
                        <a:spcAft>
                          <a:spcPts val="0"/>
                        </a:spcAft>
                      </a:pPr>
                      <a:r>
                        <a:rPr lang="en-US" sz="1200">
                          <a:effectLst/>
                        </a:rPr>
                        <a:t>33</a:t>
                      </a:r>
                      <a:endParaRPr lang="en-US" sz="1200">
                        <a:effectLst/>
                        <a:latin typeface="Times New Roman" panose="02020603050405020304" pitchFamily="18" charset="0"/>
                        <a:ea typeface="SimSun" panose="02010600030101010101" pitchFamily="2" charset="-122"/>
                      </a:endParaRPr>
                    </a:p>
                  </a:txBody>
                  <a:tcPr marL="42596" marR="42596" marT="0" marB="0">
                    <a:solidFill>
                      <a:schemeClr val="bg2"/>
                    </a:solidFill>
                  </a:tcPr>
                </a:tc>
                <a:tc>
                  <a:txBody>
                    <a:bodyPr/>
                    <a:lstStyle/>
                    <a:p>
                      <a:pPr marL="0" marR="0" algn="ctr">
                        <a:spcBef>
                          <a:spcPts val="0"/>
                        </a:spcBef>
                        <a:spcAft>
                          <a:spcPts val="0"/>
                        </a:spcAft>
                      </a:pPr>
                      <a:r>
                        <a:rPr lang="en-US" sz="1200">
                          <a:effectLst/>
                        </a:rPr>
                        <a:t>35</a:t>
                      </a:r>
                      <a:endParaRPr lang="en-US" sz="1200">
                        <a:effectLst/>
                        <a:latin typeface="Times New Roman" panose="02020603050405020304" pitchFamily="18" charset="0"/>
                        <a:ea typeface="SimSun" panose="02010600030101010101" pitchFamily="2" charset="-122"/>
                      </a:endParaRPr>
                    </a:p>
                  </a:txBody>
                  <a:tcPr marL="42596" marR="42596" marT="0" marB="0">
                    <a:solidFill>
                      <a:schemeClr val="bg2"/>
                    </a:solidFill>
                  </a:tcPr>
                </a:tc>
                <a:extLst>
                  <a:ext uri="{0D108BD9-81ED-4DB2-BD59-A6C34878D82A}">
                    <a16:rowId xmlns:a16="http://schemas.microsoft.com/office/drawing/2014/main" val="3270214371"/>
                  </a:ext>
                </a:extLst>
              </a:tr>
              <a:tr h="216351">
                <a:tc vMerge="1">
                  <a:txBody>
                    <a:bodyPr/>
                    <a:lstStyle/>
                    <a:p>
                      <a:endParaRPr lang="en-US"/>
                    </a:p>
                  </a:txBody>
                  <a:tcPr/>
                </a:tc>
                <a:tc>
                  <a:txBody>
                    <a:bodyPr/>
                    <a:lstStyle/>
                    <a:p>
                      <a:pPr marL="0" marR="0" algn="ctr">
                        <a:spcBef>
                          <a:spcPts val="0"/>
                        </a:spcBef>
                        <a:spcAft>
                          <a:spcPts val="0"/>
                        </a:spcAft>
                      </a:pPr>
                      <a:r>
                        <a:rPr lang="en-US" sz="1200">
                          <a:effectLst/>
                        </a:rPr>
                        <a:t>android</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17</a:t>
                      </a:r>
                      <a:endParaRPr lang="en-US" sz="1200">
                        <a:effectLst/>
                        <a:latin typeface="Times New Roman" panose="02020603050405020304" pitchFamily="18" charset="0"/>
                        <a:ea typeface="SimSun" panose="02010600030101010101" pitchFamily="2" charset="-122"/>
                      </a:endParaRPr>
                    </a:p>
                  </a:txBody>
                  <a:tcPr marL="42596" marR="42596" marT="0" marB="0">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31</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33</a:t>
                      </a:r>
                      <a:endParaRPr lang="en-US" sz="1200">
                        <a:effectLst/>
                        <a:latin typeface="Times New Roman" panose="02020603050405020304" pitchFamily="18" charset="0"/>
                        <a:ea typeface="SimSun" panose="02010600030101010101" pitchFamily="2" charset="-122"/>
                      </a:endParaRPr>
                    </a:p>
                  </a:txBody>
                  <a:tcPr marL="42596" marR="42596" marT="0" marB="0">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26</a:t>
                      </a:r>
                      <a:endParaRPr lang="en-US" sz="1200">
                        <a:effectLst/>
                        <a:latin typeface="Times New Roman" panose="02020603050405020304" pitchFamily="18" charset="0"/>
                        <a:ea typeface="SimSun" panose="02010600030101010101" pitchFamily="2" charset="-122"/>
                      </a:endParaRPr>
                    </a:p>
                  </a:txBody>
                  <a:tcPr marL="42596" marR="42596"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6010020"/>
                  </a:ext>
                </a:extLst>
              </a:tr>
              <a:tr h="216351">
                <a:tc rowSpan="8">
                  <a:txBody>
                    <a:bodyPr/>
                    <a:lstStyle/>
                    <a:p>
                      <a:pPr marL="0" marR="0" algn="ctr">
                        <a:spcBef>
                          <a:spcPts val="0"/>
                        </a:spcBef>
                        <a:spcAft>
                          <a:spcPts val="0"/>
                        </a:spcAft>
                      </a:pPr>
                      <a:r>
                        <a:rPr lang="en-US" sz="1200">
                          <a:effectLst/>
                        </a:rPr>
                        <a:t>Word Embedding</a:t>
                      </a:r>
                      <a:endParaRPr lang="en-US" sz="1200">
                        <a:effectLst/>
                        <a:latin typeface="Times New Roman" panose="02020603050405020304" pitchFamily="18" charset="0"/>
                        <a:ea typeface="SimSun" panose="02010600030101010101" pitchFamily="2" charset="-122"/>
                      </a:endParaRPr>
                    </a:p>
                  </a:txBody>
                  <a:tcPr marL="42596" marR="42596"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w2v</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marL="0" marR="0" algn="ctr">
                        <a:spcBef>
                          <a:spcPts val="0"/>
                        </a:spcBef>
                        <a:spcAft>
                          <a:spcPts val="0"/>
                        </a:spcAft>
                      </a:pPr>
                      <a:r>
                        <a:rPr lang="en-US" sz="1200">
                          <a:effectLst/>
                        </a:rPr>
                        <a:t>17</a:t>
                      </a:r>
                      <a:endParaRPr lang="en-US" sz="1200">
                        <a:effectLst/>
                        <a:latin typeface="Times New Roman" panose="02020603050405020304" pitchFamily="18" charset="0"/>
                        <a:ea typeface="SimSun" panose="02010600030101010101" pitchFamily="2" charset="-122"/>
                      </a:endParaRPr>
                    </a:p>
                  </a:txBody>
                  <a:tcPr marL="42596" marR="42596" marT="0" marB="0">
                    <a:lnT w="12700" cap="flat" cmpd="sng" algn="ctr">
                      <a:solidFill>
                        <a:schemeClr val="tx1"/>
                      </a:solidFill>
                      <a:prstDash val="solid"/>
                      <a:round/>
                      <a:headEnd type="none" w="med" len="med"/>
                      <a:tailEnd type="none" w="med" len="med"/>
                    </a:lnT>
                    <a:solidFill>
                      <a:schemeClr val="bg2"/>
                    </a:solidFill>
                  </a:tcPr>
                </a:tc>
                <a:tc>
                  <a:txBody>
                    <a:bodyPr/>
                    <a:lstStyle/>
                    <a:p>
                      <a:pPr marL="0" marR="0" algn="ctr">
                        <a:spcBef>
                          <a:spcPts val="0"/>
                        </a:spcBef>
                        <a:spcAft>
                          <a:spcPts val="0"/>
                        </a:spcAft>
                      </a:pPr>
                      <a:r>
                        <a:rPr lang="en-US" sz="1200">
                          <a:effectLst/>
                        </a:rPr>
                        <a:t>26</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marL="0" marR="0" algn="ctr">
                        <a:spcBef>
                          <a:spcPts val="0"/>
                        </a:spcBef>
                        <a:spcAft>
                          <a:spcPts val="0"/>
                        </a:spcAft>
                      </a:pPr>
                      <a:r>
                        <a:rPr lang="en-US" sz="1200">
                          <a:effectLst/>
                        </a:rPr>
                        <a:t>33</a:t>
                      </a:r>
                      <a:endParaRPr lang="en-US" sz="1200">
                        <a:effectLst/>
                        <a:latin typeface="Times New Roman" panose="02020603050405020304" pitchFamily="18" charset="0"/>
                        <a:ea typeface="SimSun" panose="02010600030101010101" pitchFamily="2" charset="-122"/>
                      </a:endParaRPr>
                    </a:p>
                  </a:txBody>
                  <a:tcPr marL="42596" marR="42596" marT="0" marB="0">
                    <a:lnT w="12700" cap="flat" cmpd="sng" algn="ctr">
                      <a:solidFill>
                        <a:schemeClr val="tx1"/>
                      </a:solidFill>
                      <a:prstDash val="solid"/>
                      <a:round/>
                      <a:headEnd type="none" w="med" len="med"/>
                      <a:tailEnd type="none" w="med" len="med"/>
                    </a:lnT>
                    <a:solidFill>
                      <a:schemeClr val="bg2"/>
                    </a:solidFill>
                  </a:tcPr>
                </a:tc>
                <a:tc>
                  <a:txBody>
                    <a:bodyPr/>
                    <a:lstStyle/>
                    <a:p>
                      <a:pPr marL="0" marR="0" algn="ctr">
                        <a:spcBef>
                          <a:spcPts val="0"/>
                        </a:spcBef>
                        <a:spcAft>
                          <a:spcPts val="0"/>
                        </a:spcAft>
                      </a:pPr>
                      <a:r>
                        <a:rPr lang="en-US" sz="1200">
                          <a:effectLst/>
                        </a:rPr>
                        <a:t>26</a:t>
                      </a:r>
                      <a:endParaRPr lang="en-US" sz="1200">
                        <a:effectLst/>
                        <a:latin typeface="Times New Roman" panose="02020603050405020304" pitchFamily="18" charset="0"/>
                        <a:ea typeface="SimSun" panose="02010600030101010101" pitchFamily="2" charset="-122"/>
                      </a:endParaRPr>
                    </a:p>
                  </a:txBody>
                  <a:tcPr marL="42596" marR="42596" marT="0" marB="0">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2045686295"/>
                  </a:ext>
                </a:extLst>
              </a:tr>
              <a:tr h="216351">
                <a:tc vMerge="1">
                  <a:txBody>
                    <a:bodyPr/>
                    <a:lstStyle/>
                    <a:p>
                      <a:endParaRPr lang="en-US"/>
                    </a:p>
                  </a:txBody>
                  <a:tcPr/>
                </a:tc>
                <a:tc>
                  <a:txBody>
                    <a:bodyPr/>
                    <a:lstStyle/>
                    <a:p>
                      <a:pPr marL="0" marR="0" algn="ctr">
                        <a:spcBef>
                          <a:spcPts val="0"/>
                        </a:spcBef>
                        <a:spcAft>
                          <a:spcPts val="0"/>
                        </a:spcAft>
                      </a:pPr>
                      <a:r>
                        <a:rPr lang="en-US" sz="1200">
                          <a:effectLst/>
                        </a:rPr>
                        <a:t>glove</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1200">
                          <a:effectLst/>
                        </a:rPr>
                        <a:t>33</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1200">
                          <a:effectLst/>
                        </a:rPr>
                        <a:t>50</a:t>
                      </a:r>
                      <a:endParaRPr lang="en-US" sz="1200">
                        <a:effectLst/>
                        <a:latin typeface="Times New Roman" panose="02020603050405020304" pitchFamily="18" charset="0"/>
                        <a:ea typeface="SimSun" panose="02010600030101010101" pitchFamily="2" charset="-122"/>
                      </a:endParaRPr>
                    </a:p>
                  </a:txBody>
                  <a:tcPr marL="42596" marR="42596" marT="0" marB="0"/>
                </a:tc>
                <a:tc>
                  <a:txBody>
                    <a:bodyPr/>
                    <a:lstStyle/>
                    <a:p>
                      <a:pPr marL="0" marR="0" algn="ctr">
                        <a:spcBef>
                          <a:spcPts val="0"/>
                        </a:spcBef>
                        <a:spcAft>
                          <a:spcPts val="0"/>
                        </a:spcAft>
                      </a:pPr>
                      <a:r>
                        <a:rPr lang="en-US" sz="1200">
                          <a:effectLst/>
                        </a:rPr>
                        <a:t>26</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1200">
                          <a:effectLst/>
                        </a:rPr>
                        <a:t>33</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1200">
                          <a:effectLst/>
                        </a:rPr>
                        <a:t>17</a:t>
                      </a:r>
                      <a:endParaRPr lang="en-US" sz="1200">
                        <a:effectLst/>
                        <a:latin typeface="Times New Roman" panose="02020603050405020304" pitchFamily="18" charset="0"/>
                        <a:ea typeface="SimSun" panose="02010600030101010101" pitchFamily="2" charset="-122"/>
                      </a:endParaRPr>
                    </a:p>
                  </a:txBody>
                  <a:tcPr marL="42596" marR="42596" marT="0" marB="0"/>
                </a:tc>
                <a:tc>
                  <a:txBody>
                    <a:bodyPr/>
                    <a:lstStyle/>
                    <a:p>
                      <a:pPr marL="0" marR="0" algn="ctr">
                        <a:spcBef>
                          <a:spcPts val="0"/>
                        </a:spcBef>
                        <a:spcAft>
                          <a:spcPts val="0"/>
                        </a:spcAft>
                      </a:pPr>
                      <a:r>
                        <a:rPr lang="en-US" sz="1200">
                          <a:effectLst/>
                        </a:rPr>
                        <a:t>34</a:t>
                      </a:r>
                      <a:endParaRPr lang="en-US" sz="1200">
                        <a:effectLst/>
                        <a:latin typeface="Times New Roman" panose="02020603050405020304" pitchFamily="18" charset="0"/>
                        <a:ea typeface="SimSun" panose="02010600030101010101" pitchFamily="2" charset="-122"/>
                      </a:endParaRPr>
                    </a:p>
                  </a:txBody>
                  <a:tcPr marL="42596" marR="42596" marT="0" marB="0"/>
                </a:tc>
                <a:extLst>
                  <a:ext uri="{0D108BD9-81ED-4DB2-BD59-A6C34878D82A}">
                    <a16:rowId xmlns:a16="http://schemas.microsoft.com/office/drawing/2014/main" val="3378967616"/>
                  </a:ext>
                </a:extLst>
              </a:tr>
              <a:tr h="216351">
                <a:tc vMerge="1">
                  <a:txBody>
                    <a:bodyPr/>
                    <a:lstStyle/>
                    <a:p>
                      <a:endParaRPr lang="en-US"/>
                    </a:p>
                  </a:txBody>
                  <a:tcPr/>
                </a:tc>
                <a:tc>
                  <a:txBody>
                    <a:bodyPr/>
                    <a:lstStyle/>
                    <a:p>
                      <a:pPr marL="0" marR="0" algn="ctr">
                        <a:spcBef>
                          <a:spcPts val="0"/>
                        </a:spcBef>
                        <a:spcAft>
                          <a:spcPts val="0"/>
                        </a:spcAft>
                      </a:pPr>
                      <a:r>
                        <a:rPr lang="en-US" sz="1200">
                          <a:effectLst/>
                        </a:rPr>
                        <a:t>wm</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solidFill>
                      <a:schemeClr val="bg2"/>
                    </a:solidFill>
                  </a:tcPr>
                </a:tc>
                <a:tc>
                  <a:txBody>
                    <a:bodyPr/>
                    <a:lstStyle/>
                    <a:p>
                      <a:pPr marL="0" marR="0" algn="ctr">
                        <a:spcBef>
                          <a:spcPts val="0"/>
                        </a:spcBef>
                        <a:spcAft>
                          <a:spcPts val="0"/>
                        </a:spcAft>
                      </a:pPr>
                      <a:r>
                        <a:rPr lang="en-US" sz="1200">
                          <a:effectLst/>
                        </a:rPr>
                        <a:t>67</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solidFill>
                      <a:schemeClr val="bg2"/>
                    </a:solidFill>
                  </a:tcPr>
                </a:tc>
                <a:tc>
                  <a:txBody>
                    <a:bodyPr/>
                    <a:lstStyle/>
                    <a:p>
                      <a:pPr marL="0" marR="0" algn="ctr">
                        <a:spcBef>
                          <a:spcPts val="0"/>
                        </a:spcBef>
                        <a:spcAft>
                          <a:spcPts val="0"/>
                        </a:spcAft>
                      </a:pPr>
                      <a:r>
                        <a:rPr lang="en-US" sz="1200">
                          <a:effectLst/>
                        </a:rPr>
                        <a:t>17</a:t>
                      </a:r>
                      <a:endParaRPr lang="en-US" sz="1200">
                        <a:effectLst/>
                        <a:latin typeface="Times New Roman" panose="02020603050405020304" pitchFamily="18" charset="0"/>
                        <a:ea typeface="SimSun" panose="02010600030101010101" pitchFamily="2" charset="-122"/>
                      </a:endParaRPr>
                    </a:p>
                  </a:txBody>
                  <a:tcPr marL="42596" marR="42596" marT="0" marB="0">
                    <a:solidFill>
                      <a:schemeClr val="bg2"/>
                    </a:solidFill>
                  </a:tcPr>
                </a:tc>
                <a:tc>
                  <a:txBody>
                    <a:bodyPr/>
                    <a:lstStyle/>
                    <a:p>
                      <a:pPr marL="0" marR="0" algn="ctr">
                        <a:spcBef>
                          <a:spcPts val="0"/>
                        </a:spcBef>
                        <a:spcAft>
                          <a:spcPts val="0"/>
                        </a:spcAft>
                      </a:pPr>
                      <a:r>
                        <a:rPr lang="en-US" sz="1200">
                          <a:effectLst/>
                        </a:rPr>
                        <a:t>17</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solidFill>
                      <a:schemeClr val="bg2"/>
                    </a:solidFill>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solidFill>
                      <a:schemeClr val="bg2"/>
                    </a:solidFill>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solidFill>
                      <a:schemeClr val="bg2"/>
                    </a:solidFill>
                  </a:tcPr>
                </a:tc>
                <a:tc>
                  <a:txBody>
                    <a:bodyPr/>
                    <a:lstStyle/>
                    <a:p>
                      <a:pPr marL="0" marR="0" algn="ctr">
                        <a:spcBef>
                          <a:spcPts val="0"/>
                        </a:spcBef>
                        <a:spcAft>
                          <a:spcPts val="0"/>
                        </a:spcAft>
                      </a:pPr>
                      <a:r>
                        <a:rPr lang="en-US" sz="1200">
                          <a:effectLst/>
                        </a:rPr>
                        <a:t>9</a:t>
                      </a:r>
                      <a:endParaRPr lang="en-US" sz="1200">
                        <a:effectLst/>
                        <a:latin typeface="Times New Roman" panose="02020603050405020304" pitchFamily="18" charset="0"/>
                        <a:ea typeface="SimSun" panose="02010600030101010101" pitchFamily="2" charset="-122"/>
                      </a:endParaRPr>
                    </a:p>
                  </a:txBody>
                  <a:tcPr marL="42596" marR="42596" marT="0" marB="0">
                    <a:solidFill>
                      <a:schemeClr val="bg2"/>
                    </a:solidFill>
                  </a:tcPr>
                </a:tc>
                <a:extLst>
                  <a:ext uri="{0D108BD9-81ED-4DB2-BD59-A6C34878D82A}">
                    <a16:rowId xmlns:a16="http://schemas.microsoft.com/office/drawing/2014/main" val="1750882709"/>
                  </a:ext>
                </a:extLst>
              </a:tr>
              <a:tr h="216351">
                <a:tc vMerge="1">
                  <a:txBody>
                    <a:bodyPr/>
                    <a:lstStyle/>
                    <a:p>
                      <a:endParaRPr lang="en-US"/>
                    </a:p>
                  </a:txBody>
                  <a:tcPr/>
                </a:tc>
                <a:tc>
                  <a:txBody>
                    <a:bodyPr/>
                    <a:lstStyle/>
                    <a:p>
                      <a:pPr marL="0" marR="0" algn="ctr">
                        <a:spcBef>
                          <a:spcPts val="0"/>
                        </a:spcBef>
                        <a:spcAft>
                          <a:spcPts val="0"/>
                        </a:spcAft>
                      </a:pPr>
                      <a:r>
                        <a:rPr lang="en-US" sz="1200">
                          <a:effectLst/>
                        </a:rPr>
                        <a:t>fast</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1200">
                          <a:effectLst/>
                        </a:rPr>
                        <a:t>17</a:t>
                      </a:r>
                      <a:endParaRPr lang="en-US" sz="1200">
                        <a:effectLst/>
                        <a:latin typeface="Times New Roman" panose="02020603050405020304" pitchFamily="18" charset="0"/>
                        <a:ea typeface="SimSun" panose="02010600030101010101" pitchFamily="2" charset="-122"/>
                      </a:endParaRPr>
                    </a:p>
                  </a:txBody>
                  <a:tcPr marL="42596" marR="42596" marT="0" marB="0"/>
                </a:tc>
                <a:tc>
                  <a:txBody>
                    <a:bodyPr/>
                    <a:lstStyle/>
                    <a:p>
                      <a:pPr marL="0" marR="0" algn="ctr">
                        <a:spcBef>
                          <a:spcPts val="0"/>
                        </a:spcBef>
                        <a:spcAft>
                          <a:spcPts val="0"/>
                        </a:spcAft>
                      </a:pPr>
                      <a:r>
                        <a:rPr lang="en-US" sz="1200">
                          <a:effectLst/>
                        </a:rPr>
                        <a:t>13</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1200">
                          <a:effectLst/>
                        </a:rPr>
                        <a:t>17</a:t>
                      </a:r>
                      <a:endParaRPr lang="en-US" sz="1200">
                        <a:effectLst/>
                        <a:latin typeface="Times New Roman" panose="02020603050405020304" pitchFamily="18" charset="0"/>
                        <a:ea typeface="SimSun" panose="02010600030101010101" pitchFamily="2" charset="-122"/>
                      </a:endParaRPr>
                    </a:p>
                  </a:txBody>
                  <a:tcPr marL="42596" marR="42596" marT="0" marB="0"/>
                </a:tc>
                <a:tc>
                  <a:txBody>
                    <a:bodyPr/>
                    <a:lstStyle/>
                    <a:p>
                      <a:pPr marL="0" marR="0" algn="ctr">
                        <a:spcBef>
                          <a:spcPts val="0"/>
                        </a:spcBef>
                        <a:spcAft>
                          <a:spcPts val="0"/>
                        </a:spcAft>
                      </a:pPr>
                      <a:r>
                        <a:rPr lang="en-US" sz="1200">
                          <a:effectLst/>
                        </a:rPr>
                        <a:t>13</a:t>
                      </a:r>
                      <a:endParaRPr lang="en-US" sz="1200">
                        <a:effectLst/>
                        <a:latin typeface="Times New Roman" panose="02020603050405020304" pitchFamily="18" charset="0"/>
                        <a:ea typeface="SimSun" panose="02010600030101010101" pitchFamily="2" charset="-122"/>
                      </a:endParaRPr>
                    </a:p>
                  </a:txBody>
                  <a:tcPr marL="42596" marR="42596" marT="0" marB="0"/>
                </a:tc>
                <a:extLst>
                  <a:ext uri="{0D108BD9-81ED-4DB2-BD59-A6C34878D82A}">
                    <a16:rowId xmlns:a16="http://schemas.microsoft.com/office/drawing/2014/main" val="1036560881"/>
                  </a:ext>
                </a:extLst>
              </a:tr>
              <a:tr h="216351">
                <a:tc vMerge="1">
                  <a:txBody>
                    <a:bodyPr/>
                    <a:lstStyle/>
                    <a:p>
                      <a:endParaRPr lang="en-US"/>
                    </a:p>
                  </a:txBody>
                  <a:tcPr/>
                </a:tc>
                <a:tc>
                  <a:txBody>
                    <a:bodyPr/>
                    <a:lstStyle/>
                    <a:p>
                      <a:pPr marL="0" marR="0" algn="ctr">
                        <a:spcBef>
                          <a:spcPts val="0"/>
                        </a:spcBef>
                        <a:spcAft>
                          <a:spcPts val="0"/>
                        </a:spcAft>
                      </a:pPr>
                      <a:r>
                        <a:rPr lang="en-US" sz="1200">
                          <a:effectLst/>
                        </a:rPr>
                        <a:t>nnlm</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solidFill>
                      <a:schemeClr val="bg2"/>
                    </a:solidFill>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solidFill>
                      <a:schemeClr val="bg2"/>
                    </a:solidFill>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solidFill>
                      <a:schemeClr val="bg2"/>
                    </a:solidFill>
                  </a:tcPr>
                </a:tc>
                <a:tc>
                  <a:txBody>
                    <a:bodyPr/>
                    <a:lstStyle/>
                    <a:p>
                      <a:pPr marL="0" marR="0" algn="ctr">
                        <a:spcBef>
                          <a:spcPts val="0"/>
                        </a:spcBef>
                        <a:spcAft>
                          <a:spcPts val="0"/>
                        </a:spcAft>
                      </a:pPr>
                      <a:r>
                        <a:rPr lang="en-US" sz="1200">
                          <a:effectLst/>
                        </a:rPr>
                        <a:t>9</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solidFill>
                      <a:schemeClr val="bg2"/>
                    </a:solidFill>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solidFill>
                      <a:schemeClr val="bg2"/>
                    </a:solidFill>
                  </a:tcPr>
                </a:tc>
                <a:tc>
                  <a:txBody>
                    <a:bodyPr/>
                    <a:lstStyle/>
                    <a:p>
                      <a:pPr marL="0" marR="0" algn="ctr">
                        <a:spcBef>
                          <a:spcPts val="0"/>
                        </a:spcBef>
                        <a:spcAft>
                          <a:spcPts val="0"/>
                        </a:spcAft>
                      </a:pPr>
                      <a:r>
                        <a:rPr lang="en-US" sz="1200">
                          <a:effectLst/>
                        </a:rPr>
                        <a:t>17</a:t>
                      </a:r>
                      <a:endParaRPr lang="en-US" sz="1200">
                        <a:effectLst/>
                        <a:latin typeface="Times New Roman" panose="02020603050405020304" pitchFamily="18" charset="0"/>
                        <a:ea typeface="SimSun" panose="02010600030101010101" pitchFamily="2" charset="-122"/>
                      </a:endParaRPr>
                    </a:p>
                  </a:txBody>
                  <a:tcPr marL="42596" marR="42596" marT="0" marB="0">
                    <a:solidFill>
                      <a:schemeClr val="bg2"/>
                    </a:solidFill>
                  </a:tcPr>
                </a:tc>
                <a:tc>
                  <a:txBody>
                    <a:bodyPr/>
                    <a:lstStyle/>
                    <a:p>
                      <a:pPr marL="0" marR="0" algn="ctr">
                        <a:spcBef>
                          <a:spcPts val="0"/>
                        </a:spcBef>
                        <a:spcAft>
                          <a:spcPts val="0"/>
                        </a:spcAft>
                      </a:pPr>
                      <a:r>
                        <a:rPr lang="en-US" sz="1200">
                          <a:effectLst/>
                        </a:rPr>
                        <a:t>9</a:t>
                      </a:r>
                      <a:endParaRPr lang="en-US" sz="1200">
                        <a:effectLst/>
                        <a:latin typeface="Times New Roman" panose="02020603050405020304" pitchFamily="18" charset="0"/>
                        <a:ea typeface="SimSun" panose="02010600030101010101" pitchFamily="2" charset="-122"/>
                      </a:endParaRPr>
                    </a:p>
                  </a:txBody>
                  <a:tcPr marL="42596" marR="42596" marT="0" marB="0">
                    <a:solidFill>
                      <a:schemeClr val="bg2"/>
                    </a:solidFill>
                  </a:tcPr>
                </a:tc>
                <a:extLst>
                  <a:ext uri="{0D108BD9-81ED-4DB2-BD59-A6C34878D82A}">
                    <a16:rowId xmlns:a16="http://schemas.microsoft.com/office/drawing/2014/main" val="2352542798"/>
                  </a:ext>
                </a:extLst>
              </a:tr>
              <a:tr h="216351">
                <a:tc vMerge="1">
                  <a:txBody>
                    <a:bodyPr/>
                    <a:lstStyle/>
                    <a:p>
                      <a:endParaRPr lang="en-US"/>
                    </a:p>
                  </a:txBody>
                  <a:tcPr/>
                </a:tc>
                <a:tc>
                  <a:txBody>
                    <a:bodyPr/>
                    <a:lstStyle/>
                    <a:p>
                      <a:pPr marL="0" marR="0" algn="ctr">
                        <a:spcBef>
                          <a:spcPts val="0"/>
                        </a:spcBef>
                        <a:spcAft>
                          <a:spcPts val="0"/>
                        </a:spcAft>
                      </a:pPr>
                      <a:r>
                        <a:rPr lang="en-US" sz="1200">
                          <a:effectLst/>
                        </a:rPr>
                        <a:t>use</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tc>
                <a:tc>
                  <a:txBody>
                    <a:bodyPr/>
                    <a:lstStyle/>
                    <a:p>
                      <a:pPr marL="0" marR="0" algn="ctr">
                        <a:spcBef>
                          <a:spcPts val="0"/>
                        </a:spcBef>
                        <a:spcAft>
                          <a:spcPts val="0"/>
                        </a:spcAft>
                      </a:pPr>
                      <a:r>
                        <a:rPr lang="en-US" sz="1200">
                          <a:effectLst/>
                        </a:rPr>
                        <a:t>9</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1200">
                          <a:effectLst/>
                        </a:rPr>
                        <a:t>67</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1200">
                          <a:effectLst/>
                        </a:rPr>
                        <a:t>17</a:t>
                      </a:r>
                      <a:endParaRPr lang="en-US" sz="1200">
                        <a:effectLst/>
                        <a:latin typeface="Times New Roman" panose="02020603050405020304" pitchFamily="18" charset="0"/>
                        <a:ea typeface="SimSun" panose="02010600030101010101" pitchFamily="2" charset="-122"/>
                      </a:endParaRPr>
                    </a:p>
                  </a:txBody>
                  <a:tcPr marL="42596" marR="42596" marT="0" marB="0"/>
                </a:tc>
                <a:tc>
                  <a:txBody>
                    <a:bodyPr/>
                    <a:lstStyle/>
                    <a:p>
                      <a:pPr marL="0" marR="0" algn="ctr">
                        <a:spcBef>
                          <a:spcPts val="0"/>
                        </a:spcBef>
                        <a:spcAft>
                          <a:spcPts val="0"/>
                        </a:spcAft>
                      </a:pPr>
                      <a:r>
                        <a:rPr lang="en-US" sz="1200">
                          <a:effectLst/>
                        </a:rPr>
                        <a:t>9</a:t>
                      </a:r>
                      <a:endParaRPr lang="en-US" sz="1200">
                        <a:effectLst/>
                        <a:latin typeface="Times New Roman" panose="02020603050405020304" pitchFamily="18" charset="0"/>
                        <a:ea typeface="SimSun" panose="02010600030101010101" pitchFamily="2" charset="-122"/>
                      </a:endParaRPr>
                    </a:p>
                  </a:txBody>
                  <a:tcPr marL="42596" marR="42596" marT="0" marB="0"/>
                </a:tc>
                <a:extLst>
                  <a:ext uri="{0D108BD9-81ED-4DB2-BD59-A6C34878D82A}">
                    <a16:rowId xmlns:a16="http://schemas.microsoft.com/office/drawing/2014/main" val="1897606559"/>
                  </a:ext>
                </a:extLst>
              </a:tr>
              <a:tr h="216351">
                <a:tc vMerge="1">
                  <a:txBody>
                    <a:bodyPr/>
                    <a:lstStyle/>
                    <a:p>
                      <a:endParaRPr lang="en-US"/>
                    </a:p>
                  </a:txBody>
                  <a:tcPr/>
                </a:tc>
                <a:tc>
                  <a:txBody>
                    <a:bodyPr/>
                    <a:lstStyle/>
                    <a:p>
                      <a:pPr marL="0" marR="0" algn="ctr">
                        <a:spcBef>
                          <a:spcPts val="0"/>
                        </a:spcBef>
                        <a:spcAft>
                          <a:spcPts val="0"/>
                        </a:spcAft>
                      </a:pPr>
                      <a:r>
                        <a:rPr lang="en-US" sz="1200">
                          <a:effectLst/>
                        </a:rPr>
                        <a:t>js</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solidFill>
                      <a:schemeClr val="bg2"/>
                    </a:solidFill>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solidFill>
                      <a:schemeClr val="bg2"/>
                    </a:solidFill>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solidFill>
                      <a:schemeClr val="bg2"/>
                    </a:solidFill>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solidFill>
                      <a:schemeClr val="bg2"/>
                    </a:solidFill>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solidFill>
                      <a:schemeClr val="bg2"/>
                    </a:solidFill>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solidFill>
                      <a:schemeClr val="bg2"/>
                    </a:solidFill>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solidFill>
                      <a:schemeClr val="bg2"/>
                    </a:solidFill>
                  </a:tcPr>
                </a:tc>
                <a:extLst>
                  <a:ext uri="{0D108BD9-81ED-4DB2-BD59-A6C34878D82A}">
                    <a16:rowId xmlns:a16="http://schemas.microsoft.com/office/drawing/2014/main" val="2222183738"/>
                  </a:ext>
                </a:extLst>
              </a:tr>
              <a:tr h="216351">
                <a:tc vMerge="1">
                  <a:txBody>
                    <a:bodyPr/>
                    <a:lstStyle/>
                    <a:p>
                      <a:endParaRPr lang="en-US"/>
                    </a:p>
                  </a:txBody>
                  <a:tcPr/>
                </a:tc>
                <a:tc>
                  <a:txBody>
                    <a:bodyPr/>
                    <a:lstStyle/>
                    <a:p>
                      <a:pPr marL="0" marR="0" algn="ctr">
                        <a:spcBef>
                          <a:spcPts val="0"/>
                        </a:spcBef>
                        <a:spcAft>
                          <a:spcPts val="0"/>
                        </a:spcAft>
                      </a:pPr>
                      <a:r>
                        <a:rPr lang="en-US" sz="1200">
                          <a:effectLst/>
                        </a:rPr>
                        <a:t>es</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1560087"/>
                  </a:ext>
                </a:extLst>
              </a:tr>
              <a:tr h="216351">
                <a:tc rowSpan="4">
                  <a:txBody>
                    <a:bodyPr/>
                    <a:lstStyle/>
                    <a:p>
                      <a:pPr marL="0" marR="0" algn="ctr">
                        <a:spcBef>
                          <a:spcPts val="0"/>
                        </a:spcBef>
                        <a:spcAft>
                          <a:spcPts val="0"/>
                        </a:spcAft>
                      </a:pPr>
                      <a:r>
                        <a:rPr lang="en-US" sz="1200">
                          <a:effectLst/>
                        </a:rPr>
                        <a:t>Descriptor</a:t>
                      </a:r>
                      <a:endParaRPr lang="en-US" sz="1200">
                        <a:effectLst/>
                        <a:latin typeface="Times New Roman" panose="02020603050405020304" pitchFamily="18" charset="0"/>
                        <a:ea typeface="SimSun" panose="02010600030101010101" pitchFamily="2" charset="-122"/>
                      </a:endParaRPr>
                    </a:p>
                  </a:txBody>
                  <a:tcPr marL="42596" marR="42596"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atm</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a:txBody>
                    <a:bodyPr/>
                    <a:lstStyle/>
                    <a:p>
                      <a:pPr marL="0" marR="0" algn="ctr">
                        <a:spcBef>
                          <a:spcPts val="0"/>
                        </a:spcBef>
                        <a:spcAft>
                          <a:spcPts val="0"/>
                        </a:spcAft>
                      </a:pPr>
                      <a:r>
                        <a:rPr lang="en-US" sz="1200">
                          <a:effectLst/>
                        </a:rPr>
                        <a:t>33</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marL="0" marR="0" algn="ctr">
                        <a:spcBef>
                          <a:spcPts val="0"/>
                        </a:spcBef>
                        <a:spcAft>
                          <a:spcPts val="0"/>
                        </a:spcAft>
                      </a:pPr>
                      <a:r>
                        <a:rPr lang="en-US" sz="1200">
                          <a:effectLst/>
                        </a:rPr>
                        <a:t>50</a:t>
                      </a:r>
                      <a:endParaRPr lang="en-US" sz="1200">
                        <a:effectLst/>
                        <a:latin typeface="Times New Roman" panose="02020603050405020304" pitchFamily="18" charset="0"/>
                        <a:ea typeface="SimSun" panose="02010600030101010101" pitchFamily="2" charset="-122"/>
                      </a:endParaRPr>
                    </a:p>
                  </a:txBody>
                  <a:tcPr marL="42596" marR="42596" marT="0" marB="0">
                    <a:lnT w="12700" cap="flat" cmpd="sng" algn="ctr">
                      <a:solidFill>
                        <a:schemeClr val="tx1"/>
                      </a:solidFill>
                      <a:prstDash val="solid"/>
                      <a:round/>
                      <a:headEnd type="none" w="med" len="med"/>
                      <a:tailEnd type="none" w="med" len="med"/>
                    </a:lnT>
                    <a:solidFill>
                      <a:schemeClr val="bg2"/>
                    </a:solidFill>
                  </a:tcPr>
                </a:tc>
                <a:tc>
                  <a:txBody>
                    <a:bodyPr/>
                    <a:lstStyle/>
                    <a:p>
                      <a:pPr marL="0" marR="0" algn="ctr">
                        <a:spcBef>
                          <a:spcPts val="0"/>
                        </a:spcBef>
                        <a:spcAft>
                          <a:spcPts val="0"/>
                        </a:spcAft>
                      </a:pPr>
                      <a:r>
                        <a:rPr lang="en-US" sz="1200">
                          <a:effectLst/>
                        </a:rPr>
                        <a:t>43</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marL="0" marR="0" algn="ctr">
                        <a:spcBef>
                          <a:spcPts val="0"/>
                        </a:spcBef>
                        <a:spcAft>
                          <a:spcPts val="0"/>
                        </a:spcAft>
                      </a:pPr>
                      <a:r>
                        <a:rPr lang="en-US" sz="1200">
                          <a:effectLst/>
                        </a:rPr>
                        <a:t>42</a:t>
                      </a:r>
                      <a:endParaRPr lang="en-US" sz="1200">
                        <a:effectLst/>
                        <a:latin typeface="Times New Roman" panose="02020603050405020304" pitchFamily="18" charset="0"/>
                        <a:ea typeface="SimSun" panose="02010600030101010101" pitchFamily="2" charset="-122"/>
                      </a:endParaRPr>
                    </a:p>
                  </a:txBody>
                  <a:tcPr marL="42596" marR="42596" marT="0" marB="0">
                    <a:lnT w="12700" cap="flat" cmpd="sng" algn="ctr">
                      <a:solidFill>
                        <a:schemeClr val="tx1"/>
                      </a:solidFill>
                      <a:prstDash val="solid"/>
                      <a:round/>
                      <a:headEnd type="none" w="med" len="med"/>
                      <a:tailEnd type="none" w="med" len="med"/>
                    </a:lnT>
                    <a:solidFill>
                      <a:schemeClr val="bg2"/>
                    </a:solidFill>
                  </a:tcPr>
                </a:tc>
                <a:tc>
                  <a:txBody>
                    <a:bodyPr/>
                    <a:lstStyle/>
                    <a:p>
                      <a:pPr marL="0" marR="0" algn="ctr">
                        <a:spcBef>
                          <a:spcPts val="0"/>
                        </a:spcBef>
                        <a:spcAft>
                          <a:spcPts val="0"/>
                        </a:spcAft>
                      </a:pPr>
                      <a:r>
                        <a:rPr lang="en-US" sz="1200">
                          <a:effectLst/>
                        </a:rPr>
                        <a:t>43</a:t>
                      </a:r>
                      <a:endParaRPr lang="en-US" sz="1200">
                        <a:effectLst/>
                        <a:latin typeface="Times New Roman" panose="02020603050405020304" pitchFamily="18" charset="0"/>
                        <a:ea typeface="SimSun" panose="02010600030101010101" pitchFamily="2" charset="-122"/>
                      </a:endParaRPr>
                    </a:p>
                  </a:txBody>
                  <a:tcPr marL="42596" marR="42596" marT="0" marB="0">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199443796"/>
                  </a:ext>
                </a:extLst>
              </a:tr>
              <a:tr h="216351">
                <a:tc vMerge="1">
                  <a:txBody>
                    <a:bodyPr/>
                    <a:lstStyle/>
                    <a:p>
                      <a:endParaRPr lang="en-US"/>
                    </a:p>
                  </a:txBody>
                  <a:tcPr/>
                </a:tc>
                <a:tc>
                  <a:txBody>
                    <a:bodyPr/>
                    <a:lstStyle/>
                    <a:p>
                      <a:pPr marL="0" marR="0" algn="ctr">
                        <a:spcBef>
                          <a:spcPts val="0"/>
                        </a:spcBef>
                        <a:spcAft>
                          <a:spcPts val="0"/>
                        </a:spcAft>
                      </a:pPr>
                      <a:r>
                        <a:rPr lang="en-US" sz="1200">
                          <a:effectLst/>
                        </a:rPr>
                        <a:t>craftdroid</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tc>
                <a:tc>
                  <a:txBody>
                    <a:bodyPr/>
                    <a:lstStyle/>
                    <a:p>
                      <a:pPr marL="0" marR="0" algn="ctr">
                        <a:spcBef>
                          <a:spcPts val="0"/>
                        </a:spcBef>
                        <a:spcAft>
                          <a:spcPts val="0"/>
                        </a:spcAft>
                      </a:pPr>
                      <a:r>
                        <a:rPr lang="en-US" sz="1200">
                          <a:effectLst/>
                        </a:rPr>
                        <a:t>4</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1200">
                          <a:effectLst/>
                        </a:rPr>
                        <a:t>33</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1200">
                          <a:effectLst/>
                        </a:rPr>
                        <a:t>8</a:t>
                      </a:r>
                      <a:endParaRPr lang="en-US" sz="1200">
                        <a:effectLst/>
                        <a:latin typeface="Times New Roman" panose="02020603050405020304" pitchFamily="18" charset="0"/>
                        <a:ea typeface="SimSun" panose="02010600030101010101" pitchFamily="2" charset="-122"/>
                      </a:endParaRPr>
                    </a:p>
                  </a:txBody>
                  <a:tcPr marL="42596" marR="42596" marT="0" marB="0"/>
                </a:tc>
                <a:tc>
                  <a:txBody>
                    <a:bodyPr/>
                    <a:lstStyle/>
                    <a:p>
                      <a:pPr marL="0" marR="0" algn="ctr">
                        <a:spcBef>
                          <a:spcPts val="0"/>
                        </a:spcBef>
                        <a:spcAft>
                          <a:spcPts val="0"/>
                        </a:spcAft>
                      </a:pPr>
                      <a:r>
                        <a:rPr lang="en-US" sz="1200">
                          <a:effectLst/>
                        </a:rPr>
                        <a:t>4</a:t>
                      </a:r>
                      <a:endParaRPr lang="en-US" sz="1200">
                        <a:effectLst/>
                        <a:latin typeface="Times New Roman" panose="02020603050405020304" pitchFamily="18" charset="0"/>
                        <a:ea typeface="SimSun" panose="02010600030101010101" pitchFamily="2" charset="-122"/>
                      </a:endParaRPr>
                    </a:p>
                  </a:txBody>
                  <a:tcPr marL="42596" marR="42596" marT="0" marB="0"/>
                </a:tc>
                <a:extLst>
                  <a:ext uri="{0D108BD9-81ED-4DB2-BD59-A6C34878D82A}">
                    <a16:rowId xmlns:a16="http://schemas.microsoft.com/office/drawing/2014/main" val="1382715727"/>
                  </a:ext>
                </a:extLst>
              </a:tr>
              <a:tr h="216351">
                <a:tc vMerge="1">
                  <a:txBody>
                    <a:bodyPr/>
                    <a:lstStyle/>
                    <a:p>
                      <a:endParaRPr lang="en-US"/>
                    </a:p>
                  </a:txBody>
                  <a:tcPr/>
                </a:tc>
                <a:tc>
                  <a:txBody>
                    <a:bodyPr/>
                    <a:lstStyle/>
                    <a:p>
                      <a:pPr marL="0" marR="0" algn="ctr">
                        <a:spcBef>
                          <a:spcPts val="0"/>
                        </a:spcBef>
                        <a:spcAft>
                          <a:spcPts val="0"/>
                        </a:spcAft>
                      </a:pPr>
                      <a:r>
                        <a:rPr lang="en-US" sz="1200">
                          <a:effectLst/>
                        </a:rPr>
                        <a:t>intersection</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solidFill>
                      <a:schemeClr val="bg2"/>
                    </a:solidFill>
                  </a:tcPr>
                </a:tc>
                <a:tc>
                  <a:txBody>
                    <a:bodyPr/>
                    <a:lstStyle/>
                    <a:p>
                      <a:pPr marL="0" marR="0" algn="ctr">
                        <a:spcBef>
                          <a:spcPts val="0"/>
                        </a:spcBef>
                        <a:spcAft>
                          <a:spcPts val="0"/>
                        </a:spcAft>
                      </a:pPr>
                      <a:r>
                        <a:rPr lang="en-US" sz="1200">
                          <a:effectLst/>
                        </a:rPr>
                        <a:t>67</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solidFill>
                      <a:schemeClr val="bg2"/>
                    </a:solidFill>
                  </a:tcPr>
                </a:tc>
                <a:tc>
                  <a:txBody>
                    <a:bodyPr/>
                    <a:lstStyle/>
                    <a:p>
                      <a:pPr marL="0" marR="0" algn="ctr">
                        <a:spcBef>
                          <a:spcPts val="0"/>
                        </a:spcBef>
                        <a:spcAft>
                          <a:spcPts val="0"/>
                        </a:spcAft>
                      </a:pPr>
                      <a:r>
                        <a:rPr lang="en-US" sz="1200">
                          <a:effectLst/>
                        </a:rPr>
                        <a:t>50</a:t>
                      </a:r>
                      <a:endParaRPr lang="en-US" sz="1200">
                        <a:effectLst/>
                        <a:latin typeface="Times New Roman" panose="02020603050405020304" pitchFamily="18" charset="0"/>
                        <a:ea typeface="SimSun" panose="02010600030101010101" pitchFamily="2" charset="-122"/>
                      </a:endParaRPr>
                    </a:p>
                  </a:txBody>
                  <a:tcPr marL="42596" marR="42596" marT="0" marB="0">
                    <a:solidFill>
                      <a:schemeClr val="bg2"/>
                    </a:solidFill>
                  </a:tcPr>
                </a:tc>
                <a:tc>
                  <a:txBody>
                    <a:bodyPr/>
                    <a:lstStyle/>
                    <a:p>
                      <a:pPr marL="0" marR="0" algn="ctr">
                        <a:spcBef>
                          <a:spcPts val="0"/>
                        </a:spcBef>
                        <a:spcAft>
                          <a:spcPts val="0"/>
                        </a:spcAft>
                      </a:pPr>
                      <a:r>
                        <a:rPr lang="en-US" sz="1200">
                          <a:effectLst/>
                        </a:rPr>
                        <a:t>48</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solidFill>
                      <a:schemeClr val="bg2"/>
                    </a:solidFill>
                  </a:tcPr>
                </a:tc>
                <a:tc>
                  <a:txBody>
                    <a:bodyPr/>
                    <a:lstStyle/>
                    <a:p>
                      <a:pPr marL="0" marR="0" algn="ctr">
                        <a:spcBef>
                          <a:spcPts val="0"/>
                        </a:spcBef>
                        <a:spcAft>
                          <a:spcPts val="0"/>
                        </a:spcAft>
                      </a:pPr>
                      <a:r>
                        <a:rPr lang="en-US" sz="1200">
                          <a:effectLst/>
                        </a:rPr>
                        <a:t>33</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solidFill>
                      <a:schemeClr val="bg2"/>
                    </a:solidFill>
                  </a:tcPr>
                </a:tc>
                <a:tc>
                  <a:txBody>
                    <a:bodyPr/>
                    <a:lstStyle/>
                    <a:p>
                      <a:pPr marL="0" marR="0" algn="ctr">
                        <a:spcBef>
                          <a:spcPts val="0"/>
                        </a:spcBef>
                        <a:spcAft>
                          <a:spcPts val="0"/>
                        </a:spcAft>
                      </a:pPr>
                      <a:r>
                        <a:rPr lang="en-US" sz="1200">
                          <a:effectLst/>
                        </a:rPr>
                        <a:t>42</a:t>
                      </a:r>
                      <a:endParaRPr lang="en-US" sz="1200">
                        <a:effectLst/>
                        <a:latin typeface="Times New Roman" panose="02020603050405020304" pitchFamily="18" charset="0"/>
                        <a:ea typeface="SimSun" panose="02010600030101010101" pitchFamily="2" charset="-122"/>
                      </a:endParaRPr>
                    </a:p>
                  </a:txBody>
                  <a:tcPr marL="42596" marR="42596" marT="0" marB="0">
                    <a:solidFill>
                      <a:schemeClr val="bg2"/>
                    </a:solidFill>
                  </a:tcPr>
                </a:tc>
                <a:tc>
                  <a:txBody>
                    <a:bodyPr/>
                    <a:lstStyle/>
                    <a:p>
                      <a:pPr marL="0" marR="0" algn="ctr">
                        <a:spcBef>
                          <a:spcPts val="0"/>
                        </a:spcBef>
                        <a:spcAft>
                          <a:spcPts val="0"/>
                        </a:spcAft>
                      </a:pPr>
                      <a:r>
                        <a:rPr lang="en-US" sz="1200">
                          <a:effectLst/>
                        </a:rPr>
                        <a:t>48</a:t>
                      </a:r>
                      <a:endParaRPr lang="en-US" sz="1200">
                        <a:effectLst/>
                        <a:latin typeface="Times New Roman" panose="02020603050405020304" pitchFamily="18" charset="0"/>
                        <a:ea typeface="SimSun" panose="02010600030101010101" pitchFamily="2" charset="-122"/>
                      </a:endParaRPr>
                    </a:p>
                  </a:txBody>
                  <a:tcPr marL="42596" marR="42596" marT="0" marB="0">
                    <a:solidFill>
                      <a:schemeClr val="bg2"/>
                    </a:solidFill>
                  </a:tcPr>
                </a:tc>
                <a:extLst>
                  <a:ext uri="{0D108BD9-81ED-4DB2-BD59-A6C34878D82A}">
                    <a16:rowId xmlns:a16="http://schemas.microsoft.com/office/drawing/2014/main" val="2789913783"/>
                  </a:ext>
                </a:extLst>
              </a:tr>
              <a:tr h="216351">
                <a:tc vMerge="1">
                  <a:txBody>
                    <a:bodyPr/>
                    <a:lstStyle/>
                    <a:p>
                      <a:endParaRPr lang="en-US"/>
                    </a:p>
                  </a:txBody>
                  <a:tcPr/>
                </a:tc>
                <a:tc>
                  <a:txBody>
                    <a:bodyPr/>
                    <a:lstStyle/>
                    <a:p>
                      <a:pPr marL="0" marR="0" algn="ctr">
                        <a:spcBef>
                          <a:spcPts val="0"/>
                        </a:spcBef>
                        <a:spcAft>
                          <a:spcPts val="0"/>
                        </a:spcAft>
                      </a:pPr>
                      <a:r>
                        <a:rPr lang="en-US" sz="1200">
                          <a:effectLst/>
                        </a:rPr>
                        <a:t>union</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4</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33</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8</a:t>
                      </a:r>
                      <a:endParaRPr lang="en-US" sz="1200">
                        <a:effectLst/>
                        <a:latin typeface="Times New Roman" panose="02020603050405020304" pitchFamily="18" charset="0"/>
                        <a:ea typeface="SimSun" panose="02010600030101010101" pitchFamily="2" charset="-122"/>
                      </a:endParaRPr>
                    </a:p>
                  </a:txBody>
                  <a:tcPr marL="42596" marR="42596" marT="0" marB="0">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rPr>
                        <a:t>4</a:t>
                      </a:r>
                      <a:endParaRPr lang="en-US" sz="1200">
                        <a:effectLst/>
                        <a:latin typeface="Times New Roman" panose="02020603050405020304" pitchFamily="18" charset="0"/>
                        <a:ea typeface="SimSun" panose="02010600030101010101" pitchFamily="2" charset="-122"/>
                      </a:endParaRPr>
                    </a:p>
                  </a:txBody>
                  <a:tcPr marL="42596" marR="42596"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2068480"/>
                  </a:ext>
                </a:extLst>
              </a:tr>
              <a:tr h="216351">
                <a:tc rowSpan="3">
                  <a:txBody>
                    <a:bodyPr/>
                    <a:lstStyle/>
                    <a:p>
                      <a:pPr marL="0" marR="0" algn="ctr">
                        <a:spcBef>
                          <a:spcPts val="0"/>
                        </a:spcBef>
                        <a:spcAft>
                          <a:spcPts val="0"/>
                        </a:spcAft>
                      </a:pPr>
                      <a:r>
                        <a:rPr lang="en-US" sz="1200">
                          <a:effectLst/>
                        </a:rPr>
                        <a:t>Algorithm</a:t>
                      </a:r>
                      <a:endParaRPr lang="en-US" sz="1200">
                        <a:effectLst/>
                        <a:latin typeface="Times New Roman" panose="02020603050405020304" pitchFamily="18" charset="0"/>
                        <a:ea typeface="SimSun" panose="02010600030101010101" pitchFamily="2" charset="-122"/>
                      </a:endParaRPr>
                    </a:p>
                  </a:txBody>
                  <a:tcPr marL="42596" marR="42596" marT="0" marB="0">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1200">
                          <a:effectLst/>
                        </a:rPr>
                        <a:t>atm_a</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a:txBody>
                    <a:bodyPr/>
                    <a:lstStyle/>
                    <a:p>
                      <a:pPr marL="0" marR="0" algn="ctr">
                        <a:spcBef>
                          <a:spcPts val="0"/>
                        </a:spcBef>
                        <a:spcAft>
                          <a:spcPts val="0"/>
                        </a:spcAft>
                      </a:pPr>
                      <a:r>
                        <a:rPr lang="en-US" sz="1200">
                          <a:effectLst/>
                        </a:rPr>
                        <a:t>100</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marL="0" marR="0" algn="ctr">
                        <a:spcBef>
                          <a:spcPts val="0"/>
                        </a:spcBef>
                        <a:spcAft>
                          <a:spcPts val="0"/>
                        </a:spcAft>
                      </a:pPr>
                      <a:r>
                        <a:rPr lang="en-US" sz="1200">
                          <a:effectLst/>
                        </a:rPr>
                        <a:t>100</a:t>
                      </a:r>
                      <a:endParaRPr lang="en-US" sz="1200">
                        <a:effectLst/>
                        <a:latin typeface="Times New Roman" panose="02020603050405020304" pitchFamily="18" charset="0"/>
                        <a:ea typeface="SimSun" panose="02010600030101010101" pitchFamily="2" charset="-122"/>
                      </a:endParaRPr>
                    </a:p>
                  </a:txBody>
                  <a:tcPr marL="42596" marR="42596" marT="0" marB="0">
                    <a:lnT w="12700" cap="flat" cmpd="sng" algn="ctr">
                      <a:solidFill>
                        <a:schemeClr val="tx1"/>
                      </a:solidFill>
                      <a:prstDash val="solid"/>
                      <a:round/>
                      <a:headEnd type="none" w="med" len="med"/>
                      <a:tailEnd type="none" w="med" len="med"/>
                    </a:lnT>
                    <a:solidFill>
                      <a:schemeClr val="bg2"/>
                    </a:solidFill>
                  </a:tcPr>
                </a:tc>
                <a:tc>
                  <a:txBody>
                    <a:bodyPr/>
                    <a:lstStyle/>
                    <a:p>
                      <a:pPr marL="0" marR="0" algn="ctr">
                        <a:spcBef>
                          <a:spcPts val="0"/>
                        </a:spcBef>
                        <a:spcAft>
                          <a:spcPts val="0"/>
                        </a:spcAft>
                      </a:pPr>
                      <a:r>
                        <a:rPr lang="en-US" sz="1200">
                          <a:effectLst/>
                        </a:rPr>
                        <a:t>91</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a:txBody>
                    <a:bodyPr/>
                    <a:lstStyle/>
                    <a:p>
                      <a:pPr marL="0" marR="0" algn="ctr">
                        <a:spcBef>
                          <a:spcPts val="0"/>
                        </a:spcBef>
                        <a:spcAft>
                          <a:spcPts val="0"/>
                        </a:spcAft>
                      </a:pPr>
                      <a:r>
                        <a:rPr lang="en-US" sz="1200">
                          <a:effectLst/>
                        </a:rPr>
                        <a:t>33</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marL="0" marR="0" algn="ctr">
                        <a:spcBef>
                          <a:spcPts val="0"/>
                        </a:spcBef>
                        <a:spcAft>
                          <a:spcPts val="0"/>
                        </a:spcAft>
                      </a:pPr>
                      <a:r>
                        <a:rPr lang="en-US" sz="1200">
                          <a:effectLst/>
                        </a:rPr>
                        <a:t>67</a:t>
                      </a:r>
                      <a:endParaRPr lang="en-US" sz="1200">
                        <a:effectLst/>
                        <a:latin typeface="Times New Roman" panose="02020603050405020304" pitchFamily="18" charset="0"/>
                        <a:ea typeface="SimSun" panose="02010600030101010101" pitchFamily="2" charset="-122"/>
                      </a:endParaRPr>
                    </a:p>
                  </a:txBody>
                  <a:tcPr marL="42596" marR="42596" marT="0" marB="0">
                    <a:lnT w="12700" cap="flat" cmpd="sng" algn="ctr">
                      <a:solidFill>
                        <a:schemeClr val="tx1"/>
                      </a:solidFill>
                      <a:prstDash val="solid"/>
                      <a:round/>
                      <a:headEnd type="none" w="med" len="med"/>
                      <a:tailEnd type="none" w="med" len="med"/>
                    </a:lnT>
                    <a:solidFill>
                      <a:schemeClr val="bg2"/>
                    </a:solidFill>
                  </a:tcPr>
                </a:tc>
                <a:tc>
                  <a:txBody>
                    <a:bodyPr/>
                    <a:lstStyle/>
                    <a:p>
                      <a:pPr marL="0" marR="0" algn="ctr">
                        <a:spcBef>
                          <a:spcPts val="0"/>
                        </a:spcBef>
                        <a:spcAft>
                          <a:spcPts val="0"/>
                        </a:spcAft>
                      </a:pPr>
                      <a:r>
                        <a:rPr lang="en-US" sz="1200">
                          <a:effectLst/>
                        </a:rPr>
                        <a:t>74</a:t>
                      </a:r>
                      <a:endParaRPr lang="en-US" sz="1200">
                        <a:effectLst/>
                        <a:latin typeface="Times New Roman" panose="02020603050405020304" pitchFamily="18" charset="0"/>
                        <a:ea typeface="SimSun" panose="02010600030101010101" pitchFamily="2" charset="-122"/>
                      </a:endParaRPr>
                    </a:p>
                  </a:txBody>
                  <a:tcPr marL="42596" marR="42596" marT="0" marB="0">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794528835"/>
                  </a:ext>
                </a:extLst>
              </a:tr>
              <a:tr h="216351">
                <a:tc vMerge="1">
                  <a:txBody>
                    <a:bodyPr/>
                    <a:lstStyle/>
                    <a:p>
                      <a:endParaRPr lang="en-US"/>
                    </a:p>
                  </a:txBody>
                  <a:tcPr/>
                </a:tc>
                <a:tc>
                  <a:txBody>
                    <a:bodyPr/>
                    <a:lstStyle/>
                    <a:p>
                      <a:pPr marL="0" marR="0" algn="ctr">
                        <a:spcBef>
                          <a:spcPts val="0"/>
                        </a:spcBef>
                        <a:spcAft>
                          <a:spcPts val="0"/>
                        </a:spcAft>
                      </a:pPr>
                      <a:r>
                        <a:rPr lang="en-US" sz="1200">
                          <a:effectLst/>
                        </a:rPr>
                        <a:t>craftdroid_a</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tc>
                <a:extLst>
                  <a:ext uri="{0D108BD9-81ED-4DB2-BD59-A6C34878D82A}">
                    <a16:rowId xmlns:a16="http://schemas.microsoft.com/office/drawing/2014/main" val="3679001361"/>
                  </a:ext>
                </a:extLst>
              </a:tr>
              <a:tr h="216351">
                <a:tc vMerge="1">
                  <a:txBody>
                    <a:bodyPr/>
                    <a:lstStyle/>
                    <a:p>
                      <a:endParaRPr lang="en-US"/>
                    </a:p>
                  </a:txBody>
                  <a:tcPr/>
                </a:tc>
                <a:tc>
                  <a:txBody>
                    <a:bodyPr/>
                    <a:lstStyle/>
                    <a:p>
                      <a:pPr marL="0" marR="0" algn="ctr">
                        <a:spcBef>
                          <a:spcPts val="0"/>
                        </a:spcBef>
                        <a:spcAft>
                          <a:spcPts val="0"/>
                        </a:spcAft>
                      </a:pPr>
                      <a:r>
                        <a:rPr lang="en-US" sz="1200">
                          <a:effectLst/>
                        </a:rPr>
                        <a:t>semfinder_a</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solidFill>
                      <a:schemeClr val="bg2"/>
                    </a:solidFill>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solidFill>
                      <a:schemeClr val="bg2"/>
                    </a:solidFill>
                  </a:tcPr>
                </a:tc>
                <a:tc>
                  <a:txBody>
                    <a:bodyPr/>
                    <a:lstStyle/>
                    <a:p>
                      <a:pPr marL="0" marR="0" algn="ctr">
                        <a:spcBef>
                          <a:spcPts val="0"/>
                        </a:spcBef>
                        <a:spcAft>
                          <a:spcPts val="0"/>
                        </a:spcAft>
                      </a:pPr>
                      <a:r>
                        <a:rPr lang="en-US" sz="1200">
                          <a:effectLst/>
                        </a:rPr>
                        <a:t>0</a:t>
                      </a:r>
                      <a:endParaRPr lang="en-US" sz="1200">
                        <a:effectLst/>
                        <a:latin typeface="Times New Roman" panose="02020603050405020304" pitchFamily="18" charset="0"/>
                        <a:ea typeface="SimSun" panose="02010600030101010101" pitchFamily="2" charset="-122"/>
                      </a:endParaRPr>
                    </a:p>
                  </a:txBody>
                  <a:tcPr marL="42596" marR="42596" marT="0" marB="0">
                    <a:solidFill>
                      <a:schemeClr val="bg2"/>
                    </a:solidFill>
                  </a:tcPr>
                </a:tc>
                <a:tc>
                  <a:txBody>
                    <a:bodyPr/>
                    <a:lstStyle/>
                    <a:p>
                      <a:pPr marL="0" marR="0" algn="ctr">
                        <a:spcBef>
                          <a:spcPts val="0"/>
                        </a:spcBef>
                        <a:spcAft>
                          <a:spcPts val="0"/>
                        </a:spcAft>
                      </a:pPr>
                      <a:r>
                        <a:rPr lang="en-US" sz="1200">
                          <a:effectLst/>
                        </a:rPr>
                        <a:t>9</a:t>
                      </a:r>
                      <a:endParaRPr lang="en-US" sz="1200">
                        <a:effectLst/>
                        <a:latin typeface="Times New Roman" panose="02020603050405020304" pitchFamily="18" charset="0"/>
                        <a:ea typeface="SimSun" panose="02010600030101010101" pitchFamily="2" charset="-122"/>
                      </a:endParaRPr>
                    </a:p>
                  </a:txBody>
                  <a:tcPr marL="42596" marR="42596" marT="0" marB="0">
                    <a:lnR w="12700" cap="flat" cmpd="sng" algn="ctr">
                      <a:solidFill>
                        <a:schemeClr val="tx1"/>
                      </a:solidFill>
                      <a:prstDash val="solid"/>
                      <a:round/>
                      <a:headEnd type="none" w="med" len="med"/>
                      <a:tailEnd type="none" w="med" len="med"/>
                    </a:lnR>
                    <a:solidFill>
                      <a:schemeClr val="bg2"/>
                    </a:solidFill>
                  </a:tcPr>
                </a:tc>
                <a:tc>
                  <a:txBody>
                    <a:bodyPr/>
                    <a:lstStyle/>
                    <a:p>
                      <a:pPr marL="0" marR="0" algn="ctr">
                        <a:spcBef>
                          <a:spcPts val="0"/>
                        </a:spcBef>
                        <a:spcAft>
                          <a:spcPts val="0"/>
                        </a:spcAft>
                      </a:pPr>
                      <a:r>
                        <a:rPr lang="en-US" sz="1200">
                          <a:effectLst/>
                        </a:rPr>
                        <a:t>67</a:t>
                      </a:r>
                      <a:endParaRPr lang="en-US" sz="1200">
                        <a:effectLst/>
                        <a:latin typeface="Times New Roman" panose="02020603050405020304" pitchFamily="18" charset="0"/>
                        <a:ea typeface="SimSun" panose="02010600030101010101" pitchFamily="2" charset="-122"/>
                      </a:endParaRPr>
                    </a:p>
                  </a:txBody>
                  <a:tcPr marL="42596" marR="42596" marT="0" marB="0">
                    <a:lnL w="12700" cap="flat" cmpd="sng" algn="ctr">
                      <a:solidFill>
                        <a:schemeClr val="tx1"/>
                      </a:solidFill>
                      <a:prstDash val="solid"/>
                      <a:round/>
                      <a:headEnd type="none" w="med" len="med"/>
                      <a:tailEnd type="none" w="med" len="med"/>
                    </a:lnL>
                    <a:solidFill>
                      <a:schemeClr val="bg2"/>
                    </a:solidFill>
                  </a:tcPr>
                </a:tc>
                <a:tc>
                  <a:txBody>
                    <a:bodyPr/>
                    <a:lstStyle/>
                    <a:p>
                      <a:pPr marL="0" marR="0" algn="ctr">
                        <a:spcBef>
                          <a:spcPts val="0"/>
                        </a:spcBef>
                        <a:spcAft>
                          <a:spcPts val="0"/>
                        </a:spcAft>
                      </a:pPr>
                      <a:r>
                        <a:rPr lang="en-US" sz="1200">
                          <a:effectLst/>
                        </a:rPr>
                        <a:t>33</a:t>
                      </a:r>
                      <a:endParaRPr lang="en-US" sz="1200">
                        <a:effectLst/>
                        <a:latin typeface="Times New Roman" panose="02020603050405020304" pitchFamily="18" charset="0"/>
                        <a:ea typeface="SimSun" panose="02010600030101010101" pitchFamily="2" charset="-122"/>
                      </a:endParaRPr>
                    </a:p>
                  </a:txBody>
                  <a:tcPr marL="42596" marR="42596" marT="0" marB="0">
                    <a:solidFill>
                      <a:schemeClr val="bg2"/>
                    </a:solidFill>
                  </a:tcPr>
                </a:tc>
                <a:tc>
                  <a:txBody>
                    <a:bodyPr/>
                    <a:lstStyle/>
                    <a:p>
                      <a:pPr marL="0" marR="0" algn="ctr">
                        <a:spcBef>
                          <a:spcPts val="0"/>
                        </a:spcBef>
                        <a:spcAft>
                          <a:spcPts val="0"/>
                        </a:spcAft>
                      </a:pPr>
                      <a:r>
                        <a:rPr lang="en-US" sz="1200">
                          <a:effectLst/>
                        </a:rPr>
                        <a:t>26</a:t>
                      </a:r>
                      <a:endParaRPr lang="en-US" sz="1200">
                        <a:effectLst/>
                        <a:latin typeface="Times New Roman" panose="02020603050405020304" pitchFamily="18" charset="0"/>
                        <a:ea typeface="SimSun" panose="02010600030101010101" pitchFamily="2" charset="-122"/>
                      </a:endParaRPr>
                    </a:p>
                  </a:txBody>
                  <a:tcPr marL="42596" marR="42596" marT="0" marB="0">
                    <a:solidFill>
                      <a:schemeClr val="bg2"/>
                    </a:solidFill>
                  </a:tcPr>
                </a:tc>
                <a:extLst>
                  <a:ext uri="{0D108BD9-81ED-4DB2-BD59-A6C34878D82A}">
                    <a16:rowId xmlns:a16="http://schemas.microsoft.com/office/drawing/2014/main" val="2201609856"/>
                  </a:ext>
                </a:extLst>
              </a:tr>
            </a:tbl>
          </a:graphicData>
        </a:graphic>
      </p:graphicFrame>
    </p:spTree>
    <p:extLst>
      <p:ext uri="{BB962C8B-B14F-4D97-AF65-F5344CB8AC3E}">
        <p14:creationId xmlns:p14="http://schemas.microsoft.com/office/powerpoint/2010/main" val="1636675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321A17-F259-913E-E11A-F818D872FC92}"/>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Conclusion</a:t>
            </a:r>
          </a:p>
        </p:txBody>
      </p:sp>
      <p:sp>
        <p:nvSpPr>
          <p:cNvPr id="3" name="Content Placeholder 2">
            <a:extLst>
              <a:ext uri="{FF2B5EF4-FFF2-40B4-BE49-F238E27FC236}">
                <a16:creationId xmlns:a16="http://schemas.microsoft.com/office/drawing/2014/main" id="{F9B66271-BB04-0B13-A16B-70B54C0B4F87}"/>
              </a:ext>
            </a:extLst>
          </p:cNvPr>
          <p:cNvSpPr>
            <a:spLocks noGrp="1"/>
          </p:cNvSpPr>
          <p:nvPr>
            <p:ph idx="1"/>
          </p:nvPr>
        </p:nvSpPr>
        <p:spPr>
          <a:xfrm>
            <a:off x="6503158" y="649480"/>
            <a:ext cx="4862447" cy="5546047"/>
          </a:xfrm>
        </p:spPr>
        <p:txBody>
          <a:bodyPr anchor="ctr">
            <a:normAutofit/>
          </a:bodyPr>
          <a:lstStyle/>
          <a:p>
            <a:r>
              <a:rPr lang="en-US" sz="2000"/>
              <a:t>Impact of Semantic Annotations</a:t>
            </a:r>
          </a:p>
          <a:p>
            <a:r>
              <a:rPr lang="en-US" sz="2000"/>
              <a:t>Benefits of Image Semantics</a:t>
            </a:r>
          </a:p>
          <a:p>
            <a:r>
              <a:rPr lang="en-US" sz="2000"/>
              <a:t>Incremental Improvements</a:t>
            </a:r>
          </a:p>
          <a:p>
            <a:r>
              <a:rPr lang="en-US" sz="2000"/>
              <a:t>Consideration of Multiple Factors</a:t>
            </a:r>
          </a:p>
          <a:p>
            <a:r>
              <a:rPr lang="en-US" sz="2000"/>
              <a:t>Future Research Directions</a:t>
            </a:r>
          </a:p>
          <a:p>
            <a:r>
              <a:rPr lang="en-US" sz="2000"/>
              <a:t>Practical Implications</a:t>
            </a:r>
          </a:p>
        </p:txBody>
      </p:sp>
    </p:spTree>
    <p:extLst>
      <p:ext uri="{BB962C8B-B14F-4D97-AF65-F5344CB8AC3E}">
        <p14:creationId xmlns:p14="http://schemas.microsoft.com/office/powerpoint/2010/main" val="1860652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32E03B-2DC8-0E0F-94DD-A1E0D95244CF}"/>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References</a:t>
            </a:r>
          </a:p>
        </p:txBody>
      </p:sp>
      <p:sp>
        <p:nvSpPr>
          <p:cNvPr id="3" name="Content Placeholder 2">
            <a:extLst>
              <a:ext uri="{FF2B5EF4-FFF2-40B4-BE49-F238E27FC236}">
                <a16:creationId xmlns:a16="http://schemas.microsoft.com/office/drawing/2014/main" id="{23F869A5-1DBF-0713-6892-9500204BC341}"/>
              </a:ext>
            </a:extLst>
          </p:cNvPr>
          <p:cNvSpPr>
            <a:spLocks noGrp="1"/>
          </p:cNvSpPr>
          <p:nvPr>
            <p:ph idx="1"/>
          </p:nvPr>
        </p:nvSpPr>
        <p:spPr>
          <a:xfrm>
            <a:off x="4810259" y="649480"/>
            <a:ext cx="6555347" cy="5546047"/>
          </a:xfrm>
        </p:spPr>
        <p:txBody>
          <a:bodyPr anchor="ctr">
            <a:normAutofit/>
          </a:bodyPr>
          <a:lstStyle/>
          <a:p>
            <a:r>
              <a:rPr lang="en-US" sz="1700" dirty="0"/>
              <a:t>L. </a:t>
            </a:r>
            <a:r>
              <a:rPr lang="en-US" sz="1700" dirty="0" err="1"/>
              <a:t>Mariani</a:t>
            </a:r>
            <a:r>
              <a:rPr lang="en-US" sz="1700" dirty="0"/>
              <a:t>, A. </a:t>
            </a:r>
            <a:r>
              <a:rPr lang="en-US" sz="1700" dirty="0" err="1"/>
              <a:t>Mohebbi</a:t>
            </a:r>
            <a:r>
              <a:rPr lang="en-US" sz="1700" dirty="0"/>
              <a:t>, M. </a:t>
            </a:r>
            <a:r>
              <a:rPr lang="en-US" sz="1700" dirty="0" err="1"/>
              <a:t>Pezzè</a:t>
            </a:r>
            <a:r>
              <a:rPr lang="en-US" sz="1700" dirty="0"/>
              <a:t>, and V. </a:t>
            </a:r>
            <a:r>
              <a:rPr lang="en-US" sz="1700" dirty="0" err="1"/>
              <a:t>Terragni</a:t>
            </a:r>
            <a:r>
              <a:rPr lang="en-US" sz="1700" dirty="0"/>
              <a:t>, "Semantic matching of </a:t>
            </a:r>
            <a:r>
              <a:rPr lang="en-US" sz="1700" dirty="0" err="1"/>
              <a:t>gui</a:t>
            </a:r>
            <a:r>
              <a:rPr lang="en-US" sz="1700" dirty="0"/>
              <a:t> events for test reuse: are we there yet?," in Proceedings of the 30th ACM SIGSOFT International Symposium on Software Testing and Analysis, July 2021, pp. 177-190.</a:t>
            </a:r>
          </a:p>
          <a:p>
            <a:r>
              <a:rPr lang="en-US" sz="1700" dirty="0"/>
              <a:t>L. </a:t>
            </a:r>
            <a:r>
              <a:rPr lang="en-US" sz="1700" dirty="0" err="1"/>
              <a:t>Mariani</a:t>
            </a:r>
            <a:r>
              <a:rPr lang="en-US" sz="1700" dirty="0"/>
              <a:t>, M. </a:t>
            </a:r>
            <a:r>
              <a:rPr lang="en-US" sz="1700" dirty="0" err="1"/>
              <a:t>Pezzè</a:t>
            </a:r>
            <a:r>
              <a:rPr lang="en-US" sz="1700" dirty="0"/>
              <a:t>, V. </a:t>
            </a:r>
            <a:r>
              <a:rPr lang="en-US" sz="1700" dirty="0" err="1"/>
              <a:t>Terragni</a:t>
            </a:r>
            <a:r>
              <a:rPr lang="en-US" sz="1700" dirty="0"/>
              <a:t> and D. </a:t>
            </a:r>
            <a:r>
              <a:rPr lang="en-US" sz="1700" dirty="0" err="1"/>
              <a:t>Zuddas</a:t>
            </a:r>
            <a:r>
              <a:rPr lang="en-US" sz="1700" dirty="0"/>
              <a:t>, "An evolutionary approach to adapt tests across mobile apps," in 2021 IEEE/ACM International Conference on Automation of Software Test (AST), Madrid, Spain, 2021, pp. 70-79.</a:t>
            </a:r>
          </a:p>
          <a:p>
            <a:r>
              <a:rPr lang="en-US" sz="1700" dirty="0"/>
              <a:t>S. </a:t>
            </a:r>
            <a:r>
              <a:rPr lang="en-US" sz="1700" dirty="0" err="1"/>
              <a:t>Talebipour</a:t>
            </a:r>
            <a:r>
              <a:rPr lang="en-US" sz="1700" dirty="0"/>
              <a:t>, Y. Zhao, L. </a:t>
            </a:r>
            <a:r>
              <a:rPr lang="en-US" sz="1700" dirty="0" err="1"/>
              <a:t>Dojcilović</a:t>
            </a:r>
            <a:r>
              <a:rPr lang="en-US" sz="1700" dirty="0"/>
              <a:t>, C. Li, and N. </a:t>
            </a:r>
            <a:r>
              <a:rPr lang="en-US" sz="1700" dirty="0" err="1"/>
              <a:t>Medvidović</a:t>
            </a:r>
            <a:r>
              <a:rPr lang="en-US" sz="1700" dirty="0"/>
              <a:t>, "UI test migration across mobile platforms," in 2021 36th IEEE/ACM International Conference on Automated Software Engineering (ASE), Melbourne, Australia, 2021, pp. 756-767.</a:t>
            </a:r>
          </a:p>
          <a:p>
            <a:r>
              <a:rPr lang="en-US" sz="1700" dirty="0"/>
              <a:t>S. Liu, Y. Zhou, T. Han, and T. Chen, "Test reuse based on adaptive semantic matching across android mobile applications," in 2022 IEEE 22nd International Conference on Software Quality, Reliability and Security (QRS), Guangzhou, China, 2022, pp. 703-709.</a:t>
            </a:r>
          </a:p>
          <a:p>
            <a:r>
              <a:rPr lang="en-US" sz="1700" dirty="0"/>
              <a:t>J.-W. Lin, R. </a:t>
            </a:r>
            <a:r>
              <a:rPr lang="en-US" sz="1700" dirty="0" err="1"/>
              <a:t>Jabbarvand</a:t>
            </a:r>
            <a:r>
              <a:rPr lang="en-US" sz="1700" dirty="0"/>
              <a:t>, and S. Malek, "Test transfer across mobile apps through semantic mapping," in 2019 34th IEEE/ACM International Conference on Automated Software Engineering (ASE), San Diego, CA, USA, 2019, pp. 42-53.</a:t>
            </a:r>
          </a:p>
          <a:p>
            <a:endParaRPr lang="en-US" sz="1700" dirty="0"/>
          </a:p>
        </p:txBody>
      </p:sp>
    </p:spTree>
    <p:extLst>
      <p:ext uri="{BB962C8B-B14F-4D97-AF65-F5344CB8AC3E}">
        <p14:creationId xmlns:p14="http://schemas.microsoft.com/office/powerpoint/2010/main" val="3724008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F91F20-B96F-4F77-AC3E-2CDD3BAA1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4" y="-1"/>
            <a:ext cx="8111296"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58281" y="-401562"/>
            <a:ext cx="6858004" cy="7661129"/>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9" y="-1"/>
            <a:ext cx="8118331" cy="6858000"/>
          </a:xfrm>
          <a:prstGeom prst="rect">
            <a:avLst/>
          </a:prstGeom>
          <a:gradFill>
            <a:gsLst>
              <a:gs pos="14000">
                <a:schemeClr val="accent1">
                  <a:alpha val="0"/>
                </a:schemeClr>
              </a:gs>
              <a:gs pos="100000">
                <a:srgbClr val="000000">
                  <a:alpha val="82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87B6A113-58CD-406C-BCE4-6E1F1F2B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49520">
            <a:off x="2569700" y="983306"/>
            <a:ext cx="5005754" cy="5005754"/>
          </a:xfrm>
          <a:prstGeom prst="ellipse">
            <a:avLst/>
          </a:prstGeom>
          <a:gradFill>
            <a:gsLst>
              <a:gs pos="17000">
                <a:schemeClr val="accent1">
                  <a:lumMod val="75000"/>
                  <a:alpha val="0"/>
                </a:schemeClr>
              </a:gs>
              <a:gs pos="82000">
                <a:srgbClr val="000000">
                  <a:alpha val="24000"/>
                </a:srgb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C0C22A-E5AE-6E6F-6646-F7795BA71731}"/>
              </a:ext>
            </a:extLst>
          </p:cNvPr>
          <p:cNvSpPr>
            <a:spLocks noGrp="1"/>
          </p:cNvSpPr>
          <p:nvPr>
            <p:ph type="title"/>
          </p:nvPr>
        </p:nvSpPr>
        <p:spPr>
          <a:xfrm>
            <a:off x="1011948" y="857251"/>
            <a:ext cx="6219582" cy="3160113"/>
          </a:xfrm>
        </p:spPr>
        <p:txBody>
          <a:bodyPr vert="horz" lIns="91440" tIns="45720" rIns="91440" bIns="45720" rtlCol="0" anchor="b">
            <a:normAutofit/>
          </a:bodyPr>
          <a:lstStyle/>
          <a:p>
            <a:r>
              <a:rPr lang="en-US" sz="4800" kern="1200">
                <a:solidFill>
                  <a:srgbClr val="FFFFFF"/>
                </a:solidFill>
                <a:latin typeface="+mj-lt"/>
                <a:ea typeface="+mj-ea"/>
                <a:cs typeface="+mj-cs"/>
              </a:rPr>
              <a:t>Thank You</a:t>
            </a:r>
          </a:p>
        </p:txBody>
      </p:sp>
      <p:sp>
        <p:nvSpPr>
          <p:cNvPr id="20" name="Rectangle 19">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8" y="4354178"/>
            <a:ext cx="8118330" cy="2503817"/>
          </a:xfrm>
          <a:prstGeom prst="rect">
            <a:avLst/>
          </a:prstGeom>
          <a:gradFill>
            <a:gsLst>
              <a:gs pos="0">
                <a:schemeClr val="accent1">
                  <a:lumMod val="75000"/>
                  <a:alpha val="33000"/>
                </a:schemeClr>
              </a:gs>
              <a:gs pos="83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Accept">
            <a:extLst>
              <a:ext uri="{FF2B5EF4-FFF2-40B4-BE49-F238E27FC236}">
                <a16:creationId xmlns:a16="http://schemas.microsoft.com/office/drawing/2014/main" id="{DBA942FE-FF1A-14B6-16E3-0AA27898C9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60981" y="1842090"/>
            <a:ext cx="3173819" cy="3173819"/>
          </a:xfrm>
          <a:prstGeom prst="rect">
            <a:avLst/>
          </a:prstGeom>
        </p:spPr>
      </p:pic>
    </p:spTree>
    <p:extLst>
      <p:ext uri="{BB962C8B-B14F-4D97-AF65-F5344CB8AC3E}">
        <p14:creationId xmlns:p14="http://schemas.microsoft.com/office/powerpoint/2010/main" val="4150043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5993BA-6B42-ABA6-D4FD-A1EE5A7A8C7E}"/>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Abstract</a:t>
            </a:r>
          </a:p>
        </p:txBody>
      </p:sp>
      <p:sp>
        <p:nvSpPr>
          <p:cNvPr id="3" name="Content Placeholder 2">
            <a:extLst>
              <a:ext uri="{FF2B5EF4-FFF2-40B4-BE49-F238E27FC236}">
                <a16:creationId xmlns:a16="http://schemas.microsoft.com/office/drawing/2014/main" id="{C3136D2D-E87F-23F0-A4DD-443560FB8264}"/>
              </a:ext>
            </a:extLst>
          </p:cNvPr>
          <p:cNvSpPr>
            <a:spLocks noGrp="1"/>
          </p:cNvSpPr>
          <p:nvPr>
            <p:ph idx="1"/>
          </p:nvPr>
        </p:nvSpPr>
        <p:spPr>
          <a:xfrm>
            <a:off x="6503158" y="649480"/>
            <a:ext cx="4862447" cy="5546047"/>
          </a:xfrm>
        </p:spPr>
        <p:txBody>
          <a:bodyPr anchor="ctr">
            <a:normAutofit/>
          </a:bodyPr>
          <a:lstStyle/>
          <a:p>
            <a:r>
              <a:rPr lang="en-US" sz="2000"/>
              <a:t>Importance of UI Testing and Cost and Complexity of Test Development</a:t>
            </a:r>
          </a:p>
          <a:p>
            <a:r>
              <a:rPr lang="en-US" sz="2000"/>
              <a:t>Test Reusability Approaches</a:t>
            </a:r>
          </a:p>
          <a:p>
            <a:r>
              <a:rPr lang="en-US" sz="2000"/>
              <a:t>Integration of Semantic Knowledge</a:t>
            </a:r>
          </a:p>
          <a:p>
            <a:r>
              <a:rPr lang="en-US" sz="2000"/>
              <a:t>Leveraging Textual Information</a:t>
            </a:r>
          </a:p>
          <a:p>
            <a:r>
              <a:rPr lang="en-US" sz="2000"/>
              <a:t>Unexplored Potential of Image Understanding</a:t>
            </a:r>
          </a:p>
          <a:p>
            <a:r>
              <a:rPr lang="en-US" sz="2000"/>
              <a:t>Enhanced Interpretability and Maintainability</a:t>
            </a:r>
          </a:p>
        </p:txBody>
      </p:sp>
    </p:spTree>
    <p:extLst>
      <p:ext uri="{BB962C8B-B14F-4D97-AF65-F5344CB8AC3E}">
        <p14:creationId xmlns:p14="http://schemas.microsoft.com/office/powerpoint/2010/main" val="307938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EB6638-23F1-42F2-4DAE-228214C96668}"/>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Introduction</a:t>
            </a:r>
          </a:p>
        </p:txBody>
      </p:sp>
      <p:sp>
        <p:nvSpPr>
          <p:cNvPr id="3" name="Content Placeholder 2">
            <a:extLst>
              <a:ext uri="{FF2B5EF4-FFF2-40B4-BE49-F238E27FC236}">
                <a16:creationId xmlns:a16="http://schemas.microsoft.com/office/drawing/2014/main" id="{A7ED1EEC-97C0-97CA-F175-F0FB87F4DCD0}"/>
              </a:ext>
            </a:extLst>
          </p:cNvPr>
          <p:cNvSpPr>
            <a:spLocks noGrp="1"/>
          </p:cNvSpPr>
          <p:nvPr>
            <p:ph idx="1"/>
          </p:nvPr>
        </p:nvSpPr>
        <p:spPr>
          <a:xfrm>
            <a:off x="6503158" y="649480"/>
            <a:ext cx="4862447" cy="5546047"/>
          </a:xfrm>
        </p:spPr>
        <p:txBody>
          <a:bodyPr anchor="ctr">
            <a:normAutofit/>
          </a:bodyPr>
          <a:lstStyle/>
          <a:p>
            <a:r>
              <a:rPr lang="en-US" sz="2000"/>
              <a:t>Cost and Effort of Manual Test Creation</a:t>
            </a:r>
          </a:p>
          <a:p>
            <a:r>
              <a:rPr lang="en-US" sz="2000"/>
              <a:t>Automatic Test Case Generation</a:t>
            </a:r>
          </a:p>
          <a:p>
            <a:r>
              <a:rPr lang="en-US" sz="2000"/>
              <a:t>Challenges of Automated Test Case Generation</a:t>
            </a:r>
          </a:p>
          <a:p>
            <a:r>
              <a:rPr lang="en-US" sz="2000"/>
              <a:t>Semantic Similarities and Test Migration</a:t>
            </a:r>
          </a:p>
          <a:p>
            <a:r>
              <a:rPr lang="en-US" sz="2000"/>
              <a:t>Impact of Semantic GUI Event Matching</a:t>
            </a:r>
          </a:p>
          <a:p>
            <a:r>
              <a:rPr lang="en-US" sz="2000"/>
              <a:t>Incorporating Images and Icons as Semantic Descriptors</a:t>
            </a:r>
          </a:p>
          <a:p>
            <a:r>
              <a:rPr lang="en-US" sz="2000"/>
              <a:t>Evaluation of Semantic Matching with Images and Icons</a:t>
            </a:r>
          </a:p>
        </p:txBody>
      </p:sp>
    </p:spTree>
    <p:extLst>
      <p:ext uri="{BB962C8B-B14F-4D97-AF65-F5344CB8AC3E}">
        <p14:creationId xmlns:p14="http://schemas.microsoft.com/office/powerpoint/2010/main" val="2927701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9" name="Rectangle 18">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6F00CBD-31AC-8B2D-8A41-F1674870806E}"/>
              </a:ext>
            </a:extLst>
          </p:cNvPr>
          <p:cNvSpPr>
            <a:spLocks noGrp="1"/>
          </p:cNvSpPr>
          <p:nvPr>
            <p:ph type="title"/>
          </p:nvPr>
        </p:nvSpPr>
        <p:spPr>
          <a:xfrm>
            <a:off x="1371598" y="319314"/>
            <a:ext cx="9477377" cy="1030515"/>
          </a:xfrm>
        </p:spPr>
        <p:txBody>
          <a:bodyPr vert="horz" lIns="91440" tIns="45720" rIns="91440" bIns="45720" rtlCol="0" anchor="ctr">
            <a:normAutofit/>
          </a:bodyPr>
          <a:lstStyle/>
          <a:p>
            <a:r>
              <a:rPr lang="en-US" sz="4000">
                <a:solidFill>
                  <a:srgbClr val="FFFFFF"/>
                </a:solidFill>
              </a:rPr>
              <a:t>Example of Similar GUI Events</a:t>
            </a:r>
          </a:p>
        </p:txBody>
      </p:sp>
      <p:pic>
        <p:nvPicPr>
          <p:cNvPr id="11" name="Content Placeholder 10" descr="Screens screenshots of a cell phone&#10;&#10;Description automatically generated with low confidence">
            <a:extLst>
              <a:ext uri="{FF2B5EF4-FFF2-40B4-BE49-F238E27FC236}">
                <a16:creationId xmlns:a16="http://schemas.microsoft.com/office/drawing/2014/main" id="{F2909070-501E-9C18-695B-B7FE061C7E1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2295"/>
          <a:stretch/>
        </p:blipFill>
        <p:spPr>
          <a:xfrm>
            <a:off x="1323976" y="2050595"/>
            <a:ext cx="4612874" cy="3729781"/>
          </a:xfrm>
          <a:prstGeom prst="rect">
            <a:avLst/>
          </a:prstGeom>
        </p:spPr>
      </p:pic>
      <p:pic>
        <p:nvPicPr>
          <p:cNvPr id="7" name="Picture 6" descr="Screens screenshots of a cell phone&#10;&#10;Description automatically generated with low confidence">
            <a:extLst>
              <a:ext uri="{FF2B5EF4-FFF2-40B4-BE49-F238E27FC236}">
                <a16:creationId xmlns:a16="http://schemas.microsoft.com/office/drawing/2014/main" id="{6FB5F825-C6F0-B04D-1610-A66CC08B5A93}"/>
              </a:ext>
            </a:extLst>
          </p:cNvPr>
          <p:cNvPicPr>
            <a:picLocks noChangeAspect="1"/>
          </p:cNvPicPr>
          <p:nvPr/>
        </p:nvPicPr>
        <p:blipFill rotWithShape="1">
          <a:blip r:embed="rId3">
            <a:extLst>
              <a:ext uri="{28A0092B-C50C-407E-A947-70E740481C1C}">
                <a14:useLocalDpi xmlns:a14="http://schemas.microsoft.com/office/drawing/2010/main" val="0"/>
              </a:ext>
            </a:extLst>
          </a:blip>
          <a:srcRect t="52296"/>
          <a:stretch/>
        </p:blipFill>
        <p:spPr>
          <a:xfrm>
            <a:off x="6255152" y="2050595"/>
            <a:ext cx="4612970" cy="3729781"/>
          </a:xfrm>
          <a:prstGeom prst="rect">
            <a:avLst/>
          </a:prstGeom>
        </p:spPr>
      </p:pic>
      <p:sp>
        <p:nvSpPr>
          <p:cNvPr id="4" name="TextBox 3">
            <a:extLst>
              <a:ext uri="{FF2B5EF4-FFF2-40B4-BE49-F238E27FC236}">
                <a16:creationId xmlns:a16="http://schemas.microsoft.com/office/drawing/2014/main" id="{AF0CA028-8886-2736-160A-350CB5005DC0}"/>
              </a:ext>
            </a:extLst>
          </p:cNvPr>
          <p:cNvSpPr txBox="1"/>
          <p:nvPr/>
        </p:nvSpPr>
        <p:spPr>
          <a:xfrm>
            <a:off x="1371598" y="5780376"/>
            <a:ext cx="9496427" cy="675236"/>
          </a:xfrm>
          <a:prstGeom prst="rect">
            <a:avLst/>
          </a:prstGeom>
        </p:spPr>
        <p:txBody>
          <a:bodyPr vert="horz" lIns="91440" tIns="45720" rIns="91440" bIns="45720" rtlCol="0">
            <a:normAutofit/>
          </a:bodyPr>
          <a:lstStyle/>
          <a:p>
            <a:pPr marR="0" lvl="0" indent="-228600">
              <a:lnSpc>
                <a:spcPct val="90000"/>
              </a:lnSpc>
              <a:spcBef>
                <a:spcPts val="400"/>
              </a:spcBef>
              <a:spcAft>
                <a:spcPts val="1000"/>
              </a:spcAft>
              <a:buSzPts val="800"/>
              <a:buFont typeface="Arial" panose="020B0604020202020204" pitchFamily="34" charset="0"/>
              <a:buChar char="•"/>
              <a:tabLst>
                <a:tab pos="338455" algn="l"/>
              </a:tabLst>
            </a:pPr>
            <a:r>
              <a:rPr lang="en-US" sz="2000" dirty="0">
                <a:effectLst/>
              </a:rPr>
              <a:t>		</a:t>
            </a:r>
            <a:r>
              <a:rPr lang="en-US" sz="2000" dirty="0" err="1">
                <a:effectLst/>
              </a:rPr>
              <a:t>EveryDollar</a:t>
            </a:r>
            <a:r>
              <a:rPr lang="en-US" sz="2000" dirty="0">
                <a:effectLst/>
              </a:rPr>
              <a:t>: Budgeting </a:t>
            </a:r>
            <a:r>
              <a:rPr lang="en-US" sz="2000" dirty="0"/>
              <a:t>			</a:t>
            </a:r>
            <a:r>
              <a:rPr lang="en-US" sz="2000" dirty="0">
                <a:effectLst/>
              </a:rPr>
              <a:t> Mint: Budget, Bills, Finance</a:t>
            </a:r>
          </a:p>
        </p:txBody>
      </p:sp>
    </p:spTree>
    <p:extLst>
      <p:ext uri="{BB962C8B-B14F-4D97-AF65-F5344CB8AC3E}">
        <p14:creationId xmlns:p14="http://schemas.microsoft.com/office/powerpoint/2010/main" val="3940440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DE867B-9BCE-3CDD-247E-80E611B5B763}"/>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Related Works</a:t>
            </a:r>
          </a:p>
        </p:txBody>
      </p:sp>
      <p:sp>
        <p:nvSpPr>
          <p:cNvPr id="3" name="Content Placeholder 2">
            <a:extLst>
              <a:ext uri="{FF2B5EF4-FFF2-40B4-BE49-F238E27FC236}">
                <a16:creationId xmlns:a16="http://schemas.microsoft.com/office/drawing/2014/main" id="{35B330B8-3DEF-1CE9-D03E-E744B0BA662F}"/>
              </a:ext>
            </a:extLst>
          </p:cNvPr>
          <p:cNvSpPr>
            <a:spLocks noGrp="1"/>
          </p:cNvSpPr>
          <p:nvPr>
            <p:ph idx="1"/>
          </p:nvPr>
        </p:nvSpPr>
        <p:spPr>
          <a:xfrm>
            <a:off x="6503158" y="649480"/>
            <a:ext cx="4862447" cy="5546047"/>
          </a:xfrm>
        </p:spPr>
        <p:txBody>
          <a:bodyPr anchor="ctr">
            <a:normAutofit/>
          </a:bodyPr>
          <a:lstStyle/>
          <a:p>
            <a:pPr marL="0" marR="0">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Rise in Test Reusability Research</a:t>
            </a:r>
          </a:p>
          <a:p>
            <a:pPr marL="0" marR="0">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Test Migration within and across Platforms</a:t>
            </a:r>
          </a:p>
          <a:p>
            <a:pPr marL="0" marR="0">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Testing the Test Reusability Techniques</a:t>
            </a:r>
          </a:p>
          <a:p>
            <a:pPr marL="0" marR="0">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Classification of Widgets and Icons</a:t>
            </a:r>
          </a:p>
          <a:p>
            <a:pPr marL="0" marR="0">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Importance of Semantic Matching</a:t>
            </a:r>
          </a:p>
          <a:p>
            <a:pPr marL="0" marR="0">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Framework for Studying the Impact of Semantic Descriptors</a:t>
            </a:r>
          </a:p>
          <a:p>
            <a:pPr marL="0" marR="0">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Potential Benefits of Semantic Descriptors</a:t>
            </a:r>
            <a:endParaRPr lang="en-US" sz="2000" dirty="0"/>
          </a:p>
        </p:txBody>
      </p:sp>
    </p:spTree>
    <p:extLst>
      <p:ext uri="{BB962C8B-B14F-4D97-AF65-F5344CB8AC3E}">
        <p14:creationId xmlns:p14="http://schemas.microsoft.com/office/powerpoint/2010/main" val="3048650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01DA15-8A98-9C6C-5770-9435DA1A43D7}"/>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Methodology</a:t>
            </a:r>
          </a:p>
        </p:txBody>
      </p:sp>
      <p:sp>
        <p:nvSpPr>
          <p:cNvPr id="3" name="Content Placeholder 2">
            <a:extLst>
              <a:ext uri="{FF2B5EF4-FFF2-40B4-BE49-F238E27FC236}">
                <a16:creationId xmlns:a16="http://schemas.microsoft.com/office/drawing/2014/main" id="{B5B88B5F-672A-33A6-CF17-34E496AA945E}"/>
              </a:ext>
            </a:extLst>
          </p:cNvPr>
          <p:cNvSpPr>
            <a:spLocks noGrp="1"/>
          </p:cNvSpPr>
          <p:nvPr>
            <p:ph idx="1"/>
          </p:nvPr>
        </p:nvSpPr>
        <p:spPr>
          <a:xfrm>
            <a:off x="6503158" y="649480"/>
            <a:ext cx="4862447" cy="5546047"/>
          </a:xfrm>
        </p:spPr>
        <p:txBody>
          <a:bodyPr anchor="ctr">
            <a:normAutofit/>
          </a:bodyPr>
          <a:lstStyle/>
          <a:p>
            <a:r>
              <a:rPr lang="en-US" sz="2000"/>
              <a:t>Dataset of GUI</a:t>
            </a:r>
          </a:p>
          <a:p>
            <a:r>
              <a:rPr lang="en-US" sz="2000"/>
              <a:t>Corpus of Documents</a:t>
            </a:r>
          </a:p>
          <a:p>
            <a:r>
              <a:rPr lang="en-US" sz="2000"/>
              <a:t>Word Embeddings</a:t>
            </a:r>
          </a:p>
          <a:p>
            <a:r>
              <a:rPr lang="en-US" sz="2000"/>
              <a:t>Event Descriptor</a:t>
            </a:r>
          </a:p>
          <a:p>
            <a:r>
              <a:rPr lang="en-US" sz="2000"/>
              <a:t>Semantic Matching Algorithm</a:t>
            </a:r>
          </a:p>
          <a:p>
            <a:r>
              <a:rPr lang="en-US" sz="2000"/>
              <a:t>Comparison of Semantic Matching Algorithms</a:t>
            </a:r>
          </a:p>
        </p:txBody>
      </p:sp>
    </p:spTree>
    <p:extLst>
      <p:ext uri="{BB962C8B-B14F-4D97-AF65-F5344CB8AC3E}">
        <p14:creationId xmlns:p14="http://schemas.microsoft.com/office/powerpoint/2010/main" val="1850367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7">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87F38A-BEF4-3F50-AD43-45E5F8E35F1C}"/>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General Layout of the Model</a:t>
            </a:r>
          </a:p>
        </p:txBody>
      </p:sp>
      <p:pic>
        <p:nvPicPr>
          <p:cNvPr id="5" name="Content Placeholder 4" descr="A diagram of a data processing process&#10;&#10;Description automatically generated with low confidence">
            <a:extLst>
              <a:ext uri="{FF2B5EF4-FFF2-40B4-BE49-F238E27FC236}">
                <a16:creationId xmlns:a16="http://schemas.microsoft.com/office/drawing/2014/main" id="{1543BC76-F3AB-2A86-CA29-93B2286BCF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739775"/>
            <a:ext cx="5608320" cy="5334000"/>
          </a:xfrm>
          <a:prstGeom prst="rect">
            <a:avLst/>
          </a:prstGeom>
        </p:spPr>
      </p:pic>
    </p:spTree>
    <p:extLst>
      <p:ext uri="{BB962C8B-B14F-4D97-AF65-F5344CB8AC3E}">
        <p14:creationId xmlns:p14="http://schemas.microsoft.com/office/powerpoint/2010/main" val="2690562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63125-C165-FEA6-DB54-536330803CDC}"/>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Semantic Annotation in RICO Dataset</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92B20420-27B5-0C22-98F1-1F8047B1A1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941601"/>
            <a:ext cx="5608320" cy="2930347"/>
          </a:xfrm>
          <a:prstGeom prst="rect">
            <a:avLst/>
          </a:prstGeom>
        </p:spPr>
      </p:pic>
    </p:spTree>
    <p:extLst>
      <p:ext uri="{BB962C8B-B14F-4D97-AF65-F5344CB8AC3E}">
        <p14:creationId xmlns:p14="http://schemas.microsoft.com/office/powerpoint/2010/main" val="3424075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7FB93D-6711-9C9C-CB18-433B250A2A4C}"/>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GetSimScore Algorithm</a:t>
            </a:r>
          </a:p>
        </p:txBody>
      </p:sp>
      <p:pic>
        <p:nvPicPr>
          <p:cNvPr id="5" name="Content Placeholder 4" descr="A diagram of a flowchart&#10;&#10;Description automatically generated with low confidence">
            <a:extLst>
              <a:ext uri="{FF2B5EF4-FFF2-40B4-BE49-F238E27FC236}">
                <a16:creationId xmlns:a16="http://schemas.microsoft.com/office/drawing/2014/main" id="{99AE6E52-676F-6A49-2957-CCAF07F4F5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5372" y="457199"/>
            <a:ext cx="2949576" cy="5899152"/>
          </a:xfrm>
          <a:prstGeom prst="rect">
            <a:avLst/>
          </a:prstGeom>
        </p:spPr>
      </p:pic>
    </p:spTree>
    <p:extLst>
      <p:ext uri="{BB962C8B-B14F-4D97-AF65-F5344CB8AC3E}">
        <p14:creationId xmlns:p14="http://schemas.microsoft.com/office/powerpoint/2010/main" val="2185801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741</Words>
  <Application>Microsoft Office PowerPoint</Application>
  <PresentationFormat>Widescreen</PresentationFormat>
  <Paragraphs>228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Times New Roman</vt:lpstr>
      <vt:lpstr>Office Theme</vt:lpstr>
      <vt:lpstr>3rd International Conference on Pervasive Computing and Social Networking </vt:lpstr>
      <vt:lpstr>Abstract</vt:lpstr>
      <vt:lpstr>Introduction</vt:lpstr>
      <vt:lpstr>Example of Similar GUI Events</vt:lpstr>
      <vt:lpstr>Related Works</vt:lpstr>
      <vt:lpstr>Methodology</vt:lpstr>
      <vt:lpstr>General Layout of the Model</vt:lpstr>
      <vt:lpstr>Semantic Annotation in RICO Dataset</vt:lpstr>
      <vt:lpstr>GetSimScore Algorithm</vt:lpstr>
      <vt:lpstr>Different Semantic Matching Algorithms</vt:lpstr>
      <vt:lpstr>Experiment</vt:lpstr>
      <vt:lpstr>Different Configurations in the Model</vt:lpstr>
      <vt:lpstr>Evaluation Metrics Used</vt:lpstr>
      <vt:lpstr>Results and Discussion</vt:lpstr>
      <vt:lpstr>PowerPoint Presentation</vt:lpstr>
      <vt:lpstr>DISTRIBUTIONS OF THE 228 CONFIGURATIONS SORTED ACCORDING TO MRR DIFFERENCE AND TOP 1 DIFFERENCE</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Mishra</dc:creator>
  <cp:lastModifiedBy>Yash Mishra</cp:lastModifiedBy>
  <cp:revision>3</cp:revision>
  <dcterms:created xsi:type="dcterms:W3CDTF">2023-06-18T10:26:28Z</dcterms:created>
  <dcterms:modified xsi:type="dcterms:W3CDTF">2023-06-19T06:27:30Z</dcterms:modified>
</cp:coreProperties>
</file>