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45B23-632F-45A5-A256-13D609408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4CB99-2643-4676-B439-B5AAF808B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D84E-EB32-4598-BE50-01F4065A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20D-1DCB-4E97-BE83-F68682219673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24D88-125D-4D48-9E6E-344ADBA1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E6453-E4C1-4AD9-9C6C-7C3E88F3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D5BE-41E4-424B-B6A3-6B73CC91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0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9049-7680-4D2E-8D3A-BE156D7D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6D083-9481-469D-B5E2-0FF3C9618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5F3EE-A221-4ACA-AAF0-82F14CB9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20D-1DCB-4E97-BE83-F68682219673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6BB5F-A390-4D37-8938-2FF273C6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00416-6A01-4960-B7AF-C5F1D2A2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D5BE-41E4-424B-B6A3-6B73CC91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0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46B3FC-52FE-465A-A712-BF0F117D3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67213-01B2-4ECA-BC31-43A2F41B7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E0A73-7848-4C11-9061-5609355EE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20D-1DCB-4E97-BE83-F68682219673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45BBE-24C6-498B-8B3E-986DA1F0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0AB4B-3A15-4533-BEF4-4B0C1E6E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D5BE-41E4-424B-B6A3-6B73CC91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3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E95-99D4-44A8-9047-8A61BC7A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31963-3DFC-4870-B44E-4D5251C2C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5EA38-D77D-41DA-B237-BA8D2B0BA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20D-1DCB-4E97-BE83-F68682219673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B652-F52B-4654-8ADF-22C8D4F3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F3C27-BC68-4447-901A-2ED1878D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D5BE-41E4-424B-B6A3-6B73CC91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C60A-D610-478A-95B4-A26E90DE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EAA73-F4F7-47C9-AB3F-91BB71DDC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A80A6-3A68-4F62-A83F-DA3219121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20D-1DCB-4E97-BE83-F68682219673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E3C32-382A-4E53-992D-3C4995B4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41D11-BCAB-4FB1-B2FE-465B62E4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D5BE-41E4-424B-B6A3-6B73CC91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3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DDAEF-4636-40E5-94D2-EDBAF06C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C8456-ED08-4F2B-9EC2-6304FBA1F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1CA1F-71D9-4FAE-A3E9-1AC30465E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C9B9B-DB09-42E0-A023-3E98BB8B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20D-1DCB-4E97-BE83-F68682219673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71E2C-9AE4-4272-B466-8E7637AF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18838-4097-4C53-B37B-90A48295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D5BE-41E4-424B-B6A3-6B73CC91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5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143C-F897-4D5F-BCAD-99DD1CC0A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3A271-16D6-4C3C-AB62-01F5ED766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9A39F-FF33-4D30-97CD-BB8AEE586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9FBCF-1B36-49D5-9B07-523BBD1BE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30785-5DBC-45B1-B82D-540C172AF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63E3A-008C-4497-BC7C-AF005638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20D-1DCB-4E97-BE83-F68682219673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E146B-ACAF-4149-B64A-17D719DF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AED71-1942-4485-A6DE-188B99A0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D5BE-41E4-424B-B6A3-6B73CC91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4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D769-425C-42C8-B5AF-2C9BFE22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3B302-AB22-477E-8451-29B415F1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20D-1DCB-4E97-BE83-F68682219673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58CDE-EBEC-497E-A292-D27C2BDB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81335-1EF5-46B0-8FD6-FE17F1F3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D5BE-41E4-424B-B6A3-6B73CC91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3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14345-9E79-4E1D-B535-301B99DD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20D-1DCB-4E97-BE83-F68682219673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E0EFF-A141-493E-8EB0-7120C953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7B94C-3416-4FDF-AF76-0622D76B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D5BE-41E4-424B-B6A3-6B73CC91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6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64D8-4222-44CB-B0F3-F44D348C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5FC23-4A1C-4CDD-A740-8D4D11948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F2FF5-245F-4EE7-A684-ACFCD7C04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8835B-46A2-40C4-88B6-3434B486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20D-1DCB-4E97-BE83-F68682219673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977BF-6EEC-4E8A-8522-26B4B7107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9F699-14AE-4CED-AC03-66D91573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D5BE-41E4-424B-B6A3-6B73CC91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0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B5543-9C0E-4760-9054-D6306AEF7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E354F-F548-4499-B3DC-FEB0669A8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6D5C5-7D3B-409B-8039-AAABB5215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2737F-C4C7-414B-BCAE-6B6CB91B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0520D-1DCB-4E97-BE83-F68682219673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2DDEC-8FB7-414D-A0A9-5F50BB65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22495-22DC-4846-86AE-7C883B7D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D5BE-41E4-424B-B6A3-6B73CC91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9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7489E-2E78-404C-BB65-9A0BB382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63E50-58BB-43F4-9C70-47320D847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A8702-17DA-49B3-9AA6-5A1EA56E6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0520D-1DCB-4E97-BE83-F68682219673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E863C-3CC4-492E-B770-4D349D958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50548-D6D2-408A-9BC3-A92D9782F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0D5BE-41E4-424B-B6A3-6B73CC91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4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7275FC8-0ED4-4C3F-9E71-55CD3C108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181" y="1123527"/>
            <a:ext cx="6485633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01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Kumar Mishra</dc:creator>
  <cp:lastModifiedBy>Deepak Kumar Mishra</cp:lastModifiedBy>
  <cp:revision>1</cp:revision>
  <dcterms:created xsi:type="dcterms:W3CDTF">2018-07-26T19:37:38Z</dcterms:created>
  <dcterms:modified xsi:type="dcterms:W3CDTF">2018-07-26T19:39:46Z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demishra@microsoft.com</vt:lpwstr>
  </property>
  <property fmtid="{D5CDD505-2E9C-101B-9397-08002B2CF9AE}" pid="5" name="MSIP_Label_f42aa342-8706-4288-bd11-ebb85995028c_SetDate">
    <vt:lpwstr>2018-07-26T19:39:23.3145523Z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