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5" r:id="rId5"/>
    <p:sldId id="260" r:id="rId6"/>
    <p:sldId id="266" r:id="rId7"/>
    <p:sldId id="269" r:id="rId8"/>
    <p:sldId id="273" r:id="rId9"/>
    <p:sldId id="274" r:id="rId10"/>
    <p:sldId id="275" r:id="rId11"/>
    <p:sldId id="276" r:id="rId12"/>
    <p:sldId id="271" r:id="rId13"/>
    <p:sldId id="263" r:id="rId14"/>
    <p:sldId id="272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298" autoAdjust="0"/>
  </p:normalViewPr>
  <p:slideViewPr>
    <p:cSldViewPr snapToGrid="0" snapToObjects="1">
      <p:cViewPr>
        <p:scale>
          <a:sx n="70" d="100"/>
          <a:sy n="70" d="100"/>
        </p:scale>
        <p:origin x="-137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59C45-30C8-3246-A285-EBD7DB9F706D}" type="doc">
      <dgm:prSet loTypeId="urn:microsoft.com/office/officeart/2008/layout/VerticalCurvedList" loCatId="" qsTypeId="urn:microsoft.com/office/officeart/2005/8/quickstyle/simple2" qsCatId="simple" csTypeId="urn:microsoft.com/office/officeart/2005/8/colors/accent0_3" csCatId="mainScheme" phldr="1"/>
      <dgm:spPr/>
    </dgm:pt>
    <dgm:pt modelId="{2E969F90-DB7D-6743-9857-9AF5577B6C2C}">
      <dgm:prSet phldrT="[Text]"/>
      <dgm:spPr/>
      <dgm:t>
        <a:bodyPr/>
        <a:lstStyle/>
        <a:p>
          <a:r>
            <a:rPr lang="en-US" dirty="0" smtClean="0"/>
            <a:t>Goals</a:t>
          </a:r>
          <a:endParaRPr lang="en-US" dirty="0"/>
        </a:p>
      </dgm:t>
    </dgm:pt>
    <dgm:pt modelId="{03DD1908-8EE5-594A-B0CC-5F8F12E1D620}" type="parTrans" cxnId="{541EA0A7-B3F5-A14D-A8D4-E538A2714F4E}">
      <dgm:prSet/>
      <dgm:spPr/>
      <dgm:t>
        <a:bodyPr/>
        <a:lstStyle/>
        <a:p>
          <a:endParaRPr lang="en-US"/>
        </a:p>
      </dgm:t>
    </dgm:pt>
    <dgm:pt modelId="{C6E5BE95-9B50-9C40-B579-089E7AAE6C5D}" type="sibTrans" cxnId="{541EA0A7-B3F5-A14D-A8D4-E538A2714F4E}">
      <dgm:prSet/>
      <dgm:spPr/>
      <dgm:t>
        <a:bodyPr/>
        <a:lstStyle/>
        <a:p>
          <a:endParaRPr lang="en-US"/>
        </a:p>
      </dgm:t>
    </dgm:pt>
    <dgm:pt modelId="{E0E254D1-F709-124A-ACE9-7D230A790A1D}">
      <dgm:prSet phldrT="[Text]"/>
      <dgm:spPr/>
      <dgm:t>
        <a:bodyPr/>
        <a:lstStyle/>
        <a:p>
          <a:r>
            <a:rPr lang="en-US" dirty="0" smtClean="0"/>
            <a:t>System Overview</a:t>
          </a:r>
        </a:p>
      </dgm:t>
    </dgm:pt>
    <dgm:pt modelId="{CB5883D4-16D4-5444-AC66-E3B5F9AF5077}" type="parTrans" cxnId="{2FD2EE1D-41CD-DD41-BD44-22F50439C3B3}">
      <dgm:prSet/>
      <dgm:spPr/>
      <dgm:t>
        <a:bodyPr/>
        <a:lstStyle/>
        <a:p>
          <a:endParaRPr lang="en-US"/>
        </a:p>
      </dgm:t>
    </dgm:pt>
    <dgm:pt modelId="{CAF441CF-44F8-ED4D-9AD1-348C30F810AB}" type="sibTrans" cxnId="{2FD2EE1D-41CD-DD41-BD44-22F50439C3B3}">
      <dgm:prSet/>
      <dgm:spPr/>
      <dgm:t>
        <a:bodyPr/>
        <a:lstStyle/>
        <a:p>
          <a:endParaRPr lang="en-US"/>
        </a:p>
      </dgm:t>
    </dgm:pt>
    <dgm:pt modelId="{5F1D5A3E-76F9-0047-BDEA-04F88468BD07}">
      <dgm:prSet/>
      <dgm:spPr/>
      <dgm:t>
        <a:bodyPr/>
        <a:lstStyle/>
        <a:p>
          <a:r>
            <a:rPr lang="en-US" dirty="0" smtClean="0"/>
            <a:t>Assurance</a:t>
          </a:r>
          <a:r>
            <a:rPr lang="en-US" baseline="0" dirty="0" smtClean="0"/>
            <a:t> Cases</a:t>
          </a:r>
          <a:endParaRPr lang="en-US" dirty="0"/>
        </a:p>
      </dgm:t>
    </dgm:pt>
    <dgm:pt modelId="{6A8C8B5F-A9C4-9046-A03A-3B92241137DC}" type="parTrans" cxnId="{DE39A8F5-577A-7E4A-A1AA-A976D81D2E1C}">
      <dgm:prSet/>
      <dgm:spPr/>
      <dgm:t>
        <a:bodyPr/>
        <a:lstStyle/>
        <a:p>
          <a:endParaRPr lang="en-US"/>
        </a:p>
      </dgm:t>
    </dgm:pt>
    <dgm:pt modelId="{94DFB79F-4E04-E948-8B8A-1FF0F2DF84FC}" type="sibTrans" cxnId="{DE39A8F5-577A-7E4A-A1AA-A976D81D2E1C}">
      <dgm:prSet/>
      <dgm:spPr/>
      <dgm:t>
        <a:bodyPr/>
        <a:lstStyle/>
        <a:p>
          <a:endParaRPr lang="en-US"/>
        </a:p>
      </dgm:t>
    </dgm:pt>
    <dgm:pt modelId="{A64887EA-F80B-034E-B9A2-125BA55A73E2}">
      <dgm:prSet/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D6EFBC90-94CC-8342-98EB-3B3881AF13DD}" type="parTrans" cxnId="{2DF96DBD-5081-EF4E-A99F-C3BC311D5754}">
      <dgm:prSet/>
      <dgm:spPr/>
      <dgm:t>
        <a:bodyPr/>
        <a:lstStyle/>
        <a:p>
          <a:endParaRPr lang="en-US"/>
        </a:p>
      </dgm:t>
    </dgm:pt>
    <dgm:pt modelId="{EFF8C630-5E2F-D14A-A981-75A52E49C03C}" type="sibTrans" cxnId="{2DF96DBD-5081-EF4E-A99F-C3BC311D5754}">
      <dgm:prSet/>
      <dgm:spPr/>
      <dgm:t>
        <a:bodyPr/>
        <a:lstStyle/>
        <a:p>
          <a:endParaRPr lang="en-US"/>
        </a:p>
      </dgm:t>
    </dgm:pt>
    <dgm:pt modelId="{F37EE032-F052-AA4F-9A2B-34D2B67531A4}">
      <dgm:prSet/>
      <dgm:spPr/>
      <dgm:t>
        <a:bodyPr/>
        <a:lstStyle/>
        <a:p>
          <a:r>
            <a:rPr lang="en-US" dirty="0" smtClean="0"/>
            <a:t>Model Overview</a:t>
          </a:r>
          <a:endParaRPr lang="en-US" dirty="0"/>
        </a:p>
      </dgm:t>
    </dgm:pt>
    <dgm:pt modelId="{70C741BE-C730-1340-A51D-680787682EC1}" type="parTrans" cxnId="{E867904E-D529-8743-92AC-E47040F19A1B}">
      <dgm:prSet/>
      <dgm:spPr/>
      <dgm:t>
        <a:bodyPr/>
        <a:lstStyle/>
        <a:p>
          <a:endParaRPr lang="en-US"/>
        </a:p>
      </dgm:t>
    </dgm:pt>
    <dgm:pt modelId="{67A4A051-7652-BB41-8693-63137B01E52C}" type="sibTrans" cxnId="{E867904E-D529-8743-92AC-E47040F19A1B}">
      <dgm:prSet/>
      <dgm:spPr/>
      <dgm:t>
        <a:bodyPr/>
        <a:lstStyle/>
        <a:p>
          <a:endParaRPr lang="en-US"/>
        </a:p>
      </dgm:t>
    </dgm:pt>
    <dgm:pt modelId="{78C1F22B-3085-384F-AA21-228501D161CC}" type="pres">
      <dgm:prSet presAssocID="{E4859C45-30C8-3246-A285-EBD7DB9F706D}" presName="Name0" presStyleCnt="0">
        <dgm:presLayoutVars>
          <dgm:chMax val="7"/>
          <dgm:chPref val="7"/>
          <dgm:dir/>
        </dgm:presLayoutVars>
      </dgm:prSet>
      <dgm:spPr/>
    </dgm:pt>
    <dgm:pt modelId="{70B66250-26D2-954C-B936-8999E81D8127}" type="pres">
      <dgm:prSet presAssocID="{E4859C45-30C8-3246-A285-EBD7DB9F706D}" presName="Name1" presStyleCnt="0"/>
      <dgm:spPr/>
    </dgm:pt>
    <dgm:pt modelId="{1413FBDE-BB60-1F4C-AEF9-4CED86068733}" type="pres">
      <dgm:prSet presAssocID="{E4859C45-30C8-3246-A285-EBD7DB9F706D}" presName="cycle" presStyleCnt="0"/>
      <dgm:spPr/>
    </dgm:pt>
    <dgm:pt modelId="{3EA6A376-7489-6E4C-A42A-EFA4001EC9A0}" type="pres">
      <dgm:prSet presAssocID="{E4859C45-30C8-3246-A285-EBD7DB9F706D}" presName="srcNode" presStyleLbl="node1" presStyleIdx="0" presStyleCnt="5"/>
      <dgm:spPr/>
    </dgm:pt>
    <dgm:pt modelId="{F53B0EC7-EC4E-994B-9BC2-571001AC153B}" type="pres">
      <dgm:prSet presAssocID="{E4859C45-30C8-3246-A285-EBD7DB9F706D}" presName="conn" presStyleLbl="parChTrans1D2" presStyleIdx="0" presStyleCnt="1"/>
      <dgm:spPr/>
      <dgm:t>
        <a:bodyPr/>
        <a:lstStyle/>
        <a:p>
          <a:endParaRPr lang="en-US"/>
        </a:p>
      </dgm:t>
    </dgm:pt>
    <dgm:pt modelId="{FBE75E3E-EC7B-B84F-9FB8-08C20C0C94C3}" type="pres">
      <dgm:prSet presAssocID="{E4859C45-30C8-3246-A285-EBD7DB9F706D}" presName="extraNode" presStyleLbl="node1" presStyleIdx="0" presStyleCnt="5"/>
      <dgm:spPr/>
    </dgm:pt>
    <dgm:pt modelId="{F62C28A1-6A93-444A-A91E-3C11D6469310}" type="pres">
      <dgm:prSet presAssocID="{E4859C45-30C8-3246-A285-EBD7DB9F706D}" presName="dstNode" presStyleLbl="node1" presStyleIdx="0" presStyleCnt="5"/>
      <dgm:spPr/>
    </dgm:pt>
    <dgm:pt modelId="{A767CAD6-17E7-418C-BD11-7DAB9FF7B459}" type="pres">
      <dgm:prSet presAssocID="{2E969F90-DB7D-6743-9857-9AF5577B6C2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8EE05-DA43-4DBC-8386-A6D14109EA35}" type="pres">
      <dgm:prSet presAssocID="{2E969F90-DB7D-6743-9857-9AF5577B6C2C}" presName="accent_1" presStyleCnt="0"/>
      <dgm:spPr/>
    </dgm:pt>
    <dgm:pt modelId="{40C213FF-7796-7F45-B670-221523762CD5}" type="pres">
      <dgm:prSet presAssocID="{2E969F90-DB7D-6743-9857-9AF5577B6C2C}" presName="accentRepeatNode" presStyleLbl="solidFgAcc1" presStyleIdx="0" presStyleCnt="5"/>
      <dgm:spPr/>
    </dgm:pt>
    <dgm:pt modelId="{C09C4A6E-B7AE-496F-958A-8142E3FD5336}" type="pres">
      <dgm:prSet presAssocID="{F37EE032-F052-AA4F-9A2B-34D2B67531A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F6137-643D-4563-9DDE-5D9ADDD6C664}" type="pres">
      <dgm:prSet presAssocID="{F37EE032-F052-AA4F-9A2B-34D2B67531A4}" presName="accent_2" presStyleCnt="0"/>
      <dgm:spPr/>
    </dgm:pt>
    <dgm:pt modelId="{8C532630-0E44-384A-8C7B-B5A127DEA1AD}" type="pres">
      <dgm:prSet presAssocID="{F37EE032-F052-AA4F-9A2B-34D2B67531A4}" presName="accentRepeatNode" presStyleLbl="solidFgAcc1" presStyleIdx="1" presStyleCnt="5"/>
      <dgm:spPr/>
    </dgm:pt>
    <dgm:pt modelId="{3A6B59D8-282D-497D-B06A-66484CEFF018}" type="pres">
      <dgm:prSet presAssocID="{E0E254D1-F709-124A-ACE9-7D230A790A1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15694-37A8-4B43-81DD-D596A8B704EA}" type="pres">
      <dgm:prSet presAssocID="{E0E254D1-F709-124A-ACE9-7D230A790A1D}" presName="accent_3" presStyleCnt="0"/>
      <dgm:spPr/>
    </dgm:pt>
    <dgm:pt modelId="{42EBA0CD-354A-9249-92FE-38CB88CADB3C}" type="pres">
      <dgm:prSet presAssocID="{E0E254D1-F709-124A-ACE9-7D230A790A1D}" presName="accentRepeatNode" presStyleLbl="solidFgAcc1" presStyleIdx="2" presStyleCnt="5"/>
      <dgm:spPr/>
    </dgm:pt>
    <dgm:pt modelId="{B9EC87D6-C2B8-4165-99A0-3ECE70AF18B1}" type="pres">
      <dgm:prSet presAssocID="{5F1D5A3E-76F9-0047-BDEA-04F88468BD0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1640C-096A-442C-88A6-E83A45BC9B28}" type="pres">
      <dgm:prSet presAssocID="{5F1D5A3E-76F9-0047-BDEA-04F88468BD07}" presName="accent_4" presStyleCnt="0"/>
      <dgm:spPr/>
    </dgm:pt>
    <dgm:pt modelId="{35AB7C10-300C-A64F-A83A-F31336E4F664}" type="pres">
      <dgm:prSet presAssocID="{5F1D5A3E-76F9-0047-BDEA-04F88468BD07}" presName="accentRepeatNode" presStyleLbl="solidFgAcc1" presStyleIdx="3" presStyleCnt="5"/>
      <dgm:spPr/>
    </dgm:pt>
    <dgm:pt modelId="{6070D170-B537-4E68-9969-6A562B1983CC}" type="pres">
      <dgm:prSet presAssocID="{A64887EA-F80B-034E-B9A2-125BA55A73E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3C42F-8D72-4224-A6BD-5FABD3425D91}" type="pres">
      <dgm:prSet presAssocID="{A64887EA-F80B-034E-B9A2-125BA55A73E2}" presName="accent_5" presStyleCnt="0"/>
      <dgm:spPr/>
    </dgm:pt>
    <dgm:pt modelId="{27B810EE-A698-184E-8021-97FCB60F14DA}" type="pres">
      <dgm:prSet presAssocID="{A64887EA-F80B-034E-B9A2-125BA55A73E2}" presName="accentRepeatNode" presStyleLbl="solidFgAcc1" presStyleIdx="4" presStyleCnt="5"/>
      <dgm:spPr/>
    </dgm:pt>
  </dgm:ptLst>
  <dgm:cxnLst>
    <dgm:cxn modelId="{541EA0A7-B3F5-A14D-A8D4-E538A2714F4E}" srcId="{E4859C45-30C8-3246-A285-EBD7DB9F706D}" destId="{2E969F90-DB7D-6743-9857-9AF5577B6C2C}" srcOrd="0" destOrd="0" parTransId="{03DD1908-8EE5-594A-B0CC-5F8F12E1D620}" sibTransId="{C6E5BE95-9B50-9C40-B579-089E7AAE6C5D}"/>
    <dgm:cxn modelId="{2DF96DBD-5081-EF4E-A99F-C3BC311D5754}" srcId="{E4859C45-30C8-3246-A285-EBD7DB9F706D}" destId="{A64887EA-F80B-034E-B9A2-125BA55A73E2}" srcOrd="4" destOrd="0" parTransId="{D6EFBC90-94CC-8342-98EB-3B3881AF13DD}" sibTransId="{EFF8C630-5E2F-D14A-A981-75A52E49C03C}"/>
    <dgm:cxn modelId="{7700DCFC-BC54-43BE-B08A-1E20EA97F048}" type="presOf" srcId="{A64887EA-F80B-034E-B9A2-125BA55A73E2}" destId="{6070D170-B537-4E68-9969-6A562B1983CC}" srcOrd="0" destOrd="0" presId="urn:microsoft.com/office/officeart/2008/layout/VerticalCurvedList"/>
    <dgm:cxn modelId="{2FD2EE1D-41CD-DD41-BD44-22F50439C3B3}" srcId="{E4859C45-30C8-3246-A285-EBD7DB9F706D}" destId="{E0E254D1-F709-124A-ACE9-7D230A790A1D}" srcOrd="2" destOrd="0" parTransId="{CB5883D4-16D4-5444-AC66-E3B5F9AF5077}" sibTransId="{CAF441CF-44F8-ED4D-9AD1-348C30F810AB}"/>
    <dgm:cxn modelId="{4579239A-3B1B-47E2-AC89-4BB15570FD43}" type="presOf" srcId="{5F1D5A3E-76F9-0047-BDEA-04F88468BD07}" destId="{B9EC87D6-C2B8-4165-99A0-3ECE70AF18B1}" srcOrd="0" destOrd="0" presId="urn:microsoft.com/office/officeart/2008/layout/VerticalCurvedList"/>
    <dgm:cxn modelId="{1E3776ED-B92C-4C80-8184-88E2625DF717}" type="presOf" srcId="{F37EE032-F052-AA4F-9A2B-34D2B67531A4}" destId="{C09C4A6E-B7AE-496F-958A-8142E3FD5336}" srcOrd="0" destOrd="0" presId="urn:microsoft.com/office/officeart/2008/layout/VerticalCurvedList"/>
    <dgm:cxn modelId="{F1E181FB-D271-4806-A838-6AC84D800ACD}" type="presOf" srcId="{2E969F90-DB7D-6743-9857-9AF5577B6C2C}" destId="{A767CAD6-17E7-418C-BD11-7DAB9FF7B459}" srcOrd="0" destOrd="0" presId="urn:microsoft.com/office/officeart/2008/layout/VerticalCurvedList"/>
    <dgm:cxn modelId="{0E165CC7-022A-4683-8DC4-B01E177F972D}" type="presOf" srcId="{C6E5BE95-9B50-9C40-B579-089E7AAE6C5D}" destId="{F53B0EC7-EC4E-994B-9BC2-571001AC153B}" srcOrd="0" destOrd="0" presId="urn:microsoft.com/office/officeart/2008/layout/VerticalCurvedList"/>
    <dgm:cxn modelId="{CF1A9712-2B05-45A7-BCD4-C76A0860E064}" type="presOf" srcId="{E0E254D1-F709-124A-ACE9-7D230A790A1D}" destId="{3A6B59D8-282D-497D-B06A-66484CEFF018}" srcOrd="0" destOrd="0" presId="urn:microsoft.com/office/officeart/2008/layout/VerticalCurvedList"/>
    <dgm:cxn modelId="{DE39A8F5-577A-7E4A-A1AA-A976D81D2E1C}" srcId="{E4859C45-30C8-3246-A285-EBD7DB9F706D}" destId="{5F1D5A3E-76F9-0047-BDEA-04F88468BD07}" srcOrd="3" destOrd="0" parTransId="{6A8C8B5F-A9C4-9046-A03A-3B92241137DC}" sibTransId="{94DFB79F-4E04-E948-8B8A-1FF0F2DF84FC}"/>
    <dgm:cxn modelId="{E867904E-D529-8743-92AC-E47040F19A1B}" srcId="{E4859C45-30C8-3246-A285-EBD7DB9F706D}" destId="{F37EE032-F052-AA4F-9A2B-34D2B67531A4}" srcOrd="1" destOrd="0" parTransId="{70C741BE-C730-1340-A51D-680787682EC1}" sibTransId="{67A4A051-7652-BB41-8693-63137B01E52C}"/>
    <dgm:cxn modelId="{57AC5290-007D-B642-B481-8A71B2116ADC}" type="presOf" srcId="{E4859C45-30C8-3246-A285-EBD7DB9F706D}" destId="{78C1F22B-3085-384F-AA21-228501D161CC}" srcOrd="0" destOrd="0" presId="urn:microsoft.com/office/officeart/2008/layout/VerticalCurvedList"/>
    <dgm:cxn modelId="{B3A0103C-FAA7-8241-8418-A2AA671A12DB}" type="presParOf" srcId="{78C1F22B-3085-384F-AA21-228501D161CC}" destId="{70B66250-26D2-954C-B936-8999E81D8127}" srcOrd="0" destOrd="0" presId="urn:microsoft.com/office/officeart/2008/layout/VerticalCurvedList"/>
    <dgm:cxn modelId="{3D71CB10-0C35-E541-A434-A4B0EFF8DE7F}" type="presParOf" srcId="{70B66250-26D2-954C-B936-8999E81D8127}" destId="{1413FBDE-BB60-1F4C-AEF9-4CED86068733}" srcOrd="0" destOrd="0" presId="urn:microsoft.com/office/officeart/2008/layout/VerticalCurvedList"/>
    <dgm:cxn modelId="{B324D43F-4B7D-4C46-B236-0329F1D5DEBE}" type="presParOf" srcId="{1413FBDE-BB60-1F4C-AEF9-4CED86068733}" destId="{3EA6A376-7489-6E4C-A42A-EFA4001EC9A0}" srcOrd="0" destOrd="0" presId="urn:microsoft.com/office/officeart/2008/layout/VerticalCurvedList"/>
    <dgm:cxn modelId="{D236BD19-09E5-754B-8A90-29AA2436C6CC}" type="presParOf" srcId="{1413FBDE-BB60-1F4C-AEF9-4CED86068733}" destId="{F53B0EC7-EC4E-994B-9BC2-571001AC153B}" srcOrd="1" destOrd="0" presId="urn:microsoft.com/office/officeart/2008/layout/VerticalCurvedList"/>
    <dgm:cxn modelId="{CEBB652B-6B06-8149-9B1D-909367FEA019}" type="presParOf" srcId="{1413FBDE-BB60-1F4C-AEF9-4CED86068733}" destId="{FBE75E3E-EC7B-B84F-9FB8-08C20C0C94C3}" srcOrd="2" destOrd="0" presId="urn:microsoft.com/office/officeart/2008/layout/VerticalCurvedList"/>
    <dgm:cxn modelId="{41AE4594-B7B8-3341-B197-702C2E664C2D}" type="presParOf" srcId="{1413FBDE-BB60-1F4C-AEF9-4CED86068733}" destId="{F62C28A1-6A93-444A-A91E-3C11D6469310}" srcOrd="3" destOrd="0" presId="urn:microsoft.com/office/officeart/2008/layout/VerticalCurvedList"/>
    <dgm:cxn modelId="{CBA9DB24-14AB-4CFE-A5B4-54EED2D027EC}" type="presParOf" srcId="{70B66250-26D2-954C-B936-8999E81D8127}" destId="{A767CAD6-17E7-418C-BD11-7DAB9FF7B459}" srcOrd="1" destOrd="0" presId="urn:microsoft.com/office/officeart/2008/layout/VerticalCurvedList"/>
    <dgm:cxn modelId="{419767B1-ECF4-4C07-ABA9-A5F3181F113A}" type="presParOf" srcId="{70B66250-26D2-954C-B936-8999E81D8127}" destId="{93F8EE05-DA43-4DBC-8386-A6D14109EA35}" srcOrd="2" destOrd="0" presId="urn:microsoft.com/office/officeart/2008/layout/VerticalCurvedList"/>
    <dgm:cxn modelId="{78F1639C-0960-416F-9436-A7A86A8C043C}" type="presParOf" srcId="{93F8EE05-DA43-4DBC-8386-A6D14109EA35}" destId="{40C213FF-7796-7F45-B670-221523762CD5}" srcOrd="0" destOrd="0" presId="urn:microsoft.com/office/officeart/2008/layout/VerticalCurvedList"/>
    <dgm:cxn modelId="{9A5BE62A-2834-4486-A235-78385663410E}" type="presParOf" srcId="{70B66250-26D2-954C-B936-8999E81D8127}" destId="{C09C4A6E-B7AE-496F-958A-8142E3FD5336}" srcOrd="3" destOrd="0" presId="urn:microsoft.com/office/officeart/2008/layout/VerticalCurvedList"/>
    <dgm:cxn modelId="{15CD00BC-9A2C-4521-B93B-E87586642BDB}" type="presParOf" srcId="{70B66250-26D2-954C-B936-8999E81D8127}" destId="{C1EF6137-643D-4563-9DDE-5D9ADDD6C664}" srcOrd="4" destOrd="0" presId="urn:microsoft.com/office/officeart/2008/layout/VerticalCurvedList"/>
    <dgm:cxn modelId="{EAFAE852-E8D1-46BB-B794-3B2C5899D646}" type="presParOf" srcId="{C1EF6137-643D-4563-9DDE-5D9ADDD6C664}" destId="{8C532630-0E44-384A-8C7B-B5A127DEA1AD}" srcOrd="0" destOrd="0" presId="urn:microsoft.com/office/officeart/2008/layout/VerticalCurvedList"/>
    <dgm:cxn modelId="{FB3C4261-4BD3-4C22-9914-6D58A85AC3E2}" type="presParOf" srcId="{70B66250-26D2-954C-B936-8999E81D8127}" destId="{3A6B59D8-282D-497D-B06A-66484CEFF018}" srcOrd="5" destOrd="0" presId="urn:microsoft.com/office/officeart/2008/layout/VerticalCurvedList"/>
    <dgm:cxn modelId="{0B9FECDC-4D07-4B83-9607-254CB72F648D}" type="presParOf" srcId="{70B66250-26D2-954C-B936-8999E81D8127}" destId="{71815694-37A8-4B43-81DD-D596A8B704EA}" srcOrd="6" destOrd="0" presId="urn:microsoft.com/office/officeart/2008/layout/VerticalCurvedList"/>
    <dgm:cxn modelId="{7AE889EA-E86A-4E16-8D93-D09749A9A3EA}" type="presParOf" srcId="{71815694-37A8-4B43-81DD-D596A8B704EA}" destId="{42EBA0CD-354A-9249-92FE-38CB88CADB3C}" srcOrd="0" destOrd="0" presId="urn:microsoft.com/office/officeart/2008/layout/VerticalCurvedList"/>
    <dgm:cxn modelId="{68246B86-CB79-4CE2-BD6A-75F91EF76737}" type="presParOf" srcId="{70B66250-26D2-954C-B936-8999E81D8127}" destId="{B9EC87D6-C2B8-4165-99A0-3ECE70AF18B1}" srcOrd="7" destOrd="0" presId="urn:microsoft.com/office/officeart/2008/layout/VerticalCurvedList"/>
    <dgm:cxn modelId="{8FD34F61-F4B7-453A-B61E-7F37121E9C38}" type="presParOf" srcId="{70B66250-26D2-954C-B936-8999E81D8127}" destId="{3971640C-096A-442C-88A6-E83A45BC9B28}" srcOrd="8" destOrd="0" presId="urn:microsoft.com/office/officeart/2008/layout/VerticalCurvedList"/>
    <dgm:cxn modelId="{02E6A184-1730-41A3-A739-D15FA00FC936}" type="presParOf" srcId="{3971640C-096A-442C-88A6-E83A45BC9B28}" destId="{35AB7C10-300C-A64F-A83A-F31336E4F664}" srcOrd="0" destOrd="0" presId="urn:microsoft.com/office/officeart/2008/layout/VerticalCurvedList"/>
    <dgm:cxn modelId="{EA17B87E-4CE5-4E57-8A42-70E3E471F6D6}" type="presParOf" srcId="{70B66250-26D2-954C-B936-8999E81D8127}" destId="{6070D170-B537-4E68-9969-6A562B1983CC}" srcOrd="9" destOrd="0" presId="urn:microsoft.com/office/officeart/2008/layout/VerticalCurvedList"/>
    <dgm:cxn modelId="{8C7D82C1-ADD8-4904-A06F-CBE02EA888F5}" type="presParOf" srcId="{70B66250-26D2-954C-B936-8999E81D8127}" destId="{4673C42F-8D72-4224-A6BD-5FABD3425D91}" srcOrd="10" destOrd="0" presId="urn:microsoft.com/office/officeart/2008/layout/VerticalCurvedList"/>
    <dgm:cxn modelId="{AA567AB7-CF72-4FDA-B944-528C8DC1636C}" type="presParOf" srcId="{4673C42F-8D72-4224-A6BD-5FABD3425D91}" destId="{27B810EE-A698-184E-8021-97FCB60F14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3B0EC7-EC4E-994B-9BC2-571001AC153B}">
      <dsp:nvSpPr>
        <dsp:cNvPr id="0" name=""/>
        <dsp:cNvSpPr/>
      </dsp:nvSpPr>
      <dsp:spPr>
        <a:xfrm>
          <a:off x="-5116992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7CAD6-17E7-418C-BD11-7DAB9FF7B459}">
      <dsp:nvSpPr>
        <dsp:cNvPr id="0" name=""/>
        <dsp:cNvSpPr/>
      </dsp:nvSpPr>
      <dsp:spPr>
        <a:xfrm>
          <a:off x="427226" y="282782"/>
          <a:ext cx="7739890" cy="565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204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Goals</a:t>
          </a:r>
          <a:endParaRPr lang="en-US" sz="2900" kern="1200" dirty="0"/>
        </a:p>
      </dsp:txBody>
      <dsp:txXfrm>
        <a:off x="427226" y="282782"/>
        <a:ext cx="7739890" cy="565926"/>
      </dsp:txXfrm>
    </dsp:sp>
    <dsp:sp modelId="{40C213FF-7796-7F45-B670-221523762CD5}">
      <dsp:nvSpPr>
        <dsp:cNvPr id="0" name=""/>
        <dsp:cNvSpPr/>
      </dsp:nvSpPr>
      <dsp:spPr>
        <a:xfrm>
          <a:off x="73522" y="212041"/>
          <a:ext cx="707408" cy="7074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C4A6E-B7AE-496F-958A-8142E3FD5336}">
      <dsp:nvSpPr>
        <dsp:cNvPr id="0" name=""/>
        <dsp:cNvSpPr/>
      </dsp:nvSpPr>
      <dsp:spPr>
        <a:xfrm>
          <a:off x="832752" y="1131400"/>
          <a:ext cx="7334364" cy="565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204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Model Overview</a:t>
          </a:r>
          <a:endParaRPr lang="en-US" sz="2900" kern="1200" dirty="0"/>
        </a:p>
      </dsp:txBody>
      <dsp:txXfrm>
        <a:off x="832752" y="1131400"/>
        <a:ext cx="7334364" cy="565926"/>
      </dsp:txXfrm>
    </dsp:sp>
    <dsp:sp modelId="{8C532630-0E44-384A-8C7B-B5A127DEA1AD}">
      <dsp:nvSpPr>
        <dsp:cNvPr id="0" name=""/>
        <dsp:cNvSpPr/>
      </dsp:nvSpPr>
      <dsp:spPr>
        <a:xfrm>
          <a:off x="479048" y="1060659"/>
          <a:ext cx="707408" cy="7074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B59D8-282D-497D-B06A-66484CEFF018}">
      <dsp:nvSpPr>
        <dsp:cNvPr id="0" name=""/>
        <dsp:cNvSpPr/>
      </dsp:nvSpPr>
      <dsp:spPr>
        <a:xfrm>
          <a:off x="957216" y="1980018"/>
          <a:ext cx="7209900" cy="565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204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System Overview</a:t>
          </a:r>
        </a:p>
      </dsp:txBody>
      <dsp:txXfrm>
        <a:off x="957216" y="1980018"/>
        <a:ext cx="7209900" cy="565926"/>
      </dsp:txXfrm>
    </dsp:sp>
    <dsp:sp modelId="{42EBA0CD-354A-9249-92FE-38CB88CADB3C}">
      <dsp:nvSpPr>
        <dsp:cNvPr id="0" name=""/>
        <dsp:cNvSpPr/>
      </dsp:nvSpPr>
      <dsp:spPr>
        <a:xfrm>
          <a:off x="603512" y="1909277"/>
          <a:ext cx="707408" cy="7074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C87D6-C2B8-4165-99A0-3ECE70AF18B1}">
      <dsp:nvSpPr>
        <dsp:cNvPr id="0" name=""/>
        <dsp:cNvSpPr/>
      </dsp:nvSpPr>
      <dsp:spPr>
        <a:xfrm>
          <a:off x="832752" y="2828636"/>
          <a:ext cx="7334364" cy="565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204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Assurance</a:t>
          </a:r>
          <a:r>
            <a:rPr lang="en-US" sz="2900" kern="1200" baseline="0" dirty="0" smtClean="0"/>
            <a:t> Cases</a:t>
          </a:r>
          <a:endParaRPr lang="en-US" sz="2900" kern="1200" dirty="0"/>
        </a:p>
      </dsp:txBody>
      <dsp:txXfrm>
        <a:off x="832752" y="2828636"/>
        <a:ext cx="7334364" cy="565926"/>
      </dsp:txXfrm>
    </dsp:sp>
    <dsp:sp modelId="{35AB7C10-300C-A64F-A83A-F31336E4F664}">
      <dsp:nvSpPr>
        <dsp:cNvPr id="0" name=""/>
        <dsp:cNvSpPr/>
      </dsp:nvSpPr>
      <dsp:spPr>
        <a:xfrm>
          <a:off x="479048" y="2757895"/>
          <a:ext cx="707408" cy="7074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0D170-B537-4E68-9969-6A562B1983CC}">
      <dsp:nvSpPr>
        <dsp:cNvPr id="0" name=""/>
        <dsp:cNvSpPr/>
      </dsp:nvSpPr>
      <dsp:spPr>
        <a:xfrm>
          <a:off x="427226" y="3677254"/>
          <a:ext cx="7739890" cy="565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204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Demo</a:t>
          </a:r>
          <a:endParaRPr lang="en-US" sz="2900" kern="1200" dirty="0"/>
        </a:p>
      </dsp:txBody>
      <dsp:txXfrm>
        <a:off x="427226" y="3677254"/>
        <a:ext cx="7739890" cy="565926"/>
      </dsp:txXfrm>
    </dsp:sp>
    <dsp:sp modelId="{27B810EE-A698-184E-8021-97FCB60F14DA}">
      <dsp:nvSpPr>
        <dsp:cNvPr id="0" name=""/>
        <dsp:cNvSpPr/>
      </dsp:nvSpPr>
      <dsp:spPr>
        <a:xfrm>
          <a:off x="73522" y="3606513"/>
          <a:ext cx="707408" cy="7074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1A3FD-988C-FC4B-94D4-1D2411B70C9B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2EB8F-F2A1-1A40-BC7B-CC3DE84384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5365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487F-D3B9-AF45-9C93-59EC5889C6B0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F664-38CF-DF40-9915-72A7D550FA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7200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DF664-38CF-DF40-9915-72A7D550FA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1482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Dr. Nancy </a:t>
            </a:r>
            <a:r>
              <a:rPr lang="en-US" b="1" dirty="0" err="1" smtClean="0">
                <a:solidFill>
                  <a:schemeClr val="tx2"/>
                </a:solidFill>
              </a:rPr>
              <a:t>Hanrahan</a:t>
            </a:r>
            <a:r>
              <a:rPr lang="en-US" dirty="0" smtClean="0"/>
              <a:t>: Associate Professor of Nursing, Health Technology Lab, Mental Health Task Force</a:t>
            </a:r>
          </a:p>
          <a:p>
            <a:r>
              <a:rPr lang="en-US" b="1" dirty="0" smtClean="0">
                <a:solidFill>
                  <a:srgbClr val="1F497D"/>
                </a:solidFill>
              </a:rPr>
              <a:t>Dr. </a:t>
            </a:r>
            <a:r>
              <a:rPr lang="en-US" b="1" dirty="0" err="1" smtClean="0">
                <a:solidFill>
                  <a:srgbClr val="1F497D"/>
                </a:solidFill>
              </a:rPr>
              <a:t>Eran</a:t>
            </a:r>
            <a:r>
              <a:rPr lang="en-US" b="1" dirty="0" smtClean="0">
                <a:solidFill>
                  <a:srgbClr val="1F497D"/>
                </a:solidFill>
              </a:rPr>
              <a:t> </a:t>
            </a:r>
            <a:r>
              <a:rPr lang="en-US" b="1" dirty="0" err="1" smtClean="0">
                <a:solidFill>
                  <a:srgbClr val="1F497D"/>
                </a:solidFill>
              </a:rPr>
              <a:t>Magen</a:t>
            </a:r>
            <a:r>
              <a:rPr lang="en-US" dirty="0" smtClean="0"/>
              <a:t>: CAPS Research Director, Founder and Scientific Director of Center for Supportive Relationships </a:t>
            </a:r>
          </a:p>
          <a:p>
            <a:r>
              <a:rPr lang="en-US" b="1" dirty="0" err="1" smtClean="0">
                <a:solidFill>
                  <a:srgbClr val="1F497D"/>
                </a:solidFill>
              </a:rPr>
              <a:t>Siddharth</a:t>
            </a:r>
            <a:r>
              <a:rPr lang="en-US" b="1" dirty="0" smtClean="0">
                <a:solidFill>
                  <a:srgbClr val="1F497D"/>
                </a:solidFill>
              </a:rPr>
              <a:t> </a:t>
            </a:r>
            <a:r>
              <a:rPr lang="en-US" b="1" dirty="0" err="1" smtClean="0">
                <a:solidFill>
                  <a:srgbClr val="1F497D"/>
                </a:solidFill>
              </a:rPr>
              <a:t>Saxena</a:t>
            </a:r>
            <a:r>
              <a:rPr lang="en-US" dirty="0" smtClean="0"/>
              <a:t>: Graduate student in Electrical Engineering, </a:t>
            </a:r>
            <a:r>
              <a:rPr lang="en-US" dirty="0" err="1" smtClean="0"/>
              <a:t>Detkin</a:t>
            </a:r>
            <a:r>
              <a:rPr lang="en-US" dirty="0" smtClean="0"/>
              <a:t> Lab Assistant</a:t>
            </a:r>
          </a:p>
          <a:p>
            <a:r>
              <a:rPr lang="en-US" b="1" dirty="0" smtClean="0">
                <a:solidFill>
                  <a:srgbClr val="1F497D"/>
                </a:solidFill>
              </a:rPr>
              <a:t>Lucas Blair</a:t>
            </a:r>
            <a:r>
              <a:rPr lang="en-US" dirty="0" smtClean="0"/>
              <a:t>: Educational and Health Game Designer, Little Bird Games</a:t>
            </a:r>
          </a:p>
          <a:p>
            <a:r>
              <a:rPr lang="en-US" b="1" dirty="0" smtClean="0">
                <a:solidFill>
                  <a:srgbClr val="1F497D"/>
                </a:solidFill>
              </a:rPr>
              <a:t>Antonia </a:t>
            </a:r>
            <a:r>
              <a:rPr lang="en-US" b="1" dirty="0" err="1" smtClean="0">
                <a:solidFill>
                  <a:srgbClr val="1F497D"/>
                </a:solidFill>
              </a:rPr>
              <a:t>Diener</a:t>
            </a:r>
            <a:r>
              <a:rPr lang="en-US" dirty="0" smtClean="0"/>
              <a:t>: President of the </a:t>
            </a:r>
            <a:r>
              <a:rPr lang="en-US" dirty="0" err="1" smtClean="0"/>
              <a:t>RAPLine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DF664-38CF-DF40-9915-72A7D550FA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590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C5EA-23A5-4541-893F-495A42EC8B42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102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C6E1-9B13-A74C-A4CE-2DA1D660BD9C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572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4EA-BC9E-6043-9DEB-E823F3FD6786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328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2B70-12E0-A94D-8D00-387F742273BD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309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BE32-6E84-7A44-ACD7-65275CC537F5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320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AC1A-CFDC-4341-AE3E-02D9C2346643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998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872-A36A-2F4D-86AE-096F19D3DA15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929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DF9B-E99F-E542-90E1-E7895A45A048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839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DB8D-FC52-4E41-AB40-BB1B8C613751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495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556C-F9EE-7549-B5A5-D8FDEDC37AB3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584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B241-06A6-DA47-AE0D-329BE028436F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308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7155A-FC5B-5145-9306-E8A145A68C1A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678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Pacemaker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67369"/>
            <a:ext cx="7342188" cy="2265767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>
                <a:solidFill>
                  <a:srgbClr val="000000"/>
                </a:solidFill>
              </a:rPr>
              <a:t>Natalie Eisner</a:t>
            </a:r>
          </a:p>
          <a:p>
            <a:r>
              <a:rPr lang="en-US" sz="3400" dirty="0" err="1" smtClean="0">
                <a:solidFill>
                  <a:srgbClr val="000000"/>
                </a:solidFill>
              </a:rPr>
              <a:t>Jitesh</a:t>
            </a:r>
            <a:r>
              <a:rPr lang="en-US" sz="3400" dirty="0" smtClean="0">
                <a:solidFill>
                  <a:srgbClr val="000000"/>
                </a:solidFill>
              </a:rPr>
              <a:t> Gupta</a:t>
            </a:r>
          </a:p>
          <a:p>
            <a:r>
              <a:rPr lang="en-US" sz="3400" dirty="0" err="1" smtClean="0">
                <a:solidFill>
                  <a:srgbClr val="000000"/>
                </a:solidFill>
              </a:rPr>
              <a:t>Ankit</a:t>
            </a:r>
            <a:r>
              <a:rPr lang="en-US" sz="3400" dirty="0" smtClean="0">
                <a:solidFill>
                  <a:srgbClr val="000000"/>
                </a:solidFill>
              </a:rPr>
              <a:t> </a:t>
            </a:r>
            <a:r>
              <a:rPr lang="en-US" sz="3400" dirty="0" err="1" smtClean="0">
                <a:solidFill>
                  <a:srgbClr val="000000"/>
                </a:solidFill>
              </a:rPr>
              <a:t>Mishra</a:t>
            </a:r>
            <a:endParaRPr lang="en-US" sz="3400" dirty="0" smtClean="0">
              <a:solidFill>
                <a:srgbClr val="000000"/>
              </a:solidFill>
            </a:endParaRPr>
          </a:p>
          <a:p>
            <a:r>
              <a:rPr lang="en-US" sz="3400" dirty="0" err="1" smtClean="0">
                <a:solidFill>
                  <a:srgbClr val="000000"/>
                </a:solidFill>
              </a:rPr>
              <a:t>Kruesit</a:t>
            </a:r>
            <a:r>
              <a:rPr lang="en-US" sz="3400" dirty="0" smtClean="0">
                <a:solidFill>
                  <a:srgbClr val="000000"/>
                </a:solidFill>
              </a:rPr>
              <a:t> </a:t>
            </a:r>
            <a:r>
              <a:rPr lang="en-US" sz="3400" dirty="0" err="1" smtClean="0">
                <a:solidFill>
                  <a:srgbClr val="000000"/>
                </a:solidFill>
              </a:rPr>
              <a:t>Upatising</a:t>
            </a:r>
            <a:endParaRPr lang="en-US" sz="3400" dirty="0" smtClean="0">
              <a:solidFill>
                <a:srgbClr val="000000"/>
              </a:solidFill>
            </a:endParaRPr>
          </a:p>
          <a:p>
            <a:endParaRPr lang="en-US" sz="1800" dirty="0" smtClean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Professor: </a:t>
            </a:r>
            <a:r>
              <a:rPr lang="en-US" sz="1800" dirty="0" err="1" smtClean="0">
                <a:solidFill>
                  <a:srgbClr val="000000"/>
                </a:solidFill>
              </a:rPr>
              <a:t>Insup</a:t>
            </a:r>
            <a:r>
              <a:rPr lang="en-US" sz="1800" dirty="0" smtClean="0">
                <a:solidFill>
                  <a:srgbClr val="000000"/>
                </a:solidFill>
              </a:rPr>
              <a:t> Lee      -     Course: CIS 541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EB50-1F51-FB41-B733-2358C44206A2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7" name="Picture 6" descr="Upenn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72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 – 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VRP Timer – A/</a:t>
            </a:r>
            <a:r>
              <a:rPr lang="en-US" dirty="0" err="1" smtClean="0"/>
              <a:t>Vsense</a:t>
            </a:r>
            <a:r>
              <a:rPr lang="en-US" dirty="0" smtClean="0"/>
              <a:t> off</a:t>
            </a:r>
          </a:p>
          <a:p>
            <a:r>
              <a:rPr lang="en-US" dirty="0" smtClean="0"/>
              <a:t>PVARP Timer – </a:t>
            </a:r>
            <a:r>
              <a:rPr lang="en-US" dirty="0" err="1" smtClean="0"/>
              <a:t>Asense</a:t>
            </a:r>
            <a:r>
              <a:rPr lang="en-US" dirty="0" smtClean="0"/>
              <a:t> off</a:t>
            </a:r>
          </a:p>
          <a:p>
            <a:r>
              <a:rPr lang="en-US" dirty="0" smtClean="0"/>
              <a:t>LRI-AVI Timer – A/</a:t>
            </a:r>
            <a:r>
              <a:rPr lang="en-US" dirty="0" err="1" smtClean="0"/>
              <a:t>Vsense</a:t>
            </a:r>
            <a:r>
              <a:rPr lang="en-US" dirty="0" smtClean="0"/>
              <a:t> on</a:t>
            </a:r>
          </a:p>
          <a:p>
            <a:r>
              <a:rPr lang="en-US" dirty="0" smtClean="0"/>
              <a:t>AVI Timer  - </a:t>
            </a:r>
            <a:r>
              <a:rPr lang="en-US" dirty="0" err="1" smtClean="0"/>
              <a:t>Vsense</a:t>
            </a:r>
            <a:r>
              <a:rPr lang="en-US" dirty="0" smtClean="0"/>
              <a:t> on</a:t>
            </a:r>
          </a:p>
          <a:p>
            <a:r>
              <a:rPr lang="en-US" dirty="0" smtClean="0"/>
              <a:t>PAVB Timer – </a:t>
            </a:r>
            <a:r>
              <a:rPr lang="en-US" dirty="0" err="1" smtClean="0"/>
              <a:t>Vsense</a:t>
            </a:r>
            <a:r>
              <a:rPr lang="en-US" dirty="0" smtClean="0"/>
              <a:t> off</a:t>
            </a:r>
          </a:p>
          <a:p>
            <a:r>
              <a:rPr lang="en-US" dirty="0" smtClean="0"/>
              <a:t>LRI Timer – enforce A/V pacing</a:t>
            </a:r>
          </a:p>
          <a:p>
            <a:r>
              <a:rPr lang="en-US" dirty="0" smtClean="0"/>
              <a:t>URI Timer – regulate </a:t>
            </a:r>
            <a:r>
              <a:rPr lang="en-US" dirty="0" err="1" smtClean="0"/>
              <a:t>VPace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2B70-12E0-A94D-8D00-387F742273BD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7" name="Picture 6" descr="Upenn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 – </a:t>
            </a:r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8" name="Content Placeholder 7" descr="test tim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1" y="1417638"/>
            <a:ext cx="8229600" cy="522895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2B70-12E0-A94D-8D00-387F742273BD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7" name="Picture 6" descr="Upenn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Assurance Case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support the main goal three sub goals were defined.</a:t>
            </a:r>
          </a:p>
          <a:p>
            <a:pPr lvl="1"/>
            <a:r>
              <a:rPr lang="en-US" dirty="0" smtClean="0"/>
              <a:t>The model satisfies all the desired properties</a:t>
            </a:r>
          </a:p>
          <a:p>
            <a:pPr lvl="1"/>
            <a:r>
              <a:rPr lang="en-US" dirty="0" smtClean="0"/>
              <a:t>The code generation process transforms the model into the code correctly</a:t>
            </a:r>
          </a:p>
          <a:p>
            <a:pPr lvl="1"/>
            <a:r>
              <a:rPr lang="en-US" dirty="0" smtClean="0"/>
              <a:t>The synthesized code satisfies all the desired properties with the timing tolerance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2B70-12E0-A94D-8D00-387F742273BD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7" name="Picture 6" descr="Upenn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Assurance Cases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model and the system are deadlock free</a:t>
            </a:r>
          </a:p>
          <a:p>
            <a:r>
              <a:rPr lang="en-US" dirty="0" smtClean="0"/>
              <a:t>The model and the system satisfy </a:t>
            </a:r>
          </a:p>
          <a:p>
            <a:pPr lvl="1"/>
            <a:r>
              <a:rPr lang="en-US" dirty="0" smtClean="0"/>
              <a:t>LRI Constraint</a:t>
            </a:r>
          </a:p>
          <a:p>
            <a:pPr lvl="1"/>
            <a:r>
              <a:rPr lang="en-US" dirty="0" smtClean="0"/>
              <a:t>AVI Constraint</a:t>
            </a:r>
          </a:p>
          <a:p>
            <a:pPr lvl="1"/>
            <a:r>
              <a:rPr lang="en-US" dirty="0" smtClean="0"/>
              <a:t>URI Constraint</a:t>
            </a:r>
          </a:p>
          <a:p>
            <a:pPr lvl="1"/>
            <a:r>
              <a:rPr lang="en-US" dirty="0" smtClean="0"/>
              <a:t>PVARP Constraint</a:t>
            </a:r>
          </a:p>
          <a:p>
            <a:pPr lvl="1"/>
            <a:r>
              <a:rPr lang="en-US" dirty="0" smtClean="0"/>
              <a:t>VRP Constraint </a:t>
            </a:r>
          </a:p>
          <a:p>
            <a:pPr lvl="1"/>
            <a:r>
              <a:rPr lang="en-US" dirty="0" smtClean="0"/>
              <a:t>LED </a:t>
            </a:r>
          </a:p>
          <a:p>
            <a:pPr lvl="1"/>
            <a:r>
              <a:rPr lang="en-US" dirty="0" smtClean="0"/>
              <a:t>Display</a:t>
            </a:r>
          </a:p>
          <a:p>
            <a:pPr lvl="1"/>
            <a:r>
              <a:rPr lang="en-US" dirty="0" smtClean="0"/>
              <a:t>Alarm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EACC-A3B7-E44D-AF4C-DF0579BE83C6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10" name="Picture 9" descr="Upenn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73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Assurance case - LRI</a:t>
            </a:r>
            <a:endParaRPr lang="en-US" dirty="0"/>
          </a:p>
        </p:txBody>
      </p:sp>
      <p:pic>
        <p:nvPicPr>
          <p:cNvPr id="6" name="Content Placeholder 5" descr="lri screen grab 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1051" y="1624202"/>
            <a:ext cx="4419600" cy="509727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2B70-12E0-A94D-8D00-387F742273BD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lri screen grab c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9100" y="1151728"/>
            <a:ext cx="4457701" cy="57062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9" name="Picture 8" descr="Upenn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5DB-D314-2247-8648-871C6045F3EF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8</a:t>
            </a:r>
          </a:p>
        </p:txBody>
      </p:sp>
      <p:pic>
        <p:nvPicPr>
          <p:cNvPr id="7" name="Picture 6" descr="Upenn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06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Presentation Overview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335407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0135-38E9-0E4E-8FE8-D2CC903D6696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7" name="Picture 6" descr="UpennLogo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46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Our Goal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design, implement and test a pacemaker that prevents </a:t>
            </a:r>
            <a:r>
              <a:rPr lang="en-US" dirty="0" err="1" smtClean="0"/>
              <a:t>bradycardia</a:t>
            </a:r>
            <a:r>
              <a:rPr lang="en-US" dirty="0" smtClean="0"/>
              <a:t> in patients and is acceptably safe to operate in the DDD normal mode.</a:t>
            </a:r>
          </a:p>
          <a:p>
            <a:pPr marL="0" indent="0">
              <a:buNone/>
            </a:pPr>
            <a:r>
              <a:rPr lang="en-US" dirty="0" smtClean="0"/>
              <a:t>Primary constraints – </a:t>
            </a:r>
          </a:p>
          <a:p>
            <a:pPr marL="0" indent="0"/>
            <a:r>
              <a:rPr lang="en-US" dirty="0" smtClean="0"/>
              <a:t> Five timing cycles – LRI, URI, AVI, PVARP, VRP</a:t>
            </a:r>
          </a:p>
          <a:p>
            <a:pPr marL="0" indent="0"/>
            <a:r>
              <a:rPr lang="en-US" dirty="0" smtClean="0"/>
              <a:t>LED Visualization</a:t>
            </a:r>
          </a:p>
          <a:p>
            <a:pPr marL="0" indent="0"/>
            <a:r>
              <a:rPr lang="en-US" dirty="0" smtClean="0"/>
              <a:t> Display</a:t>
            </a:r>
          </a:p>
          <a:p>
            <a:pPr marL="0" indent="0"/>
            <a:r>
              <a:rPr lang="en-US" dirty="0" smtClean="0"/>
              <a:t> Modes and Keyboard interface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A8C9-F03F-A148-BDDF-934A99C8F1ED}" type="datetime1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7" name="Picture 6" descr="Upenn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39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Satisfaction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were taken from Boston Scientific </a:t>
            </a:r>
          </a:p>
          <a:p>
            <a:r>
              <a:rPr lang="en-US" dirty="0" smtClean="0"/>
              <a:t>System specifications were implemented to ensure safety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2B70-12E0-A94D-8D00-387F742273BD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7" name="Picture 6" descr="Upenn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Divided into two components – Heart and Pace Maker</a:t>
            </a:r>
          </a:p>
          <a:p>
            <a:r>
              <a:rPr lang="en-US" dirty="0" smtClean="0"/>
              <a:t>The model has 12 automata –</a:t>
            </a:r>
          </a:p>
          <a:p>
            <a:pPr lvl="1"/>
            <a:r>
              <a:rPr lang="en-US" sz="1800" dirty="0" smtClean="0"/>
              <a:t>PM Sense</a:t>
            </a:r>
          </a:p>
          <a:p>
            <a:pPr lvl="1"/>
            <a:r>
              <a:rPr lang="en-US" sz="1800" dirty="0" smtClean="0"/>
              <a:t>PM Pace</a:t>
            </a:r>
          </a:p>
          <a:p>
            <a:pPr lvl="1"/>
            <a:r>
              <a:rPr lang="en-US" sz="1800" dirty="0" smtClean="0"/>
              <a:t>Display</a:t>
            </a:r>
          </a:p>
          <a:p>
            <a:pPr lvl="1"/>
            <a:r>
              <a:rPr lang="en-US" sz="1800" dirty="0" smtClean="0"/>
              <a:t>Alarm</a:t>
            </a:r>
          </a:p>
          <a:p>
            <a:pPr lvl="1"/>
            <a:r>
              <a:rPr lang="en-US" sz="1800" dirty="0" err="1" smtClean="0"/>
              <a:t>PMKeyboard</a:t>
            </a:r>
            <a:endParaRPr lang="en-US" sz="1800" dirty="0" smtClean="0"/>
          </a:p>
          <a:p>
            <a:pPr lvl="1"/>
            <a:r>
              <a:rPr lang="en-US" sz="1800" dirty="0" smtClean="0"/>
              <a:t>PM Mode 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FDB8-9FF3-9B47-95DC-87BEC230CDF5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7" name="Picture 6" descr="Upenn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207966" y="3220872"/>
            <a:ext cx="3129887" cy="259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Heart Sense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Heart Pace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Alarm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HeartKeyboard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Heart Mode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65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Queries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8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648"/>
                <a:gridCol w="5929952"/>
              </a:tblGrid>
              <a:tr h="542145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Query</a:t>
                      </a:r>
                      <a:endParaRPr lang="en-US" dirty="0"/>
                    </a:p>
                  </a:txBody>
                  <a:tcPr/>
                </a:tc>
              </a:tr>
              <a:tr h="542145">
                <a:tc>
                  <a:txBody>
                    <a:bodyPr/>
                    <a:lstStyle/>
                    <a:p>
                      <a:r>
                        <a:rPr lang="en-US" dirty="0" smtClean="0"/>
                        <a:t>Deadlock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A[] !deadlock</a:t>
                      </a:r>
                      <a:endParaRPr lang="en-US" dirty="0"/>
                    </a:p>
                  </a:txBody>
                  <a:tcPr/>
                </a:tc>
              </a:tr>
              <a:tr h="542145">
                <a:tc>
                  <a:txBody>
                    <a:bodyPr/>
                    <a:lstStyle/>
                    <a:p>
                      <a:r>
                        <a:rPr lang="en-US" dirty="0" smtClean="0"/>
                        <a:t>LRI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A[] (</a:t>
                      </a:r>
                      <a:r>
                        <a:rPr lang="en-US" dirty="0" err="1" smtClean="0"/>
                        <a:t>PMSense.PVRP_Check</a:t>
                      </a:r>
                      <a:r>
                        <a:rPr lang="en-US" dirty="0" smtClean="0"/>
                        <a:t> imply </a:t>
                      </a:r>
                      <a:r>
                        <a:rPr lang="en-US" dirty="0" err="1" smtClean="0"/>
                        <a:t>PMSense.t</a:t>
                      </a:r>
                      <a:r>
                        <a:rPr lang="en-US" dirty="0" smtClean="0"/>
                        <a:t> &lt;=LRI)" </a:t>
                      </a:r>
                      <a:endParaRPr lang="en-US" dirty="0"/>
                    </a:p>
                  </a:txBody>
                  <a:tcPr/>
                </a:tc>
              </a:tr>
              <a:tr h="935756">
                <a:tc>
                  <a:txBody>
                    <a:bodyPr/>
                    <a:lstStyle/>
                    <a:p>
                      <a:r>
                        <a:rPr lang="en-US" dirty="0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A[] (</a:t>
                      </a:r>
                      <a:r>
                        <a:rPr lang="en-US" dirty="0" err="1" smtClean="0"/>
                        <a:t>PMSense.VentricularCheck</a:t>
                      </a:r>
                      <a:r>
                        <a:rPr lang="en-US" dirty="0" smtClean="0"/>
                        <a:t> &amp;&amp; </a:t>
                      </a:r>
                      <a:r>
                        <a:rPr lang="en-US" dirty="0" err="1" smtClean="0"/>
                        <a:t>extra_ventricular</a:t>
                      </a:r>
                      <a:r>
                        <a:rPr lang="en-US" dirty="0" smtClean="0"/>
                        <a:t> imply </a:t>
                      </a:r>
                      <a:r>
                        <a:rPr lang="en-US" dirty="0" err="1" smtClean="0"/>
                        <a:t>PMSense.t</a:t>
                      </a:r>
                      <a:r>
                        <a:rPr lang="en-US" dirty="0" smtClean="0"/>
                        <a:t> &gt;= URI)</a:t>
                      </a:r>
                      <a:endParaRPr lang="en-US" dirty="0"/>
                    </a:p>
                  </a:txBody>
                  <a:tcPr/>
                </a:tc>
              </a:tr>
              <a:tr h="542145">
                <a:tc>
                  <a:txBody>
                    <a:bodyPr/>
                    <a:lstStyle/>
                    <a:p>
                      <a:r>
                        <a:rPr lang="en-US" dirty="0" smtClean="0"/>
                        <a:t>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A[] (</a:t>
                      </a:r>
                      <a:r>
                        <a:rPr lang="en-US" dirty="0" err="1" smtClean="0"/>
                        <a:t>PMPace.AtrialEventOccured</a:t>
                      </a:r>
                      <a:r>
                        <a:rPr lang="en-US" dirty="0" smtClean="0"/>
                        <a:t> imply </a:t>
                      </a:r>
                      <a:r>
                        <a:rPr lang="en-US" dirty="0" err="1" smtClean="0"/>
                        <a:t>PMPace.t</a:t>
                      </a:r>
                      <a:r>
                        <a:rPr lang="en-US" dirty="0" smtClean="0"/>
                        <a:t> &lt;=AVI)"</a:t>
                      </a:r>
                      <a:endParaRPr lang="en-US" dirty="0"/>
                    </a:p>
                  </a:txBody>
                  <a:tcPr/>
                </a:tc>
              </a:tr>
              <a:tr h="542145">
                <a:tc>
                  <a:txBody>
                    <a:bodyPr/>
                    <a:lstStyle/>
                    <a:p>
                      <a:r>
                        <a:rPr lang="en-US" dirty="0" smtClean="0"/>
                        <a:t>PVARP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A[] (</a:t>
                      </a:r>
                      <a:r>
                        <a:rPr lang="en-US" dirty="0" err="1" smtClean="0"/>
                        <a:t>PMSense.PVRP_Check</a:t>
                      </a:r>
                      <a:r>
                        <a:rPr lang="en-US" dirty="0" smtClean="0"/>
                        <a:t> imply </a:t>
                      </a:r>
                      <a:r>
                        <a:rPr lang="en-US" dirty="0" err="1" smtClean="0"/>
                        <a:t>PMSense.t</a:t>
                      </a:r>
                      <a:r>
                        <a:rPr lang="en-US" dirty="0" smtClean="0"/>
                        <a:t> &gt;= PVRP)</a:t>
                      </a:r>
                      <a:endParaRPr lang="en-US" dirty="0"/>
                    </a:p>
                  </a:txBody>
                  <a:tcPr/>
                </a:tc>
              </a:tr>
              <a:tr h="935756">
                <a:tc>
                  <a:txBody>
                    <a:bodyPr/>
                    <a:lstStyle/>
                    <a:p>
                      <a:r>
                        <a:rPr lang="en-US" dirty="0" smtClean="0"/>
                        <a:t>LED on </a:t>
                      </a:r>
                      <a:r>
                        <a:rPr lang="en-US" dirty="0" err="1" smtClean="0"/>
                        <a:t>ASignal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A[] </a:t>
                      </a:r>
                      <a:r>
                        <a:rPr lang="en-US" dirty="0" err="1" smtClean="0"/>
                        <a:t>LED.LEDASignal</a:t>
                      </a:r>
                      <a:r>
                        <a:rPr lang="en-US" dirty="0" smtClean="0"/>
                        <a:t> imply </a:t>
                      </a:r>
                      <a:r>
                        <a:rPr lang="en-US" dirty="0" err="1" smtClean="0"/>
                        <a:t>PMPace.AtrialEventOccured</a:t>
                      </a:r>
                      <a:r>
                        <a:rPr lang="en-US" dirty="0" smtClean="0"/>
                        <a:t> &amp;&amp; </a:t>
                      </a:r>
                      <a:r>
                        <a:rPr lang="en-US" dirty="0" err="1" smtClean="0"/>
                        <a:t>PMSense.AtrialEvent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2B70-12E0-A94D-8D00-387F742273BD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8" name="Picture 7" descr="Upenn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model automata is implemented as a thread or an interrupt on the </a:t>
            </a:r>
            <a:r>
              <a:rPr lang="en-US" dirty="0" err="1" smtClean="0"/>
              <a:t>mbed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Pace Maker has – </a:t>
            </a:r>
          </a:p>
          <a:p>
            <a:pPr lvl="1"/>
            <a:r>
              <a:rPr lang="en-US" dirty="0" smtClean="0"/>
              <a:t>PM Pace – thread spawned by time out timer</a:t>
            </a:r>
          </a:p>
          <a:p>
            <a:pPr lvl="1"/>
            <a:r>
              <a:rPr lang="en-US" dirty="0" smtClean="0"/>
              <a:t>PM Sense – Two interrupts and a thread</a:t>
            </a:r>
          </a:p>
          <a:p>
            <a:pPr lvl="1"/>
            <a:r>
              <a:rPr lang="en-US" dirty="0" smtClean="0"/>
              <a:t>Alarm – Thread spawned by a timer</a:t>
            </a:r>
          </a:p>
          <a:p>
            <a:pPr lvl="1"/>
            <a:r>
              <a:rPr lang="en-US" dirty="0" smtClean="0"/>
              <a:t>Display – Periodic thread</a:t>
            </a:r>
          </a:p>
          <a:p>
            <a:pPr lvl="1"/>
            <a:r>
              <a:rPr lang="en-US" dirty="0" smtClean="0"/>
              <a:t>Serial – A thread spawned by the serial interrupt</a:t>
            </a:r>
          </a:p>
          <a:p>
            <a:pPr lvl="1"/>
            <a:r>
              <a:rPr lang="en-US" dirty="0" smtClean="0"/>
              <a:t>Mode Change – Thread spawned by Pace and sense Threads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2B70-12E0-A94D-8D00-387F742273BD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7" name="Picture 6" descr="Upenn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has – </a:t>
            </a:r>
          </a:p>
          <a:p>
            <a:pPr lvl="1"/>
            <a:r>
              <a:rPr lang="en-US" dirty="0" smtClean="0"/>
              <a:t>Heart Pace – Two interrupts and a Thread</a:t>
            </a:r>
          </a:p>
          <a:p>
            <a:pPr lvl="1"/>
            <a:r>
              <a:rPr lang="en-US" dirty="0" smtClean="0"/>
              <a:t>Heart Sense – Thread spawned by a timer</a:t>
            </a:r>
          </a:p>
          <a:p>
            <a:pPr lvl="1"/>
            <a:r>
              <a:rPr lang="en-US" dirty="0" smtClean="0"/>
              <a:t>Display – Periodic thread</a:t>
            </a:r>
          </a:p>
          <a:p>
            <a:pPr lvl="1"/>
            <a:r>
              <a:rPr lang="en-US" dirty="0" smtClean="0"/>
              <a:t>Serial – A thread spawned by the serial interrupt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2B70-12E0-A94D-8D00-387F742273BD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7" name="Picture 6" descr="Upenn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51"/>
            <a:ext cx="8229600" cy="1143000"/>
          </a:xfrm>
        </p:spPr>
        <p:txBody>
          <a:bodyPr/>
          <a:lstStyle/>
          <a:p>
            <a:r>
              <a:rPr lang="en-US" dirty="0" smtClean="0"/>
              <a:t>System Overview - 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dirty="0" err="1" smtClean="0"/>
              <a:t>Asense</a:t>
            </a:r>
            <a:r>
              <a:rPr lang="en-US" dirty="0" smtClean="0"/>
              <a:t>/</a:t>
            </a:r>
            <a:r>
              <a:rPr lang="en-US" dirty="0" err="1" smtClean="0"/>
              <a:t>Vsense</a:t>
            </a:r>
            <a:r>
              <a:rPr lang="en-US" dirty="0" smtClean="0"/>
              <a:t> – Start timer.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APace</a:t>
            </a:r>
            <a:r>
              <a:rPr lang="en-US" dirty="0" smtClean="0"/>
              <a:t>/</a:t>
            </a:r>
            <a:r>
              <a:rPr lang="en-US" dirty="0" err="1" smtClean="0"/>
              <a:t>VPace</a:t>
            </a:r>
            <a:r>
              <a:rPr lang="en-US" dirty="0" smtClean="0"/>
              <a:t> – Reset Timers.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Timers – generate A/</a:t>
            </a:r>
            <a:r>
              <a:rPr lang="en-US" dirty="0" err="1" smtClean="0"/>
              <a:t>Vpace</a:t>
            </a:r>
            <a:r>
              <a:rPr lang="en-US" dirty="0" smtClean="0"/>
              <a:t> at timeout.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2B70-12E0-A94D-8D00-387F742273BD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912" y="423351"/>
            <a:ext cx="138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6</a:t>
            </a:r>
          </a:p>
        </p:txBody>
      </p:sp>
      <p:pic>
        <p:nvPicPr>
          <p:cNvPr id="7" name="Picture 6" descr="Upenn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" y="378537"/>
            <a:ext cx="883510" cy="828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3886</TotalTime>
  <Words>569</Words>
  <Application>Microsoft Office PowerPoint</Application>
  <PresentationFormat>On-screen Show (4:3)</PresentationFormat>
  <Paragraphs>156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Pacemaker</vt:lpstr>
      <vt:lpstr>Presentation Overview</vt:lpstr>
      <vt:lpstr>Our Goal</vt:lpstr>
      <vt:lpstr>Satisfaction of requirements</vt:lpstr>
      <vt:lpstr>Model Overview</vt:lpstr>
      <vt:lpstr>Model Queries</vt:lpstr>
      <vt:lpstr>System Overview</vt:lpstr>
      <vt:lpstr>System Overview</vt:lpstr>
      <vt:lpstr>System Overview - PM</vt:lpstr>
      <vt:lpstr>System Overview – PM</vt:lpstr>
      <vt:lpstr>System Overview – Test</vt:lpstr>
      <vt:lpstr>Assurance Case Methodology</vt:lpstr>
      <vt:lpstr>Assurance Cases Covered</vt:lpstr>
      <vt:lpstr>Assurance case - LRI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for Anonymous Evaluation of and Response to Mental Health at Penn</dc:title>
  <dc:creator>Daniela Rifkin</dc:creator>
  <cp:lastModifiedBy>Ankit Mishra</cp:lastModifiedBy>
  <cp:revision>64</cp:revision>
  <dcterms:created xsi:type="dcterms:W3CDTF">2014-11-17T16:15:27Z</dcterms:created>
  <dcterms:modified xsi:type="dcterms:W3CDTF">2014-12-16T08:22:02Z</dcterms:modified>
</cp:coreProperties>
</file>