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9354-8181-661F-C7A5-FD495290F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ECDC2-2564-475B-2E5C-8DDD7709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D1C9-5C28-63E0-BB5F-94DAF836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F0D6-E8F3-C167-E784-5ECC7BF5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2E88-B57D-2D5F-A5BA-A43D2265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4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3FBA-C745-5F76-7BF3-D95D62E6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040A2-77B5-E7B8-59ED-2DFBB35A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8329-7CCE-85C1-A77E-726B67DF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1441-6CBE-CF58-E50E-8A373B2F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F701-7461-55AB-CF7C-53CD34BC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4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650E3-02D9-CD3C-ABD6-B5F20858D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5910-9667-3EC9-CB5F-2C9527DC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A5B7-0C4F-0B4A-AE44-B84499D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35F9-2855-5F86-E785-3E75B77B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BC66-C880-A412-3444-4A695F5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337B-A0CD-3744-ECD6-7E81D01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8FFB-3F7E-6577-02F2-047E6C15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81D8-3F75-0744-A60A-CAB45D4F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0854-038E-72D8-946D-9688C0C3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4B85-B2BC-2AFA-70DD-F4E71944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7E59-BE0D-15A5-44B5-D6520A65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5376-9A0E-C4C7-E054-7E13CA5D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31D7-73F6-80F0-469E-0D02559D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6739-FB04-7122-6313-AE5BDA3A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B783-A5FA-A7F4-F34C-C7E48368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8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C5C-7B52-2B6A-FEE2-D284FA2F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656E-5DCA-15CE-CEB5-00923A531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9EB00-F0D5-0B1B-FCD1-53437910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172F-62CC-67BD-135C-32235DC5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C147-D22E-B348-5991-710A808E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AB96-E9E6-11FF-CABB-21C2219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4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1359-076E-AF41-2315-999D5080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1FE-1E40-91A7-26A2-143A0AE3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F9427-4AF3-333E-4AC7-0D75B2196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5012B-B28E-354C-27E5-5A3017B8F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9C02-D34F-4F58-FB63-4F7CE8560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4AD46-678E-5B45-780F-D4C32D1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E4BA2-A3A4-BD1D-1CB5-B07DC7AA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2CF75-02AA-614A-BCD7-576E2BC2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28D3-2C55-81D4-00F3-FEDFCA8B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C9DFD-1F0E-718B-A0F0-5120DD2D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0CD2E-7C6B-122B-FC72-DA4D6C21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92246-75C4-F139-405F-E84B16A6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C744-B90D-3B5F-478F-044003F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7F381-B9DB-B543-2FC0-EC5BF9FF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99FE-8B6E-818C-FF7B-DC2B992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EDE5-AC7D-8A4D-E579-630D199F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E28F-6E9A-4F73-77B1-BBAC8EF5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12D49-D5E0-3753-2FF9-9F42D8911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710C-3BF8-9956-F4CC-BC9EF069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F85D-C63E-793C-D806-4744DD0C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5FE7-7317-777B-E7C7-03165C13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9B16-57FA-AF13-0A44-32091C2A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4A6B6-BDC4-61E9-214C-E831A0968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BC0E-B46F-0B41-D427-6F2A9477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F1A3D-ED4E-2A4D-4830-85719AA1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0FFD1-4AEC-8978-023C-9FC5D092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C920-7729-90BD-EC4A-DF6AE1AA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9CBB-0C77-790F-695C-7748ADB1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6998-0FED-9C88-376B-162407FC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E7A0-39C4-747F-19FB-9FB4226B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B24B-BA59-4938-AB55-8E34F217EE6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CC4D-AC7E-349D-781B-C0C54F521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4E1D-31C3-6E50-AD42-783BD3F90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4C9E-5B38-4AA0-B8BB-E79C2B793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3DE48-057B-CB71-DC6A-59DA363EA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93AF9-7859-242D-BBD0-1187E7987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0" y="217619"/>
            <a:ext cx="11576309" cy="65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Kuldeep Vighane</dc:creator>
  <cp:lastModifiedBy>Kuldeep Vighane</cp:lastModifiedBy>
  <cp:revision>1</cp:revision>
  <dcterms:created xsi:type="dcterms:W3CDTF">2024-11-28T11:49:29Z</dcterms:created>
  <dcterms:modified xsi:type="dcterms:W3CDTF">2024-11-28T11:49:39Z</dcterms:modified>
</cp:coreProperties>
</file>