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89" r:id="rId6"/>
    <p:sldId id="276" r:id="rId7"/>
    <p:sldId id="277" r:id="rId8"/>
    <p:sldId id="278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rd, Vetria L" userId="20c8e339-db14-432a-8144-616341a527de" providerId="ADAL" clId="{D776DB6A-1103-412D-B112-0575BF9102D7}"/>
    <pc:docChg chg="addSld delSld modSld">
      <pc:chgData name="Byrd, Vetria L" userId="20c8e339-db14-432a-8144-616341a527de" providerId="ADAL" clId="{D776DB6A-1103-412D-B112-0575BF9102D7}" dt="2020-09-27T12:01:52.388" v="25" actId="20577"/>
      <pc:docMkLst>
        <pc:docMk/>
      </pc:docMkLst>
      <pc:sldChg chg="modSp">
        <pc:chgData name="Byrd, Vetria L" userId="20c8e339-db14-432a-8144-616341a527de" providerId="ADAL" clId="{D776DB6A-1103-412D-B112-0575BF9102D7}" dt="2020-09-27T12:01:52.388" v="25" actId="20577"/>
        <pc:sldMkLst>
          <pc:docMk/>
          <pc:sldMk cId="1617610978" sldId="256"/>
        </pc:sldMkLst>
        <pc:spChg chg="mod">
          <ac:chgData name="Byrd, Vetria L" userId="20c8e339-db14-432a-8144-616341a527de" providerId="ADAL" clId="{D776DB6A-1103-412D-B112-0575BF9102D7}" dt="2020-09-27T12:01:52.388" v="25" actId="20577"/>
          <ac:spMkLst>
            <pc:docMk/>
            <pc:sldMk cId="1617610978" sldId="256"/>
            <ac:spMk id="3" creationId="{45289871-86BF-482C-95AD-7C1D001EC9E6}"/>
          </ac:spMkLst>
        </pc:spChg>
      </pc:sldChg>
      <pc:sldChg chg="del">
        <pc:chgData name="Byrd, Vetria L" userId="20c8e339-db14-432a-8144-616341a527de" providerId="ADAL" clId="{D776DB6A-1103-412D-B112-0575BF9102D7}" dt="2020-09-27T12:01:07.779" v="5" actId="2696"/>
        <pc:sldMkLst>
          <pc:docMk/>
          <pc:sldMk cId="3835068530" sldId="257"/>
        </pc:sldMkLst>
      </pc:sldChg>
      <pc:sldChg chg="del">
        <pc:chgData name="Byrd, Vetria L" userId="20c8e339-db14-432a-8144-616341a527de" providerId="ADAL" clId="{D776DB6A-1103-412D-B112-0575BF9102D7}" dt="2020-09-27T12:01:07.782" v="6" actId="2696"/>
        <pc:sldMkLst>
          <pc:docMk/>
          <pc:sldMk cId="3132386098" sldId="259"/>
        </pc:sldMkLst>
      </pc:sldChg>
      <pc:sldChg chg="del">
        <pc:chgData name="Byrd, Vetria L" userId="20c8e339-db14-432a-8144-616341a527de" providerId="ADAL" clId="{D776DB6A-1103-412D-B112-0575BF9102D7}" dt="2020-09-27T12:01:07.786" v="8" actId="2696"/>
        <pc:sldMkLst>
          <pc:docMk/>
          <pc:sldMk cId="1759775850" sldId="260"/>
        </pc:sldMkLst>
      </pc:sldChg>
      <pc:sldChg chg="del">
        <pc:chgData name="Byrd, Vetria L" userId="20c8e339-db14-432a-8144-616341a527de" providerId="ADAL" clId="{D776DB6A-1103-412D-B112-0575BF9102D7}" dt="2020-09-27T12:01:07.784" v="7" actId="2696"/>
        <pc:sldMkLst>
          <pc:docMk/>
          <pc:sldMk cId="1002697569" sldId="261"/>
        </pc:sldMkLst>
      </pc:sldChg>
      <pc:sldChg chg="del">
        <pc:chgData name="Byrd, Vetria L" userId="20c8e339-db14-432a-8144-616341a527de" providerId="ADAL" clId="{D776DB6A-1103-412D-B112-0575BF9102D7}" dt="2020-09-27T12:01:07.789" v="9" actId="2696"/>
        <pc:sldMkLst>
          <pc:docMk/>
          <pc:sldMk cId="586407677" sldId="263"/>
        </pc:sldMkLst>
      </pc:sldChg>
      <pc:sldChg chg="del">
        <pc:chgData name="Byrd, Vetria L" userId="20c8e339-db14-432a-8144-616341a527de" providerId="ADAL" clId="{D776DB6A-1103-412D-B112-0575BF9102D7}" dt="2020-09-27T12:01:07.791" v="10" actId="2696"/>
        <pc:sldMkLst>
          <pc:docMk/>
          <pc:sldMk cId="112281504" sldId="264"/>
        </pc:sldMkLst>
      </pc:sldChg>
      <pc:sldChg chg="del">
        <pc:chgData name="Byrd, Vetria L" userId="20c8e339-db14-432a-8144-616341a527de" providerId="ADAL" clId="{D776DB6A-1103-412D-B112-0575BF9102D7}" dt="2020-09-27T12:01:07.792" v="11" actId="2696"/>
        <pc:sldMkLst>
          <pc:docMk/>
          <pc:sldMk cId="813295541" sldId="265"/>
        </pc:sldMkLst>
      </pc:sldChg>
      <pc:sldChg chg="del">
        <pc:chgData name="Byrd, Vetria L" userId="20c8e339-db14-432a-8144-616341a527de" providerId="ADAL" clId="{D776DB6A-1103-412D-B112-0575BF9102D7}" dt="2020-09-27T12:01:07.797" v="13" actId="2696"/>
        <pc:sldMkLst>
          <pc:docMk/>
          <pc:sldMk cId="704280319" sldId="270"/>
        </pc:sldMkLst>
      </pc:sldChg>
      <pc:sldChg chg="del">
        <pc:chgData name="Byrd, Vetria L" userId="20c8e339-db14-432a-8144-616341a527de" providerId="ADAL" clId="{D776DB6A-1103-412D-B112-0575BF9102D7}" dt="2020-09-27T12:01:07.792" v="12" actId="2696"/>
        <pc:sldMkLst>
          <pc:docMk/>
          <pc:sldMk cId="507912063" sldId="271"/>
        </pc:sldMkLst>
      </pc:sldChg>
      <pc:sldChg chg="del">
        <pc:chgData name="Byrd, Vetria L" userId="20c8e339-db14-432a-8144-616341a527de" providerId="ADAL" clId="{D776DB6A-1103-412D-B112-0575BF9102D7}" dt="2020-09-27T12:01:07.800" v="14" actId="2696"/>
        <pc:sldMkLst>
          <pc:docMk/>
          <pc:sldMk cId="1143888119" sldId="272"/>
        </pc:sldMkLst>
      </pc:sldChg>
      <pc:sldChg chg="del">
        <pc:chgData name="Byrd, Vetria L" userId="20c8e339-db14-432a-8144-616341a527de" providerId="ADAL" clId="{D776DB6A-1103-412D-B112-0575BF9102D7}" dt="2020-09-27T12:01:07.802" v="15" actId="2696"/>
        <pc:sldMkLst>
          <pc:docMk/>
          <pc:sldMk cId="4174445786" sldId="273"/>
        </pc:sldMkLst>
      </pc:sldChg>
      <pc:sldChg chg="del">
        <pc:chgData name="Byrd, Vetria L" userId="20c8e339-db14-432a-8144-616341a527de" providerId="ADAL" clId="{D776DB6A-1103-412D-B112-0575BF9102D7}" dt="2020-09-27T12:01:07.775" v="4" actId="2696"/>
        <pc:sldMkLst>
          <pc:docMk/>
          <pc:sldMk cId="4139683613" sldId="275"/>
        </pc:sldMkLst>
      </pc:sldChg>
      <pc:sldChg chg="del">
        <pc:chgData name="Byrd, Vetria L" userId="20c8e339-db14-432a-8144-616341a527de" providerId="ADAL" clId="{D776DB6A-1103-412D-B112-0575BF9102D7}" dt="2020-09-27T12:01:01.178" v="1" actId="2696"/>
        <pc:sldMkLst>
          <pc:docMk/>
          <pc:sldMk cId="1885091761" sldId="282"/>
        </pc:sldMkLst>
      </pc:sldChg>
      <pc:sldChg chg="del">
        <pc:chgData name="Byrd, Vetria L" userId="20c8e339-db14-432a-8144-616341a527de" providerId="ADAL" clId="{D776DB6A-1103-412D-B112-0575BF9102D7}" dt="2020-09-27T12:01:01.181" v="2" actId="2696"/>
        <pc:sldMkLst>
          <pc:docMk/>
          <pc:sldMk cId="543324832" sldId="283"/>
        </pc:sldMkLst>
      </pc:sldChg>
      <pc:sldChg chg="del">
        <pc:chgData name="Byrd, Vetria L" userId="20c8e339-db14-432a-8144-616341a527de" providerId="ADAL" clId="{D776DB6A-1103-412D-B112-0575BF9102D7}" dt="2020-09-27T12:01:01.176" v="0" actId="2696"/>
        <pc:sldMkLst>
          <pc:docMk/>
          <pc:sldMk cId="2870764078" sldId="285"/>
        </pc:sldMkLst>
      </pc:sldChg>
      <pc:sldChg chg="del">
        <pc:chgData name="Byrd, Vetria L" userId="20c8e339-db14-432a-8144-616341a527de" providerId="ADAL" clId="{D776DB6A-1103-412D-B112-0575BF9102D7}" dt="2020-09-27T12:01:01.183" v="3" actId="2696"/>
        <pc:sldMkLst>
          <pc:docMk/>
          <pc:sldMk cId="1134886861" sldId="288"/>
        </pc:sldMkLst>
      </pc:sldChg>
      <pc:sldChg chg="modSp add">
        <pc:chgData name="Byrd, Vetria L" userId="20c8e339-db14-432a-8144-616341a527de" providerId="ADAL" clId="{D776DB6A-1103-412D-B112-0575BF9102D7}" dt="2020-09-27T12:01:38.269" v="17" actId="20577"/>
        <pc:sldMkLst>
          <pc:docMk/>
          <pc:sldMk cId="3811694058" sldId="289"/>
        </pc:sldMkLst>
        <pc:spChg chg="mod">
          <ac:chgData name="Byrd, Vetria L" userId="20c8e339-db14-432a-8144-616341a527de" providerId="ADAL" clId="{D776DB6A-1103-412D-B112-0575BF9102D7}" dt="2020-09-27T12:01:38.269" v="17" actId="20577"/>
          <ac:spMkLst>
            <pc:docMk/>
            <pc:sldMk cId="3811694058" sldId="289"/>
            <ac:spMk id="2" creationId="{AF0E237A-0913-473A-861E-40469638DD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1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2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2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9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030AE8-3CDD-421D-863B-5C667F900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wrong with this data visualization?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289871-86BF-482C-95AD-7C1D001EC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Adapted for CGT 2700 Data Visualization</a:t>
            </a:r>
          </a:p>
          <a:p>
            <a:r>
              <a:rPr lang="en-US" dirty="0"/>
              <a:t>Group 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0E237A-0913-473A-861E-40469638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9F52369-66D1-4147-ABB8-68BD7A25A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8382AD-AA1E-4D4B-9D38-163C50BE2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List the names of each group member here &lt;list each name on a separate line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Tyrone </a:t>
            </a:r>
            <a:r>
              <a:rPr lang="en-US" dirty="0" err="1" smtClean="0"/>
              <a:t>Beladja</a:t>
            </a:r>
            <a:endParaRPr lang="en-US" dirty="0" smtClean="0"/>
          </a:p>
          <a:p>
            <a:r>
              <a:rPr lang="en-US" dirty="0" smtClean="0"/>
              <a:t>Saswat Mishra</a:t>
            </a:r>
          </a:p>
          <a:p>
            <a:r>
              <a:rPr lang="en-US" dirty="0" smtClean="0"/>
              <a:t>Renee Chang</a:t>
            </a:r>
          </a:p>
          <a:p>
            <a:r>
              <a:rPr lang="en-US" dirty="0" smtClean="0"/>
              <a:t>Bethany </a:t>
            </a:r>
            <a:r>
              <a:rPr lang="en-US" dirty="0" err="1" smtClean="0"/>
              <a:t>MaGee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List the name of the scribe 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Saswat Mishra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833305C-B8DA-4C47-AB77-E7C8B0488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56B95E4-C6AF-40B7-B344-4B49C45CC5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Examine the visualization on the next slide</a:t>
            </a:r>
          </a:p>
          <a:p>
            <a:r>
              <a:rPr lang="en-US" dirty="0"/>
              <a:t>Determine what’s wrong with the visualization</a:t>
            </a:r>
          </a:p>
          <a:p>
            <a:r>
              <a:rPr lang="en-US" dirty="0"/>
              <a:t>Then, provide recommendations on how the group would REFINE the visualization</a:t>
            </a:r>
          </a:p>
          <a:p>
            <a:r>
              <a:rPr lang="en-US" dirty="0"/>
              <a:t>Use any of the resources mentioned in previous lectures and readings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9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B516847-A26F-4E28-99B1-9BEB6D69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83" y="0"/>
            <a:ext cx="7195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6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E7DBC6-F48A-4E59-90DA-1FC1DF97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C7F7A9-7352-4A83-96A6-706A567FB4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graphic was created by a company named JBH, who by the way, create infographics for a living.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3FDBCBA-C891-4589-B544-12407510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5625"/>
            <a:ext cx="4264926" cy="40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8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E7DBC6-F48A-4E59-90DA-1FC1DF97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C7F7A9-7352-4A83-96A6-706A567FB4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doesn’t state where the percentages come from</a:t>
            </a:r>
          </a:p>
          <a:p>
            <a:r>
              <a:rPr lang="en-US" dirty="0" smtClean="0"/>
              <a:t>It would be better as a Pie Chart</a:t>
            </a:r>
          </a:p>
          <a:p>
            <a:r>
              <a:rPr lang="en-US" dirty="0" smtClean="0"/>
              <a:t>The colors on the chart doesn’t match with the percentages</a:t>
            </a:r>
          </a:p>
          <a:p>
            <a:r>
              <a:rPr lang="en-US" dirty="0" smtClean="0"/>
              <a:t>On the Pie chart, there isn’t a Legend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3FDBCBA-C891-4589-B544-12407510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47203"/>
            <a:ext cx="4264926" cy="40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8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E7DBC6-F48A-4E59-90DA-1FC1DF97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they have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C7F7A9-7352-4A83-96A6-706A567FB4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Make a legend so that the chart makes more sense</a:t>
            </a:r>
          </a:p>
          <a:p>
            <a:r>
              <a:rPr lang="en-US" dirty="0" smtClean="0"/>
              <a:t>Make the chart more clear</a:t>
            </a:r>
          </a:p>
          <a:p>
            <a:r>
              <a:rPr lang="en-US" dirty="0" smtClean="0"/>
              <a:t>Use the right colors when discussing the percentages</a:t>
            </a:r>
          </a:p>
          <a:p>
            <a:r>
              <a:rPr lang="en-US" dirty="0" smtClean="0"/>
              <a:t>Make the title more accurate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3FDBCBA-C891-4589-B544-12407510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83505"/>
            <a:ext cx="4264926" cy="40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D2B00FD129B4191357205140114F1" ma:contentTypeVersion="10" ma:contentTypeDescription="Create a new document." ma:contentTypeScope="" ma:versionID="f809803ca6332fa2041171e21728fa2c">
  <xsd:schema xmlns:xsd="http://www.w3.org/2001/XMLSchema" xmlns:xs="http://www.w3.org/2001/XMLSchema" xmlns:p="http://schemas.microsoft.com/office/2006/metadata/properties" xmlns:ns3="273b8d67-edc4-472f-be4f-a46ceb36ce21" targetNamespace="http://schemas.microsoft.com/office/2006/metadata/properties" ma:root="true" ma:fieldsID="f67186c73d85a4425107396ff1fdcae9" ns3:_="">
    <xsd:import namespace="273b8d67-edc4-472f-be4f-a46ceb36ce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3b8d67-edc4-472f-be4f-a46ceb36ce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0232CF-9B5C-4E85-BBE4-64E4D18C82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3b8d67-edc4-472f-be4f-a46ceb36ce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9A6A51-B772-44DA-A501-50712269B487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273b8d67-edc4-472f-be4f-a46ceb36ce2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BEFFC4-BBAB-444D-BD84-E46AB1F1B6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190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What’s wrong with this data visualization?</vt:lpstr>
      <vt:lpstr>Group 4</vt:lpstr>
      <vt:lpstr>PowerPoint Presentation</vt:lpstr>
      <vt:lpstr>What is it?</vt:lpstr>
      <vt:lpstr>What’s wrong with it?</vt:lpstr>
      <vt:lpstr>What should they have done?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wrong with this data visualization?</dc:title>
  <dc:creator>Byrd, Vetria L</dc:creator>
  <cp:lastModifiedBy>Saswat Mishra</cp:lastModifiedBy>
  <cp:revision>12</cp:revision>
  <dcterms:created xsi:type="dcterms:W3CDTF">2020-09-26T10:08:50Z</dcterms:created>
  <dcterms:modified xsi:type="dcterms:W3CDTF">2022-02-07T16:00:23Z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0x010100C4AD2B00FD129B4191357205140114F1</vt:lpwstr>
  </property>
</Properties>
</file>