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199-F608-EE4F-8745-C294CE49B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3C2E5-0CD5-8B49-8578-44189BCEB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CCD0-7EB4-274B-9150-EC6D562F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6B845-684E-3147-BDCA-09603D05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A9367-7164-A24C-BBED-97EE2CFB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6635-81D7-7341-930D-021AFEDD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16428-4589-5A4E-B56B-A888AC65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541D-A083-CF40-9F00-E29E4083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88814-0057-B646-A153-6E93871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06936-E89D-B742-8C0D-79013806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86C63-E108-3E4F-99E9-CE58B3C25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98D60-DD9E-2946-A423-4590D06D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6ECF-3ECB-1240-8216-0A5D4005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0BE8-47A7-164E-B5E8-87A50D8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39835-62B6-3D4F-8BAA-9BA805BD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6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A098-0872-544C-960D-E527F86F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3767-0A14-8A4B-B624-6C993669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9AD69-05BE-544B-88FA-39A35239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4B8E8-F49A-FA4E-9E51-9E832EA1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0F8B3-5A27-784A-9324-5C916F4B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4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1FBC-36EA-3943-AE03-D0FF7237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22A6-EA8D-0B46-A07D-709E533CE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89D6E-7C6C-4443-8CC7-5A9748ED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F20B-A2B5-0643-BFFF-74111317A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D8E6-F7D7-0E4B-B62D-C4DA2D87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F909-A878-C24E-BE0A-87CC8E5A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F45A-B8F1-F44D-9F07-27640E423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996C8-AC19-0946-A420-6AE2CF35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4E3B7-4740-EE4F-A496-A6B675A1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B0425-47EE-0E45-A39D-CA08473B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05E5B-B0BE-8B46-9326-6AA3855A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9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931E-F57B-BC42-ABE5-40C2FCEA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FAABE-12B0-6D4E-9EAA-85C50E2F6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9BA54-2DA6-4345-B659-A75FF2E2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A9340-FD4E-D54C-A41A-6E76E0A05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D97437-8E93-CD4E-963C-09C669D6C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9D419-907F-5C40-8AF4-80CF6E4B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72F2E-9BA3-6E4C-8BAA-5373825E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BF85E-AF9A-0A44-92FE-B68B7E42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5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BAF6-07AE-A74C-BB1E-6610DD31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E6C59-F5F1-DB4D-BE9D-C9171519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91193-E0C8-4344-B803-050A1DF4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BC17-D497-5A45-ABA3-9D6DBB59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038FD-0AC3-5A47-A0EF-9DDCE84B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4DC89F-64CD-314A-9A3E-EED0AEB1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86565-D27A-CB48-8795-B3F5160E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6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D4C-C228-FF4A-AFA7-8561AF44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4A856-10B3-534D-AB24-9C52E4C8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275E5-F4E3-C747-A096-9C4620C1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BA022-4753-0644-A880-97DF9639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6181-B7F0-4F43-BF27-F5BFF681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D5854-343D-ED4D-A077-6C14EE45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4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737F-2A30-224D-9118-B0CAD15C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07446-5F57-E949-BD73-A88C86877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E0440-787D-4A42-8919-E865787E1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928E-73F5-0544-9A0A-1F9B1D01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C156A-770D-BE46-A849-1E7DD9CA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4CCD6-C47D-B443-AAD1-79E389D1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1770C-C781-3242-8E1C-9753F75F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59DB-8ECE-6C4C-A20D-31A277F3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9D9EB-5561-3F48-AEEF-18BB70ED5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7726-C409-FA41-AC4F-E8962EB5B3F8}" type="datetimeFigureOut">
              <a:rPr lang="en-US" smtClean="0"/>
              <a:t>8/8/20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FCE0E-5A15-164D-A156-5FB3CA098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C227-1E44-1147-BD82-4BB4A17DF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46226-2B7C-9C44-9E32-829DAE168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8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769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55CBBEF-5C94-9F48-BCEA-F2B79E9393EB}"/>
              </a:ext>
            </a:extLst>
          </p:cNvPr>
          <p:cNvGrpSpPr/>
          <p:nvPr/>
        </p:nvGrpSpPr>
        <p:grpSpPr>
          <a:xfrm>
            <a:off x="2643931" y="400221"/>
            <a:ext cx="5688386" cy="6099434"/>
            <a:chOff x="2643931" y="400221"/>
            <a:chExt cx="5688386" cy="6099434"/>
          </a:xfrm>
        </p:grpSpPr>
        <p:pic>
          <p:nvPicPr>
            <p:cNvPr id="6" name="Picture 5" descr="A person standing on top of a grass covered field&#10;&#10;Description automatically generated">
              <a:extLst>
                <a:ext uri="{FF2B5EF4-FFF2-40B4-BE49-F238E27FC236}">
                  <a16:creationId xmlns:a16="http://schemas.microsoft.com/office/drawing/2014/main" id="{7C84004C-4967-9742-AB71-383630EC1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7741" y="400221"/>
              <a:ext cx="4574576" cy="609943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F5EE0-CE9B-514E-A8FF-A9B2B27D1966}"/>
                </a:ext>
              </a:extLst>
            </p:cNvPr>
            <p:cNvSpPr txBox="1"/>
            <p:nvPr/>
          </p:nvSpPr>
          <p:spPr>
            <a:xfrm rot="19920000">
              <a:off x="2643931" y="1021998"/>
              <a:ext cx="34594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/>
                <a:t>My Research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35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Shivakant Mishra</dc:creator>
  <cp:lastModifiedBy>Shivakant Mishra</cp:lastModifiedBy>
  <cp:revision>6</cp:revision>
  <dcterms:created xsi:type="dcterms:W3CDTF">2020-08-07T16:28:56Z</dcterms:created>
  <dcterms:modified xsi:type="dcterms:W3CDTF">2020-08-08T20:59:52Z</dcterms:modified>
</cp:coreProperties>
</file>