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77F9-3490-1948-93E0-A281DFAB2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6683E-275C-BD4A-A8DA-43D071709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9031-0609-CF43-900F-DF92AED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43D8C-DC94-7547-8AD6-AFF1F0DB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70AD5-AF9D-1241-B1D8-573B884C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C223-1D8F-3B4B-B0B7-7923B36D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16ECA-4576-BB45-9FE6-601058E4C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F542-340E-0A4D-AACD-D4CF788D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0B08-43C3-B840-B74B-0F3A9F8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E860-A45C-B64A-811F-C28F3B43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4DADF-C99C-1A42-A901-A9EE3DD62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38B20-E69E-4A49-B203-D9101EAFC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5A07-DAC7-C24E-B6F6-532B4505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3C8EB-414E-CA4A-950A-AAA32D28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DEBD-2BE9-4649-A9C7-25608A2C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11E0-0E06-0346-A5C5-47279ED6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3BA4-6387-0047-B24A-D050BF13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86CB-26F3-CC4A-9F2B-87071D4B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FCF4-6291-EE4A-8687-999E35A8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EE52-0B55-7242-8EC5-29C7BBD1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85A2-1E0D-CD4D-A9D0-10868DD0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FB50B-FDEB-4E49-AB31-1DD8F4E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40CC-C5E7-7148-812A-F209C4A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B7FE6-8BC7-FA4A-B282-1F4762E5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3939-915C-5640-96A7-930E3AA8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CC94-1CED-524C-8D1F-4B7AA228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E88B-13B0-294C-AAFD-28B6A35D5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AED4E-44AF-7045-9864-EA11709E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C86A-25D0-8741-A51B-3E40861E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AC811-35B1-9542-B101-D88B2B37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D3561-2491-504F-9314-31AB9F5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34DA-DBAF-CA4D-BDD7-21376960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3FA1-7D7A-0245-AE7F-C04816943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3A893-B39F-AE49-842D-AFE3C2E7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D590-E700-9C4E-B746-D7A6E7071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AD9BA-3979-2449-94E5-56BC358C8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5B883-0164-7445-887C-5BCA3430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3BBC9-4EF8-C04E-862E-74A2C68B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F9B72-2BF2-9E4F-9B59-B75C4317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4DB4-FA87-B84C-AD29-2B463AE7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85ADA-70D5-9448-A066-B96C99B3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87D8-0B95-E547-9CB8-AFCBB19A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E951F-A25D-034C-988A-AAF251D6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0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976BB-356B-2345-8718-34CC10CA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8354C-2A49-AF46-86D3-E7C84401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8457-1DD3-0E4E-B7A8-048CD0DD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3D49-D05F-8B49-A7A6-BF9ECE25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01A2-48B6-0343-AAF0-9EB0136EA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86DC8-5151-D14C-A15E-B16C86A45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FB28F-A2FB-F545-8159-3981DE45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A2E1-03D6-1741-A948-00A41C0C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32B7-E3E7-FD44-AA64-46A9C4A1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583-3E41-BB49-BD68-1B2A356D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1B37B-F155-6347-BFAD-F5B8D06AC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9109-683A-AB49-8F98-123D64FA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5DBD4-9D19-4344-94AA-DE91C6E9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97FA-1728-584F-BD30-682B5585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5C111-6FDE-DE43-9599-4C3DA2FF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3EF21-4380-414F-B032-3BB9BEEF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6658-9E0B-344E-B3D5-2118DF62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7313-A0DF-C241-83CC-E2EE8F2D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3B92-6F6A-2E4E-8847-DC4EB9DBF913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ED1D-052E-124A-AC7B-B1D989763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F1C4-8CBE-8D4A-8B67-71D0B724D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A720-A435-8342-9414-7A59CD60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8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2D54A6A-B357-A542-9E75-908E42C4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141" y="0"/>
            <a:ext cx="5751718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1662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Shivakant Mishra</dc:creator>
  <cp:lastModifiedBy>Shivakant Mishra</cp:lastModifiedBy>
  <cp:revision>2</cp:revision>
  <dcterms:created xsi:type="dcterms:W3CDTF">2020-08-08T20:05:29Z</dcterms:created>
  <dcterms:modified xsi:type="dcterms:W3CDTF">2020-08-08T20:16:26Z</dcterms:modified>
</cp:coreProperties>
</file>