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DM Sans Medium"/>
      <p:regular r:id="rId15"/>
    </p:embeddedFont>
    <p:embeddedFont>
      <p:font typeface="DM Sans Medium"/>
      <p:regular r:id="rId16"/>
    </p:embeddedFont>
    <p:embeddedFont>
      <p:font typeface="DM Sans Medium"/>
      <p:regular r:id="rId17"/>
    </p:embeddedFont>
    <p:embeddedFont>
      <p:font typeface="DM Sans Medium"/>
      <p:regular r:id="rId18"/>
    </p:embeddedFont>
    <p:embeddedFont>
      <p:font typeface="Inter"/>
      <p:regular r:id="rId19"/>
    </p:embeddedFont>
    <p:embeddedFont>
      <p:font typeface="Inter"/>
      <p:regular r:id="rId20"/>
    </p:embeddedFont>
    <p:embeddedFont>
      <p:font typeface="Inter"/>
      <p:regular r:id="rId21"/>
    </p:embeddedFont>
    <p:embeddedFont>
      <p:font typeface="Inter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://git-scm.com" TargetMode="External"/><Relationship Id="rId2" Type="http://schemas.openxmlformats.org/officeDocument/2006/relationships/hyperlink" Target="http://github.com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828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Welcome to GitHub!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318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is the easiest way to manage and share code.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7667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477440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4749879"/>
            <a:ext cx="243756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Harshit Mishra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453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What is GitHub?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94327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321141"/>
            <a:ext cx="29360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Google Drive for Code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81156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your work online.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94327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3211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Time Machine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81156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Tracks every change.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94327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3211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Collaboration Hub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81156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with teams easily.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656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by beginners, students, and big tech companies.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331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Why Use GitHub?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6" name="Text 2"/>
          <p:cNvSpPr/>
          <p:nvPr/>
        </p:nvSpPr>
        <p:spPr>
          <a:xfrm>
            <a:off x="993100" y="2422208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2337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Personal Project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and safe to store your personal projects.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0" name="Text 6"/>
          <p:cNvSpPr/>
          <p:nvPr/>
        </p:nvSpPr>
        <p:spPr>
          <a:xfrm>
            <a:off x="950714" y="3757493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Team Projects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Developers working together efficiently.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4" name="Text 10"/>
          <p:cNvSpPr/>
          <p:nvPr/>
        </p:nvSpPr>
        <p:spPr>
          <a:xfrm>
            <a:off x="947857" y="5092779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Learning and Sharing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&amp; contribute to millions of projects.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8" name="Text 14"/>
          <p:cNvSpPr/>
          <p:nvPr/>
        </p:nvSpPr>
        <p:spPr>
          <a:xfrm>
            <a:off x="943213" y="6428065"/>
            <a:ext cx="21133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15309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Keeping Backups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Your work is safe, even if your computer crashes.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188" y="579953"/>
            <a:ext cx="5500926" cy="659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Installing Git &amp; GitHub</a:t>
            </a:r>
            <a:endParaRPr lang="en-US" sz="4150" dirty="0"/>
          </a:p>
        </p:txBody>
      </p:sp>
      <p:sp>
        <p:nvSpPr>
          <p:cNvPr id="3" name="Shape 1"/>
          <p:cNvSpPr/>
          <p:nvPr/>
        </p:nvSpPr>
        <p:spPr>
          <a:xfrm>
            <a:off x="7303770" y="1660803"/>
            <a:ext cx="22860" cy="5395436"/>
          </a:xfrm>
          <a:prstGeom prst="roundRect">
            <a:avLst>
              <a:gd name="adj" fmla="val 138397"/>
            </a:avLst>
          </a:prstGeom>
          <a:solidFill>
            <a:srgbClr val="65696B"/>
          </a:solidFill>
          <a:ln/>
        </p:spPr>
      </p:sp>
      <p:sp>
        <p:nvSpPr>
          <p:cNvPr id="4" name="Shape 2"/>
          <p:cNvSpPr/>
          <p:nvPr/>
        </p:nvSpPr>
        <p:spPr>
          <a:xfrm>
            <a:off x="6362640" y="2123718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5696B"/>
          </a:solidFill>
          <a:ln/>
        </p:spPr>
      </p:sp>
      <p:sp>
        <p:nvSpPr>
          <p:cNvPr id="5" name="Shape 3"/>
          <p:cNvSpPr/>
          <p:nvPr/>
        </p:nvSpPr>
        <p:spPr>
          <a:xfrm>
            <a:off x="7077968" y="1897975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6" name="Text 4"/>
          <p:cNvSpPr/>
          <p:nvPr/>
        </p:nvSpPr>
        <p:spPr>
          <a:xfrm>
            <a:off x="7263229" y="1977033"/>
            <a:ext cx="10382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3518773" y="1871663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Download Git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38188" y="2327553"/>
            <a:ext cx="5416987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the latest version from </a:t>
            </a:r>
            <a:pPr algn="r" indent="0" marL="0">
              <a:lnSpc>
                <a:spcPts val="2650"/>
              </a:lnSpc>
              <a:buNone/>
            </a:pPr>
            <a:r>
              <a:rPr lang="en-US" sz="1650" u="sng" dirty="0">
                <a:solidFill>
                  <a:srgbClr val="AC9EF5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git-scm.com</a:t>
            </a:r>
            <a:pPr algn="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529572" y="3178135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5696B"/>
          </a:solidFill>
          <a:ln/>
        </p:spPr>
      </p:sp>
      <p:sp>
        <p:nvSpPr>
          <p:cNvPr id="10" name="Shape 8"/>
          <p:cNvSpPr/>
          <p:nvPr/>
        </p:nvSpPr>
        <p:spPr>
          <a:xfrm>
            <a:off x="7077968" y="2952393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1" name="Text 9"/>
          <p:cNvSpPr/>
          <p:nvPr/>
        </p:nvSpPr>
        <p:spPr>
          <a:xfrm>
            <a:off x="7223939" y="3031450"/>
            <a:ext cx="18252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8475226" y="2926080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Install Git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8475226" y="3381970"/>
            <a:ext cx="5416987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installer and follow the prompts.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6362640" y="4127183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5696B"/>
          </a:solidFill>
          <a:ln/>
        </p:spPr>
      </p:sp>
      <p:sp>
        <p:nvSpPr>
          <p:cNvPr id="15" name="Shape 13"/>
          <p:cNvSpPr/>
          <p:nvPr/>
        </p:nvSpPr>
        <p:spPr>
          <a:xfrm>
            <a:off x="7077968" y="3901440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6" name="Text 14"/>
          <p:cNvSpPr/>
          <p:nvPr/>
        </p:nvSpPr>
        <p:spPr>
          <a:xfrm>
            <a:off x="7221200" y="3980498"/>
            <a:ext cx="18788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3518773" y="3875127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Set up Identity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738188" y="4331018"/>
            <a:ext cx="5416987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username &amp; email in the terminal: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738188" y="4905494"/>
            <a:ext cx="5416987" cy="990838"/>
          </a:xfrm>
          <a:prstGeom prst="roundRect">
            <a:avLst>
              <a:gd name="adj" fmla="val 3193"/>
            </a:avLst>
          </a:prstGeom>
          <a:solidFill>
            <a:srgbClr val="110745"/>
          </a:solidFill>
          <a:ln/>
        </p:spPr>
      </p:sp>
      <p:sp>
        <p:nvSpPr>
          <p:cNvPr id="20" name="Shape 18"/>
          <p:cNvSpPr/>
          <p:nvPr/>
        </p:nvSpPr>
        <p:spPr>
          <a:xfrm>
            <a:off x="727710" y="4905494"/>
            <a:ext cx="5437942" cy="990838"/>
          </a:xfrm>
          <a:prstGeom prst="roundRect">
            <a:avLst>
              <a:gd name="adj" fmla="val 3193"/>
            </a:avLst>
          </a:prstGeom>
          <a:solidFill>
            <a:srgbClr val="110745"/>
          </a:solidFill>
          <a:ln/>
        </p:spPr>
      </p:sp>
      <p:sp>
        <p:nvSpPr>
          <p:cNvPr id="21" name="Text 19"/>
          <p:cNvSpPr/>
          <p:nvPr/>
        </p:nvSpPr>
        <p:spPr>
          <a:xfrm>
            <a:off x="938570" y="5063609"/>
            <a:ext cx="5016222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highlight>
                  <a:srgbClr val="11074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config --global user.name "Your Name"</a:t>
            </a:r>
            <a:endParaRPr lang="en-US" sz="1650" dirty="0"/>
          </a:p>
          <a:p>
            <a:pPr algn="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highlight>
                  <a:srgbClr val="11074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config --global user.email "your@email.com"</a:t>
            </a:r>
            <a:endParaRPr lang="en-US" sz="1650" dirty="0"/>
          </a:p>
        </p:txBody>
      </p:sp>
      <p:sp>
        <p:nvSpPr>
          <p:cNvPr id="22" name="Shape 20"/>
          <p:cNvSpPr/>
          <p:nvPr/>
        </p:nvSpPr>
        <p:spPr>
          <a:xfrm>
            <a:off x="7529572" y="5454015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5696B"/>
          </a:solidFill>
          <a:ln/>
        </p:spPr>
      </p:sp>
      <p:sp>
        <p:nvSpPr>
          <p:cNvPr id="23" name="Shape 21"/>
          <p:cNvSpPr/>
          <p:nvPr/>
        </p:nvSpPr>
        <p:spPr>
          <a:xfrm>
            <a:off x="7077968" y="5228273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24" name="Text 22"/>
          <p:cNvSpPr/>
          <p:nvPr/>
        </p:nvSpPr>
        <p:spPr>
          <a:xfrm>
            <a:off x="7216914" y="5307330"/>
            <a:ext cx="19645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25" name="Text 23"/>
          <p:cNvSpPr/>
          <p:nvPr/>
        </p:nvSpPr>
        <p:spPr>
          <a:xfrm>
            <a:off x="8475226" y="5201960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Sign up</a:t>
            </a:r>
            <a:endParaRPr lang="en-US" sz="2050" dirty="0"/>
          </a:p>
        </p:txBody>
      </p:sp>
      <p:sp>
        <p:nvSpPr>
          <p:cNvPr id="26" name="Text 24"/>
          <p:cNvSpPr/>
          <p:nvPr/>
        </p:nvSpPr>
        <p:spPr>
          <a:xfrm>
            <a:off x="8475226" y="5657850"/>
            <a:ext cx="5416987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 account at </a:t>
            </a:r>
            <a:pPr algn="l" indent="0" marL="0">
              <a:lnSpc>
                <a:spcPts val="2650"/>
              </a:lnSpc>
              <a:buNone/>
            </a:pPr>
            <a:r>
              <a:rPr lang="en-US" sz="1650" u="sng" dirty="0">
                <a:solidFill>
                  <a:srgbClr val="AC9EF5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738188" y="7293412"/>
            <a:ext cx="13154025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a simpler experience, install </a:t>
            </a:r>
            <a:pPr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Desktop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431971"/>
            <a:ext cx="4919305" cy="336565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6157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How GitHub Works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167" y="2664738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345852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Create a Repository</a:t>
            </a:r>
            <a:endParaRPr lang="en-US" sz="2200" dirty="0"/>
          </a:p>
        </p:txBody>
      </p:sp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01" y="2664738"/>
            <a:ext cx="566976" cy="56697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8912304" y="3458528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Make Changes</a:t>
            </a:r>
            <a:endParaRPr lang="en-US" sz="2200" dirty="0"/>
          </a:p>
        </p:txBody>
      </p:sp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9516" y="2664738"/>
            <a:ext cx="566976" cy="566976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11544538" y="3458528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Upload (Push)</a:t>
            </a:r>
            <a:endParaRPr lang="en-US" sz="2200" dirty="0"/>
          </a:p>
        </p:txBody>
      </p:sp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9516" y="4847630"/>
            <a:ext cx="566976" cy="566976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1544538" y="5641419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Download (Pull)</a:t>
            </a:r>
            <a:endParaRPr lang="en-US" sz="2200" dirty="0"/>
          </a:p>
        </p:txBody>
      </p:sp>
      <p:sp>
        <p:nvSpPr>
          <p:cNvPr id="13" name="Text 5"/>
          <p:cNvSpPr/>
          <p:nvPr/>
        </p:nvSpPr>
        <p:spPr>
          <a:xfrm>
            <a:off x="6280190" y="62509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and merge changes without confusion.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644491"/>
            <a:ext cx="4919305" cy="49404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4867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Basic Git &amp; GitHub Commands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244453"/>
            <a:ext cx="7556421" cy="2880360"/>
          </a:xfrm>
          <a:prstGeom prst="roundRect">
            <a:avLst>
              <a:gd name="adj" fmla="val 1181"/>
            </a:avLst>
          </a:prstGeom>
          <a:solidFill>
            <a:srgbClr val="110745"/>
          </a:solidFill>
          <a:ln/>
        </p:spPr>
      </p:sp>
      <p:sp>
        <p:nvSpPr>
          <p:cNvPr id="6" name="Shape 2"/>
          <p:cNvSpPr/>
          <p:nvPr/>
        </p:nvSpPr>
        <p:spPr>
          <a:xfrm>
            <a:off x="782479" y="3244453"/>
            <a:ext cx="7579043" cy="2880360"/>
          </a:xfrm>
          <a:prstGeom prst="roundRect">
            <a:avLst>
              <a:gd name="adj" fmla="val 1181"/>
            </a:avLst>
          </a:prstGeom>
          <a:solidFill>
            <a:srgbClr val="110745"/>
          </a:solidFill>
          <a:ln/>
        </p:spPr>
      </p:sp>
      <p:sp>
        <p:nvSpPr>
          <p:cNvPr id="7" name="Text 3"/>
          <p:cNvSpPr/>
          <p:nvPr/>
        </p:nvSpPr>
        <p:spPr>
          <a:xfrm>
            <a:off x="1009293" y="3414474"/>
            <a:ext cx="71254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highlight>
                  <a:srgbClr val="11074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init
git clone &lt;repo_URL&gt;
git add .
git commit -m "Added feature"
git push origin main
git pull origin main
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637996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a project, download, track, save, upload, and update.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1460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Features of GitHub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Repositories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 and manage your project.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Branches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on features without affecting the main project.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Pull Requests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Suggest and review changes before merging.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Issues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 and track bugs.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236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GitHub in Real Life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2686050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7882" y="2950369"/>
            <a:ext cx="9298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912864"/>
            <a:ext cx="22531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Portfolio Building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507105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550682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2639" y="3727847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3777496"/>
            <a:ext cx="3047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Software Development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371737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415314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0258" y="4592479"/>
            <a:ext cx="1683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642128"/>
            <a:ext cx="1822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Open-Source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236369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279946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6329" y="5457111"/>
            <a:ext cx="17597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506760"/>
            <a:ext cx="22434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Student Projects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793790" y="63430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 assignments, improve global projects, and impress employers.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2025-02-16T17:40:57Z</dcterms:created>
  <dcterms:modified xsi:type="dcterms:W3CDTF">2025-02-16T17:40:57Z</dcterms:modified>
</cp:coreProperties>
</file>