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3AFF-B5F8-D9B3-3610-1700041F6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987A-6851-1420-B6F8-8E5A10D6A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A73A-3850-1850-EC3E-6E66E021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A435-BEAD-D23C-88E2-A0170CC3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B9E1-23FE-3055-261D-1CC78C4F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31E1-2EE3-E121-38CF-14B6942F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7CD3A-5D75-86CE-25A8-4B4EBFAD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04E5-F566-7F45-B576-ACD05CE7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E69E-0924-8A39-E491-F6422AB9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2F06-902B-53F9-9ED4-3EA7BE47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24E2D-206F-05C4-4C20-8A8683E8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662C9-FB40-DDCB-D986-9A044B94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CD9D-861B-CA9A-CFAC-5283DE7F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7928-303F-FC6F-8AA3-DCCFCD6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E220-E872-62F7-B4ED-F7C2323C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5DC0-0921-8213-B5DB-13CD423F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2D67-AF22-4C21-B9A9-094CA309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A3E3-F990-9D16-C1B8-93089411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4EF4-DEA0-45D1-C83F-633BF6D8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EC4A-FE5E-7578-76DA-B1CD36F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5714-820A-5ACD-23EB-FCC74E7C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7546-E775-4562-E979-7121EEFC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F1EC-DB00-11A0-43B6-991969E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E192-E9DA-5AEC-31E4-CB6197D2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8FC6-6412-E5FB-EEA7-0B382EA6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F934-8CF9-530C-C691-AFD2A0C3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E7A7-0F9C-6EC2-A7A2-AE3E0635F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B7D3-A922-2A67-AB12-E3D3CB41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87AB-7539-3F28-156A-2F1C8908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2E31-2A33-67DA-48E9-1D671B07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F87F7-C827-923B-9C5E-1972D25E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45F-C153-14A1-6427-3500AFFA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BE4B-EB44-DBD6-2F9F-947D52A6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485A7-A1B8-D736-A7C6-0BEF7516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A549C-3A5A-6CFE-DBA7-E007D18F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EFF1A-586B-B2F8-39D0-C0B66079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6E87-9D9A-FB30-0FA9-AE318578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68FC1-9F1C-16FA-1A1C-01066C0B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71592-03CB-8BE9-5EDD-01EF6708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E624-ED11-8402-3D59-F81620F7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E5BBA-E60F-4EE3-07C1-29EA625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D34B0-5112-7283-1903-B6B4201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F2C68-27FE-D25F-D3BA-7C7A135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B9B1E-A531-2E3E-A13A-60A8B257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9DD4F-1730-9166-513D-7CACCFA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04E8-5DB5-8D60-4F95-42669301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6C8B-3A78-F6F4-2493-572DA0ED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FB15-F5BC-8C31-1895-67AB57FC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CF19-A851-62D2-54AA-5E3D47D2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8927-8E39-607B-165C-A8E70FE2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1A14-B1C5-1BA6-81AC-96C49C5A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195B-809B-92B0-E6A1-55F075B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C2AB-542A-686B-4BFC-6F24A24A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9B14C-D464-5562-26F6-BEAC6897F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B6B9-3AF9-142B-C8A4-7F320034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3AFD-2F6A-790D-08A7-ABE866A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6AAA5-B4BC-8D9A-A3D2-8CF13AB7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32D2-83FC-F29A-15EE-8E2F09EB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BD995-3519-6DAB-91CF-347FF92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3761-9CBC-1ABA-8895-B233A5C8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EF26-4B5B-4202-193D-1BF2776C4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C15C-B2B8-4B3F-8479-6CE927B4500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E64F-9627-1E5E-7844-1C1A8DDA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9B25-06AD-C4E5-1CD2-F0B2615F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42BB-D1AC-42AD-8FC5-2E0FA724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C0FC6F-791D-CED7-76F8-4573DE02170F}"/>
              </a:ext>
            </a:extLst>
          </p:cNvPr>
          <p:cNvSpPr/>
          <p:nvPr/>
        </p:nvSpPr>
        <p:spPr>
          <a:xfrm>
            <a:off x="5470654" y="2269866"/>
            <a:ext cx="1250692" cy="1033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F57C6-1E80-5F31-9367-E1D887136733}"/>
              </a:ext>
            </a:extLst>
          </p:cNvPr>
          <p:cNvSpPr txBox="1"/>
          <p:nvPr/>
        </p:nvSpPr>
        <p:spPr>
          <a:xfrm>
            <a:off x="6988629" y="2379306"/>
            <a:ext cx="979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CPU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MEM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NETWORK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DISK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EAD37-63C8-078A-9048-5141A39E4519}"/>
              </a:ext>
            </a:extLst>
          </p:cNvPr>
          <p:cNvSpPr/>
          <p:nvPr/>
        </p:nvSpPr>
        <p:spPr>
          <a:xfrm>
            <a:off x="5470654" y="615819"/>
            <a:ext cx="2118049" cy="5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 Metrics Server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5AFD4E7-1C35-5434-7508-68C19480DF94}"/>
              </a:ext>
            </a:extLst>
          </p:cNvPr>
          <p:cNvSpPr/>
          <p:nvPr/>
        </p:nvSpPr>
        <p:spPr>
          <a:xfrm>
            <a:off x="9479902" y="349897"/>
            <a:ext cx="1586204" cy="53184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Monitor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0E65A-6529-0D39-899F-64CEBA48B889}"/>
              </a:ext>
            </a:extLst>
          </p:cNvPr>
          <p:cNvSpPr/>
          <p:nvPr/>
        </p:nvSpPr>
        <p:spPr>
          <a:xfrm>
            <a:off x="9252662" y="1543342"/>
            <a:ext cx="1250692" cy="1453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0429D-75B2-D300-4872-949BECC9904A}"/>
              </a:ext>
            </a:extLst>
          </p:cNvPr>
          <p:cNvSpPr/>
          <p:nvPr/>
        </p:nvSpPr>
        <p:spPr>
          <a:xfrm>
            <a:off x="11066106" y="1543342"/>
            <a:ext cx="989240" cy="1453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Gafana</a:t>
            </a:r>
            <a:endParaRPr lang="en-US" sz="14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FE4A565-1C2C-D1D4-0AFC-CBB3B6E2C0F4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7588703" y="615820"/>
            <a:ext cx="1896119" cy="265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26223F5-1F2C-A4DA-DEE7-AB10696065F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588703" y="881742"/>
            <a:ext cx="1663959" cy="13881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9E30D-86B4-6FF1-A778-2DB8FFEC3EBF}"/>
              </a:ext>
            </a:extLst>
          </p:cNvPr>
          <p:cNvSpPr/>
          <p:nvPr/>
        </p:nvSpPr>
        <p:spPr>
          <a:xfrm>
            <a:off x="10536981" y="2123978"/>
            <a:ext cx="494522" cy="2917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88CE61-E41A-7E1D-D44B-9072E89E025A}"/>
              </a:ext>
            </a:extLst>
          </p:cNvPr>
          <p:cNvSpPr/>
          <p:nvPr/>
        </p:nvSpPr>
        <p:spPr>
          <a:xfrm>
            <a:off x="5470654" y="3924495"/>
            <a:ext cx="1250692" cy="103317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Mesh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865B6EB-6DC3-5601-984B-891EBB796E7C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5400000" flipH="1" flipV="1">
            <a:off x="5751738" y="1491926"/>
            <a:ext cx="1122202" cy="433679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D918B7-7AB4-8985-A7F5-C08A9B64E5E0}"/>
              </a:ext>
            </a:extLst>
          </p:cNvPr>
          <p:cNvSpPr txBox="1"/>
          <p:nvPr/>
        </p:nvSpPr>
        <p:spPr>
          <a:xfrm>
            <a:off x="6865581" y="4446718"/>
            <a:ext cx="1446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LATENCY (HTTP)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ERROR CODES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8CBD022-1E3D-928E-706B-361B8D9B0402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 flipV="1">
            <a:off x="6721346" y="615820"/>
            <a:ext cx="2763476" cy="382526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92235EC-CD65-D29F-9808-0523696B84A7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721346" y="2269866"/>
            <a:ext cx="2531316" cy="2171215"/>
          </a:xfrm>
          <a:prstGeom prst="curvedConnector3">
            <a:avLst>
              <a:gd name="adj1" fmla="val 5884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E92B22-B4C2-9255-D1E8-FE4DCCB324B2}"/>
              </a:ext>
            </a:extLst>
          </p:cNvPr>
          <p:cNvSpPr/>
          <p:nvPr/>
        </p:nvSpPr>
        <p:spPr>
          <a:xfrm>
            <a:off x="5470654" y="5383180"/>
            <a:ext cx="1250692" cy="1033171"/>
          </a:xfrm>
          <a:prstGeom prst="round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Code {using Prometheus API}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12E63A8-AA49-E149-C5B9-0466CECE146C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6721346" y="2269866"/>
            <a:ext cx="2531316" cy="3629900"/>
          </a:xfrm>
          <a:prstGeom prst="curvedConnector3">
            <a:avLst>
              <a:gd name="adj1" fmla="val 743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6EC6A4-7C48-1358-326C-62E25D49A26A}"/>
              </a:ext>
            </a:extLst>
          </p:cNvPr>
          <p:cNvSpPr txBox="1"/>
          <p:nvPr/>
        </p:nvSpPr>
        <p:spPr>
          <a:xfrm>
            <a:off x="6865581" y="6004160"/>
            <a:ext cx="144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Custom Metrics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064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 Mishra</dc:creator>
  <cp:lastModifiedBy>Bibhu Mishra</cp:lastModifiedBy>
  <cp:revision>1</cp:revision>
  <dcterms:created xsi:type="dcterms:W3CDTF">2022-05-19T10:14:35Z</dcterms:created>
  <dcterms:modified xsi:type="dcterms:W3CDTF">2022-05-19T10:25:44Z</dcterms:modified>
</cp:coreProperties>
</file>