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7E82A3-D78F-45E0-91BB-456489911534}" v="1" dt="2023-11-29T10:21:36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ljot bakshi" userId="e18f591f5991c12c" providerId="LiveId" clId="{767E82A3-D78F-45E0-91BB-456489911534}"/>
    <pc:docChg chg="addSld modSld">
      <pc:chgData name="kuljot bakshi" userId="e18f591f5991c12c" providerId="LiveId" clId="{767E82A3-D78F-45E0-91BB-456489911534}" dt="2023-11-29T10:21:43.668" v="4" actId="14100"/>
      <pc:docMkLst>
        <pc:docMk/>
      </pc:docMkLst>
      <pc:sldChg chg="addSp delSp modSp new mod">
        <pc:chgData name="kuljot bakshi" userId="e18f591f5991c12c" providerId="LiveId" clId="{767E82A3-D78F-45E0-91BB-456489911534}" dt="2023-11-29T10:21:43.668" v="4" actId="14100"/>
        <pc:sldMkLst>
          <pc:docMk/>
          <pc:sldMk cId="1586046413" sldId="258"/>
        </pc:sldMkLst>
        <pc:spChg chg="del">
          <ac:chgData name="kuljot bakshi" userId="e18f591f5991c12c" providerId="LiveId" clId="{767E82A3-D78F-45E0-91BB-456489911534}" dt="2023-11-29T10:21:36.260" v="1" actId="931"/>
          <ac:spMkLst>
            <pc:docMk/>
            <pc:sldMk cId="1586046413" sldId="258"/>
            <ac:spMk id="3" creationId="{21CDE62B-7FCC-8BE3-3842-27826E01A686}"/>
          </ac:spMkLst>
        </pc:spChg>
        <pc:picChg chg="add mod">
          <ac:chgData name="kuljot bakshi" userId="e18f591f5991c12c" providerId="LiveId" clId="{767E82A3-D78F-45E0-91BB-456489911534}" dt="2023-11-29T10:21:43.668" v="4" actId="14100"/>
          <ac:picMkLst>
            <pc:docMk/>
            <pc:sldMk cId="1586046413" sldId="258"/>
            <ac:picMk id="5" creationId="{2B69E57B-F534-437C-193C-ACAABBB353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F807-46FA-7CB9-E000-01C7AD7FC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51E55-666E-D812-4312-61946263A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F0333-2B6B-6362-B255-744F7EE3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EC79-D8CA-4BC8-9971-09095C993C34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C4DAD-E525-C1F7-FE97-FBDE815C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19B60-15D3-CFBC-CE3D-4BB95777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7EDE-992D-4B9B-98BD-6F0DDBBF8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95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4CA2-F02A-36D4-5168-7B784A9D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4E85F-2FD0-90BE-816F-94C64649A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0F6BB-5B16-07A2-282F-401BC92C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EC79-D8CA-4BC8-9971-09095C993C34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BAA3-4ABA-996E-E4E7-A827344F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7F45F-32F6-FEFD-9F96-A4C72AF5A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7EDE-992D-4B9B-98BD-6F0DDBBF8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82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904AD-D1EE-4F17-F5C0-097A0B5AA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6E8A1-5826-443A-4464-741697D42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3F596-14CA-DD40-F133-15C00E67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EC79-D8CA-4BC8-9971-09095C993C34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6A5E2-0674-8528-335C-85174563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F4290-BED2-580B-95D9-BEC7ED1B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7EDE-992D-4B9B-98BD-6F0DDBBF8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76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479-2477-0F1E-FF7F-7B93BAEF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9B9D-88EF-A12A-F6EF-C05394F4F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D68B-4EA2-1629-D8AA-79B9B55C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EC79-D8CA-4BC8-9971-09095C993C34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89D7A-EC91-6EE5-C987-9ED510B1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E9AD-9119-1176-64B5-B0FD639A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7EDE-992D-4B9B-98BD-6F0DDBBF8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13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DA62-CF53-9129-3F0C-0F080771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0CA1B-134A-0A10-3238-68A9F86F4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270B-915A-17D5-430E-12EBBD85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EC79-D8CA-4BC8-9971-09095C993C34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915CB-B021-F37E-B5DC-65639628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27CF5-3DE4-2C24-0D0F-2036D338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7EDE-992D-4B9B-98BD-6F0DDBBF8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56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351C-9C75-C3F0-777A-62198BC6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E74E5-C359-668A-AD11-27A215D2C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C584-06C0-1A20-6383-3CEAEEA53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1507A-0468-9664-026F-751968F6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EC79-D8CA-4BC8-9971-09095C993C34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B2FB8-9F1D-E8F3-BB23-AB8DFF05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EA1F3-3F06-EA45-2E8A-F34B1AA2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7EDE-992D-4B9B-98BD-6F0DDBBF8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7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170F-F7EE-FAC0-9B1B-0EB9B582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D227F-5F08-CD7D-9ADC-E673C6834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07060-760B-D0FE-8677-35E38CC93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09C7F-62C2-E963-8679-1654EC327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9B2CB-C411-0635-6730-19BB0906A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806D6-5F98-934E-D02F-6EE5DA1F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EC79-D8CA-4BC8-9971-09095C993C34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16FB9-9102-00FF-9528-0ED8BA23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A2785-62AA-263D-2CB9-9BAD8536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7EDE-992D-4B9B-98BD-6F0DDBBF8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67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40F7-39BE-D548-38A4-454102AC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26DF7-8AC3-A0CF-1BB2-270877FB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EC79-D8CA-4BC8-9971-09095C993C34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8D2BF-3E3F-9917-652F-B9BF5A75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F54EF-E94B-C77E-A231-189AD842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7EDE-992D-4B9B-98BD-6F0DDBBF8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64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8A0004-DF48-4E7A-A6ED-050C55A8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EC79-D8CA-4BC8-9971-09095C993C34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86C1F-74D9-9761-77F3-0C0F4A1E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D8C36-6AB6-EEEE-7C92-DD9B0C71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7EDE-992D-4B9B-98BD-6F0DDBBF8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70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97C2-A6CB-DCD8-489F-79D14279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9BA1F-E9D9-E94C-1D14-7926809C0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13E76-6C7C-CEBF-1713-F75A2226D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434D2-45DA-0A50-CAFE-F9D12A14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EC79-D8CA-4BC8-9971-09095C993C34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9180-4357-9A45-75BF-BD3B188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07707-69A4-DED0-DEF0-3B0AD7F2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7EDE-992D-4B9B-98BD-6F0DDBBF8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77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04F1-6B2F-BC24-DBD8-2D419A7E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A97CA-0B36-5D12-E976-6FE14B5E3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93F4D-37AE-4774-9594-E01D3D67A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942AE-92BA-265F-B9AD-CC12E9D9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EC79-D8CA-4BC8-9971-09095C993C34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71239-6CE3-8514-6DFA-1C31D042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ABC84-1CB1-7EFD-09FF-7ECF880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7EDE-992D-4B9B-98BD-6F0DDBBF8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92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36DD2-01AB-E44F-0DC1-27745382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346FA-2C9E-BBE2-8AF7-59486DA5C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1963C-30BD-D71C-2E2C-30A674FB8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7EC79-D8CA-4BC8-9971-09095C993C34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8119-1779-D693-FD38-95BA2557E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674D1-31B2-1803-88D9-EFBA2D0A5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67EDE-992D-4B9B-98BD-6F0DDBBF8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83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0060-D8CA-364B-78C7-8A572E8D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160618-0099-485F-7B3A-0B4D7230C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76" y="1101012"/>
            <a:ext cx="11356425" cy="4861347"/>
          </a:xfrm>
        </p:spPr>
      </p:pic>
    </p:spTree>
    <p:extLst>
      <p:ext uri="{BB962C8B-B14F-4D97-AF65-F5344CB8AC3E}">
        <p14:creationId xmlns:p14="http://schemas.microsoft.com/office/powerpoint/2010/main" val="333548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D071-483B-FFF8-C464-F6E7A6FF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69E57B-F534-437C-193C-ACAABBB35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09" y="1492898"/>
            <a:ext cx="10842634" cy="4440502"/>
          </a:xfrm>
        </p:spPr>
      </p:pic>
    </p:spTree>
    <p:extLst>
      <p:ext uri="{BB962C8B-B14F-4D97-AF65-F5344CB8AC3E}">
        <p14:creationId xmlns:p14="http://schemas.microsoft.com/office/powerpoint/2010/main" val="158604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kuljot bakshi</dc:creator>
  <cp:lastModifiedBy>kuljot bakshi</cp:lastModifiedBy>
  <cp:revision>1</cp:revision>
  <dcterms:created xsi:type="dcterms:W3CDTF">2023-11-29T10:19:45Z</dcterms:created>
  <dcterms:modified xsi:type="dcterms:W3CDTF">2023-11-29T10:21:45Z</dcterms:modified>
</cp:coreProperties>
</file>