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20"/>
  </p:notesMasterIdLst>
  <p:sldIdLst>
    <p:sldId id="289" r:id="rId5"/>
    <p:sldId id="290" r:id="rId6"/>
    <p:sldId id="1143" r:id="rId7"/>
    <p:sldId id="1152" r:id="rId8"/>
    <p:sldId id="1149" r:id="rId9"/>
    <p:sldId id="1150" r:id="rId10"/>
    <p:sldId id="1151" r:id="rId11"/>
    <p:sldId id="1148" r:id="rId12"/>
    <p:sldId id="1162" r:id="rId13"/>
    <p:sldId id="291" r:id="rId14"/>
    <p:sldId id="1153" r:id="rId15"/>
    <p:sldId id="1155" r:id="rId16"/>
    <p:sldId id="1158" r:id="rId17"/>
    <p:sldId id="1156" r:id="rId18"/>
    <p:sldId id="11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a, Praveen Kumar" userId="S::praveen.verma@capgemini.com::5019ed5b-5885-4b0a-89b0-73991e36de5e" providerId="AD" clId="Web-{8197E0A5-6928-4EF2-A4A8-6FD4291750D9}"/>
    <pc:docChg chg="addSld sldOrd addMainMaster modMainMaster">
      <pc:chgData name="Verma, Praveen Kumar" userId="S::praveen.verma@capgemini.com::5019ed5b-5885-4b0a-89b0-73991e36de5e" providerId="AD" clId="Web-{8197E0A5-6928-4EF2-A4A8-6FD4291750D9}" dt="2020-04-09T05:20:23.839" v="2"/>
      <pc:docMkLst>
        <pc:docMk/>
      </pc:docMkLst>
      <pc:sldChg chg="ord">
        <pc:chgData name="Verma, Praveen Kumar" userId="S::praveen.verma@capgemini.com::5019ed5b-5885-4b0a-89b0-73991e36de5e" providerId="AD" clId="Web-{8197E0A5-6928-4EF2-A4A8-6FD4291750D9}" dt="2020-04-09T05:20:23.839" v="2"/>
        <pc:sldMkLst>
          <pc:docMk/>
          <pc:sldMk cId="4223587498" sldId="273"/>
        </pc:sldMkLst>
      </pc:sldChg>
      <pc:sldChg chg="add">
        <pc:chgData name="Verma, Praveen Kumar" userId="S::praveen.verma@capgemini.com::5019ed5b-5885-4b0a-89b0-73991e36de5e" providerId="AD" clId="Web-{8197E0A5-6928-4EF2-A4A8-6FD4291750D9}" dt="2020-04-09T05:20:17.448" v="0"/>
        <pc:sldMkLst>
          <pc:docMk/>
          <pc:sldMk cId="3921797013" sldId="292"/>
        </pc:sldMkLst>
      </pc:sldChg>
      <pc:sldChg chg="add">
        <pc:chgData name="Verma, Praveen Kumar" userId="S::praveen.verma@capgemini.com::5019ed5b-5885-4b0a-89b0-73991e36de5e" providerId="AD" clId="Web-{8197E0A5-6928-4EF2-A4A8-6FD4291750D9}" dt="2020-04-09T05:20:17.729" v="1"/>
        <pc:sldMkLst>
          <pc:docMk/>
          <pc:sldMk cId="116489654" sldId="293"/>
        </pc:sldMkLst>
      </pc:sldChg>
      <pc:sldMasterChg chg="add addSldLayout">
        <pc:chgData name="Verma, Praveen Kumar" userId="S::praveen.verma@capgemini.com::5019ed5b-5885-4b0a-89b0-73991e36de5e" providerId="AD" clId="Web-{8197E0A5-6928-4EF2-A4A8-6FD4291750D9}" dt="2020-04-09T05:20:17.448" v="0"/>
        <pc:sldMasterMkLst>
          <pc:docMk/>
          <pc:sldMasterMk cId="3401922812" sldId="2147483648"/>
        </pc:sldMasterMkLst>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595813755" sldId="2147483649"/>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344053479" sldId="2147483650"/>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4023648127" sldId="2147483651"/>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133552762" sldId="2147483652"/>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936606051" sldId="2147483653"/>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632304306" sldId="2147483654"/>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128311101" sldId="2147483655"/>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715373573" sldId="2147483656"/>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2886371349" sldId="2147483657"/>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469292835" sldId="2147483658"/>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3077901921" sldId="2147483659"/>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776455043" sldId="2147483660"/>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455870828" sldId="2147483662"/>
          </pc:sldLayoutMkLst>
        </pc:sldLayoutChg>
      </pc:sldMasterChg>
      <pc:sldMasterChg chg="replId modSldLayout">
        <pc:chgData name="Verma, Praveen Kumar" userId="S::praveen.verma@capgemini.com::5019ed5b-5885-4b0a-89b0-73991e36de5e" providerId="AD" clId="Web-{8197E0A5-6928-4EF2-A4A8-6FD4291750D9}" dt="2020-04-09T05:20:17.448" v="0"/>
        <pc:sldMasterMkLst>
          <pc:docMk/>
          <pc:sldMasterMk cId="1744720447" sldId="2147483663"/>
        </pc:sldMasterMkLst>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385980752" sldId="2147483664"/>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1419362980" sldId="2147483665"/>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3001287455" sldId="2147483666"/>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3002095057" sldId="2147483667"/>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726739061" sldId="2147483668"/>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703484013" sldId="2147483669"/>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456044755" sldId="2147483670"/>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7049410" sldId="2147483671"/>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1707183999" sldId="2147483672"/>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1826490933" sldId="2147483673"/>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379190090" sldId="2147483674"/>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1983113554" sldId="2147483675"/>
          </pc:sldLayoutMkLst>
        </pc:sldLayoutChg>
      </pc:sldMasterChg>
    </pc:docChg>
  </pc:docChgLst>
  <pc:docChgLst>
    <pc:chgData name="Verma, Praveen Kumar" userId="S::praveen.verma@capgemini.com::5019ed5b-5885-4b0a-89b0-73991e36de5e" providerId="AD" clId="Web-{FBCD030E-177A-44A8-A56C-533FB0282316}"/>
    <pc:docChg chg="modSld">
      <pc:chgData name="Verma, Praveen Kumar" userId="S::praveen.verma@capgemini.com::5019ed5b-5885-4b0a-89b0-73991e36de5e" providerId="AD" clId="Web-{FBCD030E-177A-44A8-A56C-533FB0282316}" dt="2020-04-09T05:10:58.233" v="0" actId="1076"/>
      <pc:docMkLst>
        <pc:docMk/>
      </pc:docMkLst>
      <pc:sldChg chg="modSp">
        <pc:chgData name="Verma, Praveen Kumar" userId="S::praveen.verma@capgemini.com::5019ed5b-5885-4b0a-89b0-73991e36de5e" providerId="AD" clId="Web-{FBCD030E-177A-44A8-A56C-533FB0282316}" dt="2020-04-09T05:10:58.233" v="0" actId="1076"/>
        <pc:sldMkLst>
          <pc:docMk/>
          <pc:sldMk cId="603214010" sldId="290"/>
        </pc:sldMkLst>
        <pc:graphicFrameChg chg="mod">
          <ac:chgData name="Verma, Praveen Kumar" userId="S::praveen.verma@capgemini.com::5019ed5b-5885-4b0a-89b0-73991e36de5e" providerId="AD" clId="Web-{FBCD030E-177A-44A8-A56C-533FB0282316}" dt="2020-04-09T05:10:58.233" v="0" actId="1076"/>
          <ac:graphicFrameMkLst>
            <pc:docMk/>
            <pc:sldMk cId="603214010" sldId="290"/>
            <ac:graphicFrameMk id="2" creationId="{6649BD2C-E7A8-4478-8FC4-A6B35CC21B3F}"/>
          </ac:graphicFrameMkLst>
        </pc:graphicFrameChg>
      </pc:sldChg>
    </pc:docChg>
  </pc:docChgLst>
  <pc:docChgLst>
    <pc:chgData name="Verma, Praveen Kumar" userId="S::praveen.verma@capgemini.com::5019ed5b-5885-4b0a-89b0-73991e36de5e" providerId="AD" clId="Web-{E72E5170-AC46-4779-9642-EE15F53702BC}"/>
    <pc:docChg chg="modSld">
      <pc:chgData name="Verma, Praveen Kumar" userId="S::praveen.verma@capgemini.com::5019ed5b-5885-4b0a-89b0-73991e36de5e" providerId="AD" clId="Web-{E72E5170-AC46-4779-9642-EE15F53702BC}" dt="2020-04-09T15:06:59.278" v="1"/>
      <pc:docMkLst>
        <pc:docMk/>
      </pc:docMkLst>
      <pc:sldChg chg="addSp delSp modSp">
        <pc:chgData name="Verma, Praveen Kumar" userId="S::praveen.verma@capgemini.com::5019ed5b-5885-4b0a-89b0-73991e36de5e" providerId="AD" clId="Web-{E72E5170-AC46-4779-9642-EE15F53702BC}" dt="2020-04-09T15:06:59.278" v="1"/>
        <pc:sldMkLst>
          <pc:docMk/>
          <pc:sldMk cId="3782108133" sldId="1168"/>
        </pc:sldMkLst>
        <pc:picChg chg="add del mod">
          <ac:chgData name="Verma, Praveen Kumar" userId="S::praveen.verma@capgemini.com::5019ed5b-5885-4b0a-89b0-73991e36de5e" providerId="AD" clId="Web-{E72E5170-AC46-4779-9642-EE15F53702BC}" dt="2020-04-09T15:06:59.278" v="1"/>
          <ac:picMkLst>
            <pc:docMk/>
            <pc:sldMk cId="3782108133" sldId="1168"/>
            <ac:picMk id="2" creationId="{DB73D126-ACCF-4C28-AC51-3F42DA7A1B3C}"/>
          </ac:picMkLst>
        </pc:picChg>
      </pc:sldChg>
    </pc:docChg>
  </pc:docChgLst>
  <pc:docChgLst>
    <pc:chgData name="Verma, Praveen Kumar" userId="S::praveen.verma@capgemini.com::5019ed5b-5885-4b0a-89b0-73991e36de5e" providerId="AD" clId="Web-{2B1607C3-919E-4E1E-861D-1DE79A906FEB}"/>
    <pc:docChg chg="modSld">
      <pc:chgData name="Verma, Praveen Kumar" userId="S::praveen.verma@capgemini.com::5019ed5b-5885-4b0a-89b0-73991e36de5e" providerId="AD" clId="Web-{2B1607C3-919E-4E1E-861D-1DE79A906FEB}" dt="2020-04-09T11:13:21.015" v="1"/>
      <pc:docMkLst>
        <pc:docMk/>
      </pc:docMkLst>
      <pc:sldChg chg="addSp delSp modSp">
        <pc:chgData name="Verma, Praveen Kumar" userId="S::praveen.verma@capgemini.com::5019ed5b-5885-4b0a-89b0-73991e36de5e" providerId="AD" clId="Web-{2B1607C3-919E-4E1E-861D-1DE79A906FEB}" dt="2020-04-09T11:13:21.015" v="1"/>
        <pc:sldMkLst>
          <pc:docMk/>
          <pc:sldMk cId="1865774965" sldId="1166"/>
        </pc:sldMkLst>
        <pc:picChg chg="add del mod">
          <ac:chgData name="Verma, Praveen Kumar" userId="S::praveen.verma@capgemini.com::5019ed5b-5885-4b0a-89b0-73991e36de5e" providerId="AD" clId="Web-{2B1607C3-919E-4E1E-861D-1DE79A906FEB}" dt="2020-04-09T11:13:21.015" v="1"/>
          <ac:picMkLst>
            <pc:docMk/>
            <pc:sldMk cId="1865774965" sldId="1166"/>
            <ac:picMk id="2" creationId="{5B9D65C1-7A55-46D6-B157-B0D2139991A2}"/>
          </ac:picMkLst>
        </pc:picChg>
      </pc:sldChg>
    </pc:docChg>
  </pc:docChgLst>
  <pc:docChgLst>
    <pc:chgData name="Mishra, Devesh" userId="676c34a7-e741-4d3b-a32f-586d633cae30" providerId="ADAL" clId="{DF889DDF-6F73-4CA9-94C4-28780A800A4A}"/>
    <pc:docChg chg="undo custSel delSld modSld delMainMaster">
      <pc:chgData name="Mishra, Devesh" userId="676c34a7-e741-4d3b-a32f-586d633cae30" providerId="ADAL" clId="{DF889DDF-6F73-4CA9-94C4-28780A800A4A}" dt="2020-05-26T22:00:28.340" v="625" actId="20577"/>
      <pc:docMkLst>
        <pc:docMk/>
      </pc:docMkLst>
      <pc:sldChg chg="del">
        <pc:chgData name="Mishra, Devesh" userId="676c34a7-e741-4d3b-a32f-586d633cae30" providerId="ADAL" clId="{DF889DDF-6F73-4CA9-94C4-28780A800A4A}" dt="2020-05-26T21:29:00.298" v="4" actId="2696"/>
        <pc:sldMkLst>
          <pc:docMk/>
          <pc:sldMk cId="4223587498" sldId="273"/>
        </pc:sldMkLst>
      </pc:sldChg>
      <pc:sldChg chg="del">
        <pc:chgData name="Mishra, Devesh" userId="676c34a7-e741-4d3b-a32f-586d633cae30" providerId="ADAL" clId="{DF889DDF-6F73-4CA9-94C4-28780A800A4A}" dt="2020-05-26T21:29:02.067" v="6" actId="2696"/>
        <pc:sldMkLst>
          <pc:docMk/>
          <pc:sldMk cId="1877698572" sldId="276"/>
        </pc:sldMkLst>
      </pc:sldChg>
      <pc:sldChg chg="del">
        <pc:chgData name="Mishra, Devesh" userId="676c34a7-e741-4d3b-a32f-586d633cae30" providerId="ADAL" clId="{DF889DDF-6F73-4CA9-94C4-28780A800A4A}" dt="2020-05-26T21:29:03.253" v="7" actId="2696"/>
        <pc:sldMkLst>
          <pc:docMk/>
          <pc:sldMk cId="2541826867" sldId="278"/>
        </pc:sldMkLst>
      </pc:sldChg>
      <pc:sldChg chg="del">
        <pc:chgData name="Mishra, Devesh" userId="676c34a7-e741-4d3b-a32f-586d633cae30" providerId="ADAL" clId="{DF889DDF-6F73-4CA9-94C4-28780A800A4A}" dt="2020-05-26T21:29:04.253" v="8" actId="2696"/>
        <pc:sldMkLst>
          <pc:docMk/>
          <pc:sldMk cId="2189236276" sldId="279"/>
        </pc:sldMkLst>
      </pc:sldChg>
      <pc:sldChg chg="del">
        <pc:chgData name="Mishra, Devesh" userId="676c34a7-e741-4d3b-a32f-586d633cae30" providerId="ADAL" clId="{DF889DDF-6F73-4CA9-94C4-28780A800A4A}" dt="2020-05-26T21:29:43.576" v="21" actId="2696"/>
        <pc:sldMkLst>
          <pc:docMk/>
          <pc:sldMk cId="3790526720" sldId="280"/>
        </pc:sldMkLst>
      </pc:sldChg>
      <pc:sldChg chg="del">
        <pc:chgData name="Mishra, Devesh" userId="676c34a7-e741-4d3b-a32f-586d633cae30" providerId="ADAL" clId="{DF889DDF-6F73-4CA9-94C4-28780A800A4A}" dt="2020-05-26T21:29:39.844" v="15" actId="2696"/>
        <pc:sldMkLst>
          <pc:docMk/>
          <pc:sldMk cId="4209405260" sldId="281"/>
        </pc:sldMkLst>
      </pc:sldChg>
      <pc:sldChg chg="del">
        <pc:chgData name="Mishra, Devesh" userId="676c34a7-e741-4d3b-a32f-586d633cae30" providerId="ADAL" clId="{DF889DDF-6F73-4CA9-94C4-28780A800A4A}" dt="2020-05-26T21:29:45.129" v="37" actId="2696"/>
        <pc:sldMkLst>
          <pc:docMk/>
          <pc:sldMk cId="3427198618" sldId="282"/>
        </pc:sldMkLst>
      </pc:sldChg>
      <pc:sldChg chg="del">
        <pc:chgData name="Mishra, Devesh" userId="676c34a7-e741-4d3b-a32f-586d633cae30" providerId="ADAL" clId="{DF889DDF-6F73-4CA9-94C4-28780A800A4A}" dt="2020-05-26T21:29:41.015" v="17" actId="2696"/>
        <pc:sldMkLst>
          <pc:docMk/>
          <pc:sldMk cId="4072892438" sldId="283"/>
        </pc:sldMkLst>
      </pc:sldChg>
      <pc:sldChg chg="del">
        <pc:chgData name="Mishra, Devesh" userId="676c34a7-e741-4d3b-a32f-586d633cae30" providerId="ADAL" clId="{DF889DDF-6F73-4CA9-94C4-28780A800A4A}" dt="2020-05-26T21:29:45.929" v="38" actId="2696"/>
        <pc:sldMkLst>
          <pc:docMk/>
          <pc:sldMk cId="2498492418" sldId="285"/>
        </pc:sldMkLst>
      </pc:sldChg>
      <pc:sldChg chg="del">
        <pc:chgData name="Mishra, Devesh" userId="676c34a7-e741-4d3b-a32f-586d633cae30" providerId="ADAL" clId="{DF889DDF-6F73-4CA9-94C4-28780A800A4A}" dt="2020-05-26T21:29:34.993" v="10" actId="2696"/>
        <pc:sldMkLst>
          <pc:docMk/>
          <pc:sldMk cId="3494249837" sldId="286"/>
        </pc:sldMkLst>
      </pc:sldChg>
      <pc:sldChg chg="del">
        <pc:chgData name="Mishra, Devesh" userId="676c34a7-e741-4d3b-a32f-586d633cae30" providerId="ADAL" clId="{DF889DDF-6F73-4CA9-94C4-28780A800A4A}" dt="2020-05-26T21:29:36.347" v="12" actId="2696"/>
        <pc:sldMkLst>
          <pc:docMk/>
          <pc:sldMk cId="3694206018" sldId="287"/>
        </pc:sldMkLst>
      </pc:sldChg>
      <pc:sldChg chg="del">
        <pc:chgData name="Mishra, Devesh" userId="676c34a7-e741-4d3b-a32f-586d633cae30" providerId="ADAL" clId="{DF889DDF-6F73-4CA9-94C4-28780A800A4A}" dt="2020-05-26T21:29:38.381" v="13" actId="2696"/>
        <pc:sldMkLst>
          <pc:docMk/>
          <pc:sldMk cId="1665923103" sldId="288"/>
        </pc:sldMkLst>
      </pc:sldChg>
      <pc:sldChg chg="modSp">
        <pc:chgData name="Mishra, Devesh" userId="676c34a7-e741-4d3b-a32f-586d633cae30" providerId="ADAL" clId="{DF889DDF-6F73-4CA9-94C4-28780A800A4A}" dt="2020-05-26T21:51:18.645" v="398" actId="20577"/>
        <pc:sldMkLst>
          <pc:docMk/>
          <pc:sldMk cId="603214010" sldId="290"/>
        </pc:sldMkLst>
        <pc:graphicFrameChg chg="mod modGraphic">
          <ac:chgData name="Mishra, Devesh" userId="676c34a7-e741-4d3b-a32f-586d633cae30" providerId="ADAL" clId="{DF889DDF-6F73-4CA9-94C4-28780A800A4A}" dt="2020-05-26T21:51:18.645" v="398" actId="20577"/>
          <ac:graphicFrameMkLst>
            <pc:docMk/>
            <pc:sldMk cId="603214010" sldId="290"/>
            <ac:graphicFrameMk id="7" creationId="{00000000-0000-0000-0000-000000000000}"/>
          </ac:graphicFrameMkLst>
        </pc:graphicFrameChg>
      </pc:sldChg>
      <pc:sldChg chg="del">
        <pc:chgData name="Mishra, Devesh" userId="676c34a7-e741-4d3b-a32f-586d633cae30" providerId="ADAL" clId="{DF889DDF-6F73-4CA9-94C4-28780A800A4A}" dt="2020-05-26T21:28:57.427" v="2" actId="2696"/>
        <pc:sldMkLst>
          <pc:docMk/>
          <pc:sldMk cId="3921797013" sldId="292"/>
        </pc:sldMkLst>
      </pc:sldChg>
      <pc:sldChg chg="del">
        <pc:chgData name="Mishra, Devesh" userId="676c34a7-e741-4d3b-a32f-586d633cae30" providerId="ADAL" clId="{DF889DDF-6F73-4CA9-94C4-28780A800A4A}" dt="2020-05-26T21:28:56.586" v="0" actId="2696"/>
        <pc:sldMkLst>
          <pc:docMk/>
          <pc:sldMk cId="116489654" sldId="293"/>
        </pc:sldMkLst>
      </pc:sldChg>
      <pc:sldChg chg="delSp modSp">
        <pc:chgData name="Mishra, Devesh" userId="676c34a7-e741-4d3b-a32f-586d633cae30" providerId="ADAL" clId="{DF889DDF-6F73-4CA9-94C4-28780A800A4A}" dt="2020-05-26T22:00:28.340" v="625" actId="20577"/>
        <pc:sldMkLst>
          <pc:docMk/>
          <pc:sldMk cId="891768514" sldId="1143"/>
        </pc:sldMkLst>
        <pc:spChg chg="mod">
          <ac:chgData name="Mishra, Devesh" userId="676c34a7-e741-4d3b-a32f-586d633cae30" providerId="ADAL" clId="{DF889DDF-6F73-4CA9-94C4-28780A800A4A}" dt="2020-05-26T21:58:40.386" v="618" actId="115"/>
          <ac:spMkLst>
            <pc:docMk/>
            <pc:sldMk cId="891768514" sldId="1143"/>
            <ac:spMk id="4" creationId="{00000000-0000-0000-0000-000000000000}"/>
          </ac:spMkLst>
        </pc:spChg>
        <pc:spChg chg="del mod">
          <ac:chgData name="Mishra, Devesh" userId="676c34a7-e741-4d3b-a32f-586d633cae30" providerId="ADAL" clId="{DF889DDF-6F73-4CA9-94C4-28780A800A4A}" dt="2020-05-26T21:57:12.478" v="540" actId="478"/>
          <ac:spMkLst>
            <pc:docMk/>
            <pc:sldMk cId="891768514" sldId="1143"/>
            <ac:spMk id="7" creationId="{7ED80A89-EFA6-4112-B471-98512BABA656}"/>
          </ac:spMkLst>
        </pc:spChg>
        <pc:spChg chg="mod">
          <ac:chgData name="Mishra, Devesh" userId="676c34a7-e741-4d3b-a32f-586d633cae30" providerId="ADAL" clId="{DF889DDF-6F73-4CA9-94C4-28780A800A4A}" dt="2020-05-26T22:00:28.340" v="625" actId="20577"/>
          <ac:spMkLst>
            <pc:docMk/>
            <pc:sldMk cId="891768514" sldId="1143"/>
            <ac:spMk id="16" creationId="{00000000-0000-0000-0000-000000000000}"/>
          </ac:spMkLst>
        </pc:spChg>
        <pc:spChg chg="del mod">
          <ac:chgData name="Mishra, Devesh" userId="676c34a7-e741-4d3b-a32f-586d633cae30" providerId="ADAL" clId="{DF889DDF-6F73-4CA9-94C4-28780A800A4A}" dt="2020-05-26T21:57:00.385" v="538" actId="478"/>
          <ac:spMkLst>
            <pc:docMk/>
            <pc:sldMk cId="891768514" sldId="1143"/>
            <ac:spMk id="18" creationId="{100A65B1-0270-4423-90DC-859D61C7EBC7}"/>
          </ac:spMkLst>
        </pc:spChg>
        <pc:picChg chg="mod">
          <ac:chgData name="Mishra, Devesh" userId="676c34a7-e741-4d3b-a32f-586d633cae30" providerId="ADAL" clId="{DF889DDF-6F73-4CA9-94C4-28780A800A4A}" dt="2020-05-26T21:58:47.002" v="619" actId="14100"/>
          <ac:picMkLst>
            <pc:docMk/>
            <pc:sldMk cId="891768514" sldId="1143"/>
            <ac:picMk id="1026" creationId="{FBB27120-A9CB-4628-A664-269F08168A0F}"/>
          </ac:picMkLst>
        </pc:picChg>
        <pc:picChg chg="mod">
          <ac:chgData name="Mishra, Devesh" userId="676c34a7-e741-4d3b-a32f-586d633cae30" providerId="ADAL" clId="{DF889DDF-6F73-4CA9-94C4-28780A800A4A}" dt="2020-05-26T21:58:50.698" v="620" actId="14100"/>
          <ac:picMkLst>
            <pc:docMk/>
            <pc:sldMk cId="891768514" sldId="1143"/>
            <ac:picMk id="1027" creationId="{148D0D88-58DC-4512-A5FE-2C7E60A0C61A}"/>
          </ac:picMkLst>
        </pc:picChg>
      </pc:sldChg>
      <pc:sldChg chg="addSp delSp modSp">
        <pc:chgData name="Mishra, Devesh" userId="676c34a7-e741-4d3b-a32f-586d633cae30" providerId="ADAL" clId="{DF889DDF-6F73-4CA9-94C4-28780A800A4A}" dt="2020-05-26T21:33:13.018" v="50" actId="14100"/>
        <pc:sldMkLst>
          <pc:docMk/>
          <pc:sldMk cId="3313754730" sldId="1149"/>
        </pc:sldMkLst>
        <pc:picChg chg="add mod">
          <ac:chgData name="Mishra, Devesh" userId="676c34a7-e741-4d3b-a32f-586d633cae30" providerId="ADAL" clId="{DF889DDF-6F73-4CA9-94C4-28780A800A4A}" dt="2020-05-26T21:33:13.018" v="50" actId="14100"/>
          <ac:picMkLst>
            <pc:docMk/>
            <pc:sldMk cId="3313754730" sldId="1149"/>
            <ac:picMk id="2" creationId="{4A42B782-BC44-438E-8A0F-83D08EC4C80F}"/>
          </ac:picMkLst>
        </pc:picChg>
        <pc:picChg chg="del">
          <ac:chgData name="Mishra, Devesh" userId="676c34a7-e741-4d3b-a32f-586d633cae30" providerId="ADAL" clId="{DF889DDF-6F73-4CA9-94C4-28780A800A4A}" dt="2020-05-26T21:32:54.180" v="46" actId="478"/>
          <ac:picMkLst>
            <pc:docMk/>
            <pc:sldMk cId="3313754730" sldId="1149"/>
            <ac:picMk id="2051" creationId="{B1C00658-77B4-412B-9C3F-74E371D5BD25}"/>
          </ac:picMkLst>
        </pc:picChg>
      </pc:sldChg>
      <pc:sldChg chg="addSp delSp modSp">
        <pc:chgData name="Mishra, Devesh" userId="676c34a7-e741-4d3b-a32f-586d633cae30" providerId="ADAL" clId="{DF889DDF-6F73-4CA9-94C4-28780A800A4A}" dt="2020-05-26T21:34:49.857" v="54" actId="14100"/>
        <pc:sldMkLst>
          <pc:docMk/>
          <pc:sldMk cId="2301304785" sldId="1151"/>
        </pc:sldMkLst>
        <pc:picChg chg="add mod">
          <ac:chgData name="Mishra, Devesh" userId="676c34a7-e741-4d3b-a32f-586d633cae30" providerId="ADAL" clId="{DF889DDF-6F73-4CA9-94C4-28780A800A4A}" dt="2020-05-26T21:34:49.857" v="54" actId="14100"/>
          <ac:picMkLst>
            <pc:docMk/>
            <pc:sldMk cId="2301304785" sldId="1151"/>
            <ac:picMk id="2" creationId="{C9FF7609-ABB8-4CD6-AC55-0E2568827FC6}"/>
          </ac:picMkLst>
        </pc:picChg>
        <pc:picChg chg="del">
          <ac:chgData name="Mishra, Devesh" userId="676c34a7-e741-4d3b-a32f-586d633cae30" providerId="ADAL" clId="{DF889DDF-6F73-4CA9-94C4-28780A800A4A}" dt="2020-05-26T21:34:41.200" v="51" actId="478"/>
          <ac:picMkLst>
            <pc:docMk/>
            <pc:sldMk cId="2301304785" sldId="1151"/>
            <ac:picMk id="3" creationId="{AF9D4B8D-2577-49DC-9AD4-9430FA9BFC1A}"/>
          </ac:picMkLst>
        </pc:picChg>
      </pc:sldChg>
      <pc:sldChg chg="addSp delSp modSp">
        <pc:chgData name="Mishra, Devesh" userId="676c34a7-e741-4d3b-a32f-586d633cae30" providerId="ADAL" clId="{DF889DDF-6F73-4CA9-94C4-28780A800A4A}" dt="2020-05-26T21:32:11.513" v="45" actId="14100"/>
        <pc:sldMkLst>
          <pc:docMk/>
          <pc:sldMk cId="1483799250" sldId="1152"/>
        </pc:sldMkLst>
        <pc:picChg chg="add mod">
          <ac:chgData name="Mishra, Devesh" userId="676c34a7-e741-4d3b-a32f-586d633cae30" providerId="ADAL" clId="{DF889DDF-6F73-4CA9-94C4-28780A800A4A}" dt="2020-05-26T21:32:11.513" v="45" actId="14100"/>
          <ac:picMkLst>
            <pc:docMk/>
            <pc:sldMk cId="1483799250" sldId="1152"/>
            <ac:picMk id="2" creationId="{3AD319A5-FD6F-46EC-A0DD-B1B8B2E2CF2E}"/>
          </ac:picMkLst>
        </pc:picChg>
        <pc:picChg chg="del">
          <ac:chgData name="Mishra, Devesh" userId="676c34a7-e741-4d3b-a32f-586d633cae30" providerId="ADAL" clId="{DF889DDF-6F73-4CA9-94C4-28780A800A4A}" dt="2020-05-26T21:31:57.893" v="41" actId="478"/>
          <ac:picMkLst>
            <pc:docMk/>
            <pc:sldMk cId="1483799250" sldId="1152"/>
            <ac:picMk id="2050" creationId="{B04F8CCA-3CA1-4460-ADE4-67D54155D039}"/>
          </ac:picMkLst>
        </pc:picChg>
      </pc:sldChg>
      <pc:sldChg chg="del">
        <pc:chgData name="Mishra, Devesh" userId="676c34a7-e741-4d3b-a32f-586d633cae30" providerId="ADAL" clId="{DF889DDF-6F73-4CA9-94C4-28780A800A4A}" dt="2020-05-26T21:29:01.165" v="5" actId="2696"/>
        <pc:sldMkLst>
          <pc:docMk/>
          <pc:sldMk cId="782979959" sldId="1160"/>
        </pc:sldMkLst>
      </pc:sldChg>
      <pc:sldChg chg="del">
        <pc:chgData name="Mishra, Devesh" userId="676c34a7-e741-4d3b-a32f-586d633cae30" providerId="ADAL" clId="{DF889DDF-6F73-4CA9-94C4-28780A800A4A}" dt="2020-05-26T21:29:44.487" v="22" actId="2696"/>
        <pc:sldMkLst>
          <pc:docMk/>
          <pc:sldMk cId="3620586437" sldId="1161"/>
        </pc:sldMkLst>
      </pc:sldChg>
      <pc:sldChg chg="del">
        <pc:chgData name="Mishra, Devesh" userId="676c34a7-e741-4d3b-a32f-586d633cae30" providerId="ADAL" clId="{DF889DDF-6F73-4CA9-94C4-28780A800A4A}" dt="2020-05-26T21:29:33.578" v="9" actId="2696"/>
        <pc:sldMkLst>
          <pc:docMk/>
          <pc:sldMk cId="757987886" sldId="1163"/>
        </pc:sldMkLst>
      </pc:sldChg>
      <pc:sldChg chg="del">
        <pc:chgData name="Mishra, Devesh" userId="676c34a7-e741-4d3b-a32f-586d633cae30" providerId="ADAL" clId="{DF889DDF-6F73-4CA9-94C4-28780A800A4A}" dt="2020-05-26T21:29:35.702" v="11" actId="2696"/>
        <pc:sldMkLst>
          <pc:docMk/>
          <pc:sldMk cId="1739338620" sldId="1164"/>
        </pc:sldMkLst>
      </pc:sldChg>
      <pc:sldChg chg="del">
        <pc:chgData name="Mishra, Devesh" userId="676c34a7-e741-4d3b-a32f-586d633cae30" providerId="ADAL" clId="{DF889DDF-6F73-4CA9-94C4-28780A800A4A}" dt="2020-05-26T21:29:47.260" v="39" actId="2696"/>
        <pc:sldMkLst>
          <pc:docMk/>
          <pc:sldMk cId="3695025052" sldId="1165"/>
        </pc:sldMkLst>
      </pc:sldChg>
      <pc:sldChg chg="del">
        <pc:chgData name="Mishra, Devesh" userId="676c34a7-e741-4d3b-a32f-586d633cae30" providerId="ADAL" clId="{DF889DDF-6F73-4CA9-94C4-28780A800A4A}" dt="2020-05-26T21:29:39.152" v="14" actId="2696"/>
        <pc:sldMkLst>
          <pc:docMk/>
          <pc:sldMk cId="1452133109" sldId="1167"/>
        </pc:sldMkLst>
      </pc:sldChg>
      <pc:sldChg chg="del">
        <pc:chgData name="Mishra, Devesh" userId="676c34a7-e741-4d3b-a32f-586d633cae30" providerId="ADAL" clId="{DF889DDF-6F73-4CA9-94C4-28780A800A4A}" dt="2020-05-26T21:29:40.450" v="16" actId="2696"/>
        <pc:sldMkLst>
          <pc:docMk/>
          <pc:sldMk cId="3733997851" sldId="1169"/>
        </pc:sldMkLst>
      </pc:sldChg>
      <pc:sldChg chg="del">
        <pc:chgData name="Mishra, Devesh" userId="676c34a7-e741-4d3b-a32f-586d633cae30" providerId="ADAL" clId="{DF889DDF-6F73-4CA9-94C4-28780A800A4A}" dt="2020-05-26T21:28:58.578" v="3" actId="2696"/>
        <pc:sldMkLst>
          <pc:docMk/>
          <pc:sldMk cId="3827008096" sldId="1172"/>
        </pc:sldMkLst>
      </pc:sldChg>
      <pc:sldChg chg="del">
        <pc:chgData name="Mishra, Devesh" userId="676c34a7-e741-4d3b-a32f-586d633cae30" providerId="ADAL" clId="{DF889DDF-6F73-4CA9-94C4-28780A800A4A}" dt="2020-05-26T21:29:41.717" v="18" actId="2696"/>
        <pc:sldMkLst>
          <pc:docMk/>
          <pc:sldMk cId="431629573" sldId="1173"/>
        </pc:sldMkLst>
      </pc:sldChg>
      <pc:sldChg chg="del">
        <pc:chgData name="Mishra, Devesh" userId="676c34a7-e741-4d3b-a32f-586d633cae30" providerId="ADAL" clId="{DF889DDF-6F73-4CA9-94C4-28780A800A4A}" dt="2020-05-26T21:29:42.731" v="20" actId="2696"/>
        <pc:sldMkLst>
          <pc:docMk/>
          <pc:sldMk cId="587208479" sldId="1174"/>
        </pc:sldMkLst>
      </pc:sldChg>
      <pc:sldMasterChg chg="del delSldLayout">
        <pc:chgData name="Mishra, Devesh" userId="676c34a7-e741-4d3b-a32f-586d633cae30" providerId="ADAL" clId="{DF889DDF-6F73-4CA9-94C4-28780A800A4A}" dt="2020-05-26T21:29:44.504" v="36" actId="2696"/>
        <pc:sldMasterMkLst>
          <pc:docMk/>
          <pc:sldMasterMk cId="3401922812" sldId="2147483648"/>
        </pc:sldMasterMkLst>
        <pc:sldLayoutChg chg="del">
          <pc:chgData name="Mishra, Devesh" userId="676c34a7-e741-4d3b-a32f-586d633cae30" providerId="ADAL" clId="{DF889DDF-6F73-4CA9-94C4-28780A800A4A}" dt="2020-05-26T21:29:44.488" v="23" actId="2696"/>
          <pc:sldLayoutMkLst>
            <pc:docMk/>
            <pc:sldMasterMk cId="3401922812" sldId="2147483648"/>
            <pc:sldLayoutMk cId="595813755" sldId="2147483649"/>
          </pc:sldLayoutMkLst>
        </pc:sldLayoutChg>
        <pc:sldLayoutChg chg="del">
          <pc:chgData name="Mishra, Devesh" userId="676c34a7-e741-4d3b-a32f-586d633cae30" providerId="ADAL" clId="{DF889DDF-6F73-4CA9-94C4-28780A800A4A}" dt="2020-05-26T21:29:44.491" v="24" actId="2696"/>
          <pc:sldLayoutMkLst>
            <pc:docMk/>
            <pc:sldMasterMk cId="3401922812" sldId="2147483648"/>
            <pc:sldLayoutMk cId="1344053479" sldId="2147483650"/>
          </pc:sldLayoutMkLst>
        </pc:sldLayoutChg>
        <pc:sldLayoutChg chg="del">
          <pc:chgData name="Mishra, Devesh" userId="676c34a7-e741-4d3b-a32f-586d633cae30" providerId="ADAL" clId="{DF889DDF-6F73-4CA9-94C4-28780A800A4A}" dt="2020-05-26T21:29:44.492" v="25" actId="2696"/>
          <pc:sldLayoutMkLst>
            <pc:docMk/>
            <pc:sldMasterMk cId="3401922812" sldId="2147483648"/>
            <pc:sldLayoutMk cId="4023648127" sldId="2147483651"/>
          </pc:sldLayoutMkLst>
        </pc:sldLayoutChg>
        <pc:sldLayoutChg chg="del">
          <pc:chgData name="Mishra, Devesh" userId="676c34a7-e741-4d3b-a32f-586d633cae30" providerId="ADAL" clId="{DF889DDF-6F73-4CA9-94C4-28780A800A4A}" dt="2020-05-26T21:29:44.493" v="26" actId="2696"/>
          <pc:sldLayoutMkLst>
            <pc:docMk/>
            <pc:sldMasterMk cId="3401922812" sldId="2147483648"/>
            <pc:sldLayoutMk cId="1133552762" sldId="2147483652"/>
          </pc:sldLayoutMkLst>
        </pc:sldLayoutChg>
        <pc:sldLayoutChg chg="del">
          <pc:chgData name="Mishra, Devesh" userId="676c34a7-e741-4d3b-a32f-586d633cae30" providerId="ADAL" clId="{DF889DDF-6F73-4CA9-94C4-28780A800A4A}" dt="2020-05-26T21:29:44.494" v="27" actId="2696"/>
          <pc:sldLayoutMkLst>
            <pc:docMk/>
            <pc:sldMasterMk cId="3401922812" sldId="2147483648"/>
            <pc:sldLayoutMk cId="1936606051" sldId="2147483653"/>
          </pc:sldLayoutMkLst>
        </pc:sldLayoutChg>
        <pc:sldLayoutChg chg="del">
          <pc:chgData name="Mishra, Devesh" userId="676c34a7-e741-4d3b-a32f-586d633cae30" providerId="ADAL" clId="{DF889DDF-6F73-4CA9-94C4-28780A800A4A}" dt="2020-05-26T21:29:44.495" v="28" actId="2696"/>
          <pc:sldLayoutMkLst>
            <pc:docMk/>
            <pc:sldMasterMk cId="3401922812" sldId="2147483648"/>
            <pc:sldLayoutMk cId="632304306" sldId="2147483654"/>
          </pc:sldLayoutMkLst>
        </pc:sldLayoutChg>
        <pc:sldLayoutChg chg="del">
          <pc:chgData name="Mishra, Devesh" userId="676c34a7-e741-4d3b-a32f-586d633cae30" providerId="ADAL" clId="{DF889DDF-6F73-4CA9-94C4-28780A800A4A}" dt="2020-05-26T21:29:44.496" v="29" actId="2696"/>
          <pc:sldLayoutMkLst>
            <pc:docMk/>
            <pc:sldMasterMk cId="3401922812" sldId="2147483648"/>
            <pc:sldLayoutMk cId="1128311101" sldId="2147483655"/>
          </pc:sldLayoutMkLst>
        </pc:sldLayoutChg>
        <pc:sldLayoutChg chg="del">
          <pc:chgData name="Mishra, Devesh" userId="676c34a7-e741-4d3b-a32f-586d633cae30" providerId="ADAL" clId="{DF889DDF-6F73-4CA9-94C4-28780A800A4A}" dt="2020-05-26T21:29:44.497" v="30" actId="2696"/>
          <pc:sldLayoutMkLst>
            <pc:docMk/>
            <pc:sldMasterMk cId="3401922812" sldId="2147483648"/>
            <pc:sldLayoutMk cId="715373573" sldId="2147483656"/>
          </pc:sldLayoutMkLst>
        </pc:sldLayoutChg>
        <pc:sldLayoutChg chg="del">
          <pc:chgData name="Mishra, Devesh" userId="676c34a7-e741-4d3b-a32f-586d633cae30" providerId="ADAL" clId="{DF889DDF-6F73-4CA9-94C4-28780A800A4A}" dt="2020-05-26T21:29:44.498" v="31" actId="2696"/>
          <pc:sldLayoutMkLst>
            <pc:docMk/>
            <pc:sldMasterMk cId="3401922812" sldId="2147483648"/>
            <pc:sldLayoutMk cId="2886371349" sldId="2147483657"/>
          </pc:sldLayoutMkLst>
        </pc:sldLayoutChg>
        <pc:sldLayoutChg chg="del">
          <pc:chgData name="Mishra, Devesh" userId="676c34a7-e741-4d3b-a32f-586d633cae30" providerId="ADAL" clId="{DF889DDF-6F73-4CA9-94C4-28780A800A4A}" dt="2020-05-26T21:29:44.499" v="32" actId="2696"/>
          <pc:sldLayoutMkLst>
            <pc:docMk/>
            <pc:sldMasterMk cId="3401922812" sldId="2147483648"/>
            <pc:sldLayoutMk cId="1469292835" sldId="2147483658"/>
          </pc:sldLayoutMkLst>
        </pc:sldLayoutChg>
        <pc:sldLayoutChg chg="del">
          <pc:chgData name="Mishra, Devesh" userId="676c34a7-e741-4d3b-a32f-586d633cae30" providerId="ADAL" clId="{DF889DDF-6F73-4CA9-94C4-28780A800A4A}" dt="2020-05-26T21:29:44.499" v="33" actId="2696"/>
          <pc:sldLayoutMkLst>
            <pc:docMk/>
            <pc:sldMasterMk cId="3401922812" sldId="2147483648"/>
            <pc:sldLayoutMk cId="3077901921" sldId="2147483659"/>
          </pc:sldLayoutMkLst>
        </pc:sldLayoutChg>
        <pc:sldLayoutChg chg="del">
          <pc:chgData name="Mishra, Devesh" userId="676c34a7-e741-4d3b-a32f-586d633cae30" providerId="ADAL" clId="{DF889DDF-6F73-4CA9-94C4-28780A800A4A}" dt="2020-05-26T21:28:56.588" v="1" actId="2696"/>
          <pc:sldLayoutMkLst>
            <pc:docMk/>
            <pc:sldMasterMk cId="3401922812" sldId="2147483648"/>
            <pc:sldLayoutMk cId="776455043" sldId="2147483660"/>
          </pc:sldLayoutMkLst>
        </pc:sldLayoutChg>
        <pc:sldLayoutChg chg="del">
          <pc:chgData name="Mishra, Devesh" userId="676c34a7-e741-4d3b-a32f-586d633cae30" providerId="ADAL" clId="{DF889DDF-6F73-4CA9-94C4-28780A800A4A}" dt="2020-05-26T21:29:44.502" v="34" actId="2696"/>
          <pc:sldLayoutMkLst>
            <pc:docMk/>
            <pc:sldMasterMk cId="3401922812" sldId="2147483648"/>
            <pc:sldLayoutMk cId="1455870828" sldId="2147483662"/>
          </pc:sldLayoutMkLst>
        </pc:sldLayoutChg>
        <pc:sldLayoutChg chg="del">
          <pc:chgData name="Mishra, Devesh" userId="676c34a7-e741-4d3b-a32f-586d633cae30" providerId="ADAL" clId="{DF889DDF-6F73-4CA9-94C4-28780A800A4A}" dt="2020-05-26T21:29:44.503" v="35" actId="2696"/>
          <pc:sldLayoutMkLst>
            <pc:docMk/>
            <pc:sldMasterMk cId="3401922812" sldId="2147483648"/>
            <pc:sldLayoutMk cId="2215223911" sldId="2147483677"/>
          </pc:sldLayoutMkLst>
        </pc:sldLayoutChg>
        <pc:sldLayoutChg chg="del">
          <pc:chgData name="Mishra, Devesh" userId="676c34a7-e741-4d3b-a32f-586d633cae30" providerId="ADAL" clId="{DF889DDF-6F73-4CA9-94C4-28780A800A4A}" dt="2020-05-26T21:29:41.723" v="19" actId="2696"/>
          <pc:sldLayoutMkLst>
            <pc:docMk/>
            <pc:sldMasterMk cId="3401922812" sldId="2147483648"/>
            <pc:sldLayoutMk cId="4098774165" sldId="2147483678"/>
          </pc:sldLayoutMkLst>
        </pc:sldLayoutChg>
      </pc:sldMasterChg>
      <pc:sldMasterChg chg="delSldLayout">
        <pc:chgData name="Mishra, Devesh" userId="676c34a7-e741-4d3b-a32f-586d633cae30" providerId="ADAL" clId="{DF889DDF-6F73-4CA9-94C4-28780A800A4A}" dt="2020-05-26T21:29:47.262" v="40" actId="2696"/>
        <pc:sldMasterMkLst>
          <pc:docMk/>
          <pc:sldMasterMk cId="1744720447" sldId="2147483663"/>
        </pc:sldMasterMkLst>
        <pc:sldLayoutChg chg="del">
          <pc:chgData name="Mishra, Devesh" userId="676c34a7-e741-4d3b-a32f-586d633cae30" providerId="ADAL" clId="{DF889DDF-6F73-4CA9-94C4-28780A800A4A}" dt="2020-05-26T21:29:47.262" v="40" actId="2696"/>
          <pc:sldLayoutMkLst>
            <pc:docMk/>
            <pc:sldMasterMk cId="1744720447" sldId="2147483663"/>
            <pc:sldLayoutMk cId="1923771727" sldId="2147483676"/>
          </pc:sldLayoutMkLst>
        </pc:sldLayoutChg>
      </pc:sldMasterChg>
    </pc:docChg>
  </pc:docChgLst>
  <pc:docChgLst>
    <pc:chgData name="Verma, Praveen Kumar" userId="S::praveen.verma@capgemini.com::5019ed5b-5885-4b0a-89b0-73991e36de5e" providerId="AD" clId="Web-{64CEBE7C-92BB-4639-A9E3-1D625858FC0A}"/>
    <pc:docChg chg="modSld sldOrd">
      <pc:chgData name="Verma, Praveen Kumar" userId="S::praveen.verma@capgemini.com::5019ed5b-5885-4b0a-89b0-73991e36de5e" providerId="AD" clId="Web-{64CEBE7C-92BB-4639-A9E3-1D625858FC0A}" dt="2020-04-09T11:36:06.007" v="16"/>
      <pc:docMkLst>
        <pc:docMk/>
      </pc:docMkLst>
      <pc:sldChg chg="modSp">
        <pc:chgData name="Verma, Praveen Kumar" userId="S::praveen.verma@capgemini.com::5019ed5b-5885-4b0a-89b0-73991e36de5e" providerId="AD" clId="Web-{64CEBE7C-92BB-4639-A9E3-1D625858FC0A}" dt="2020-04-09T11:32:38.568" v="9"/>
        <pc:sldMkLst>
          <pc:docMk/>
          <pc:sldMk cId="1877698572" sldId="276"/>
        </pc:sldMkLst>
        <pc:spChg chg="mod">
          <ac:chgData name="Verma, Praveen Kumar" userId="S::praveen.verma@capgemini.com::5019ed5b-5885-4b0a-89b0-73991e36de5e" providerId="AD" clId="Web-{64CEBE7C-92BB-4639-A9E3-1D625858FC0A}" dt="2020-04-09T11:32:38.568" v="9"/>
          <ac:spMkLst>
            <pc:docMk/>
            <pc:sldMk cId="1877698572" sldId="276"/>
            <ac:spMk id="3" creationId="{581417BA-7F6A-4199-B3E1-8E634597E71E}"/>
          </ac:spMkLst>
        </pc:spChg>
      </pc:sldChg>
      <pc:sldChg chg="modSp">
        <pc:chgData name="Verma, Praveen Kumar" userId="S::praveen.verma@capgemini.com::5019ed5b-5885-4b0a-89b0-73991e36de5e" providerId="AD" clId="Web-{64CEBE7C-92BB-4639-A9E3-1D625858FC0A}" dt="2020-04-09T11:35:17.054" v="12"/>
        <pc:sldMkLst>
          <pc:docMk/>
          <pc:sldMk cId="2541826867" sldId="278"/>
        </pc:sldMkLst>
        <pc:spChg chg="mod">
          <ac:chgData name="Verma, Praveen Kumar" userId="S::praveen.verma@capgemini.com::5019ed5b-5885-4b0a-89b0-73991e36de5e" providerId="AD" clId="Web-{64CEBE7C-92BB-4639-A9E3-1D625858FC0A}" dt="2020-04-09T11:35:17.054" v="12"/>
          <ac:spMkLst>
            <pc:docMk/>
            <pc:sldMk cId="2541826867" sldId="278"/>
            <ac:spMk id="5" creationId="{DF5CF2A7-E28D-4893-8BE9-C636ED5369BB}"/>
          </ac:spMkLst>
        </pc:spChg>
      </pc:sldChg>
      <pc:sldChg chg="ord">
        <pc:chgData name="Verma, Praveen Kumar" userId="S::praveen.verma@capgemini.com::5019ed5b-5885-4b0a-89b0-73991e36de5e" providerId="AD" clId="Web-{64CEBE7C-92BB-4639-A9E3-1D625858FC0A}" dt="2020-04-09T11:36:06.007" v="16"/>
        <pc:sldMkLst>
          <pc:docMk/>
          <pc:sldMk cId="3790526720" sldId="280"/>
        </pc:sldMkLst>
      </pc:sldChg>
      <pc:sldChg chg="modSp ord">
        <pc:chgData name="Verma, Praveen Kumar" userId="S::praveen.verma@capgemini.com::5019ed5b-5885-4b0a-89b0-73991e36de5e" providerId="AD" clId="Web-{64CEBE7C-92BB-4639-A9E3-1D625858FC0A}" dt="2020-04-09T11:36:06.007" v="14"/>
        <pc:sldMkLst>
          <pc:docMk/>
          <pc:sldMk cId="3427198618" sldId="282"/>
        </pc:sldMkLst>
        <pc:spChg chg="mod">
          <ac:chgData name="Verma, Praveen Kumar" userId="S::praveen.verma@capgemini.com::5019ed5b-5885-4b0a-89b0-73991e36de5e" providerId="AD" clId="Web-{64CEBE7C-92BB-4639-A9E3-1D625858FC0A}" dt="2020-04-09T11:30:07.207" v="0"/>
          <ac:spMkLst>
            <pc:docMk/>
            <pc:sldMk cId="3427198618" sldId="282"/>
            <ac:spMk id="3" creationId="{00000000-0000-0000-0000-000000000000}"/>
          </ac:spMkLst>
        </pc:spChg>
        <pc:spChg chg="mod">
          <ac:chgData name="Verma, Praveen Kumar" userId="S::praveen.verma@capgemini.com::5019ed5b-5885-4b0a-89b0-73991e36de5e" providerId="AD" clId="Web-{64CEBE7C-92BB-4639-A9E3-1D625858FC0A}" dt="2020-04-09T11:30:35.566" v="3" actId="20577"/>
          <ac:spMkLst>
            <pc:docMk/>
            <pc:sldMk cId="3427198618" sldId="282"/>
            <ac:spMk id="5" creationId="{40C39213-8D64-4850-AC0E-521CA0042E95}"/>
          </ac:spMkLst>
        </pc:spChg>
        <pc:spChg chg="mod">
          <ac:chgData name="Verma, Praveen Kumar" userId="S::praveen.verma@capgemini.com::5019ed5b-5885-4b0a-89b0-73991e36de5e" providerId="AD" clId="Web-{64CEBE7C-92BB-4639-A9E3-1D625858FC0A}" dt="2020-04-09T11:30:37.957" v="7" actId="20577"/>
          <ac:spMkLst>
            <pc:docMk/>
            <pc:sldMk cId="3427198618" sldId="282"/>
            <ac:spMk id="11" creationId="{B54C33B3-FD57-4BC2-BFAA-520FE81CC2E7}"/>
          </ac:spMkLst>
        </pc:spChg>
      </pc:sldChg>
      <pc:sldChg chg="ord">
        <pc:chgData name="Verma, Praveen Kumar" userId="S::praveen.verma@capgemini.com::5019ed5b-5885-4b0a-89b0-73991e36de5e" providerId="AD" clId="Web-{64CEBE7C-92BB-4639-A9E3-1D625858FC0A}" dt="2020-04-09T11:36:06.007" v="13"/>
        <pc:sldMkLst>
          <pc:docMk/>
          <pc:sldMk cId="2498492418" sldId="285"/>
        </pc:sldMkLst>
      </pc:sldChg>
      <pc:sldChg chg="ord">
        <pc:chgData name="Verma, Praveen Kumar" userId="S::praveen.verma@capgemini.com::5019ed5b-5885-4b0a-89b0-73991e36de5e" providerId="AD" clId="Web-{64CEBE7C-92BB-4639-A9E3-1D625858FC0A}" dt="2020-04-09T11:36:06.007" v="15"/>
        <pc:sldMkLst>
          <pc:docMk/>
          <pc:sldMk cId="3620586437" sldId="1161"/>
        </pc:sldMkLst>
      </pc:sldChg>
    </pc:docChg>
  </pc:docChgLst>
  <pc:docChgLst>
    <pc:chgData name="M, AbhinayKrishna" userId="S::abhinaykrishna.m@capgemini.com::d8b9de64-6b56-4a2c-8889-83287ed96cc0" providerId="AD" clId="Web-{BD70002F-2B45-4693-9D27-7A0D5C136703}"/>
    <pc:docChg chg="modSld">
      <pc:chgData name="M, AbhinayKrishna" userId="S::abhinaykrishna.m@capgemini.com::d8b9de64-6b56-4a2c-8889-83287ed96cc0" providerId="AD" clId="Web-{BD70002F-2B45-4693-9D27-7A0D5C136703}" dt="2020-04-09T10:36:19.489" v="1" actId="20577"/>
      <pc:docMkLst>
        <pc:docMk/>
      </pc:docMkLst>
      <pc:sldChg chg="modSp">
        <pc:chgData name="M, AbhinayKrishna" userId="S::abhinaykrishna.m@capgemini.com::d8b9de64-6b56-4a2c-8889-83287ed96cc0" providerId="AD" clId="Web-{BD70002F-2B45-4693-9D27-7A0D5C136703}" dt="2020-04-09T10:36:19.489" v="0" actId="20577"/>
        <pc:sldMkLst>
          <pc:docMk/>
          <pc:sldMk cId="116489654" sldId="293"/>
        </pc:sldMkLst>
        <pc:spChg chg="mod">
          <ac:chgData name="M, AbhinayKrishna" userId="S::abhinaykrishna.m@capgemini.com::d8b9de64-6b56-4a2c-8889-83287ed96cc0" providerId="AD" clId="Web-{BD70002F-2B45-4693-9D27-7A0D5C136703}" dt="2020-04-09T10:36:19.489" v="0" actId="20577"/>
          <ac:spMkLst>
            <pc:docMk/>
            <pc:sldMk cId="116489654" sldId="293"/>
            <ac:spMk id="6" creationId="{89B4E149-2582-4289-A77E-932BC6D661BF}"/>
          </ac:spMkLst>
        </pc:spChg>
      </pc:sldChg>
    </pc:docChg>
  </pc:docChgLst>
  <pc:docChgLst>
    <pc:chgData name="Yadav, Nitin M" userId="S::nitin.m.yadav@capgemini.com::9d213fa5-51c7-48c2-a6a0-8c0164db7485" providerId="AD" clId="Web-{0E05D3E6-7EF8-4F31-821F-63B12632FBEC}"/>
    <pc:docChg chg="modSld">
      <pc:chgData name="Yadav, Nitin M" userId="S::nitin.m.yadav@capgemini.com::9d213fa5-51c7-48c2-a6a0-8c0164db7485" providerId="AD" clId="Web-{0E05D3E6-7EF8-4F31-821F-63B12632FBEC}" dt="2020-04-09T10:39:17.431" v="2"/>
      <pc:docMkLst>
        <pc:docMk/>
      </pc:docMkLst>
      <pc:sldChg chg="addSp delSp modSp">
        <pc:chgData name="Yadav, Nitin M" userId="S::nitin.m.yadav@capgemini.com::9d213fa5-51c7-48c2-a6a0-8c0164db7485" providerId="AD" clId="Web-{0E05D3E6-7EF8-4F31-821F-63B12632FBEC}" dt="2020-04-09T10:39:17.431" v="2"/>
        <pc:sldMkLst>
          <pc:docMk/>
          <pc:sldMk cId="1810447284" sldId="1153"/>
        </pc:sldMkLst>
        <pc:picChg chg="add del mod">
          <ac:chgData name="Yadav, Nitin M" userId="S::nitin.m.yadav@capgemini.com::9d213fa5-51c7-48c2-a6a0-8c0164db7485" providerId="AD" clId="Web-{0E05D3E6-7EF8-4F31-821F-63B12632FBEC}" dt="2020-04-09T10:39:17.431" v="2"/>
          <ac:picMkLst>
            <pc:docMk/>
            <pc:sldMk cId="1810447284" sldId="1153"/>
            <ac:picMk id="2" creationId="{0C7E5D0D-C6D8-4DD6-AE06-EDE1EB8224FC}"/>
          </ac:picMkLst>
        </pc:picChg>
      </pc:sldChg>
    </pc:docChg>
  </pc:docChgLst>
  <pc:docChgLst>
    <pc:chgData name="Verma, Praveen Kumar" userId="S::praveen.verma@capgemini.com::5019ed5b-5885-4b0a-89b0-73991e36de5e" providerId="AD" clId="Web-{9C28B62D-5559-4868-8D7D-89265A8B0152}"/>
    <pc:docChg chg="addSld delSld modSld">
      <pc:chgData name="Verma, Praveen Kumar" userId="S::praveen.verma@capgemini.com::5019ed5b-5885-4b0a-89b0-73991e36de5e" providerId="AD" clId="Web-{9C28B62D-5559-4868-8D7D-89265A8B0152}" dt="2020-04-09T11:00:42.415" v="213"/>
      <pc:docMkLst>
        <pc:docMk/>
      </pc:docMkLst>
      <pc:sldChg chg="modSp del">
        <pc:chgData name="Verma, Praveen Kumar" userId="S::praveen.verma@capgemini.com::5019ed5b-5885-4b0a-89b0-73991e36de5e" providerId="AD" clId="Web-{9C28B62D-5559-4868-8D7D-89265A8B0152}" dt="2020-04-09T10:57:29.961" v="170"/>
        <pc:sldMkLst>
          <pc:docMk/>
          <pc:sldMk cId="457598993" sldId="275"/>
        </pc:sldMkLst>
        <pc:spChg chg="mod">
          <ac:chgData name="Verma, Praveen Kumar" userId="S::praveen.verma@capgemini.com::5019ed5b-5885-4b0a-89b0-73991e36de5e" providerId="AD" clId="Web-{9C28B62D-5559-4868-8D7D-89265A8B0152}" dt="2020-04-09T10:56:29.805" v="151" actId="14100"/>
          <ac:spMkLst>
            <pc:docMk/>
            <pc:sldMk cId="457598993" sldId="275"/>
            <ac:spMk id="3" creationId="{00000000-0000-0000-0000-000000000000}"/>
          </ac:spMkLst>
        </pc:spChg>
        <pc:spChg chg="mod">
          <ac:chgData name="Verma, Praveen Kumar" userId="S::praveen.verma@capgemini.com::5019ed5b-5885-4b0a-89b0-73991e36de5e" providerId="AD" clId="Web-{9C28B62D-5559-4868-8D7D-89265A8B0152}" dt="2020-04-09T10:56:32.352" v="152" actId="1076"/>
          <ac:spMkLst>
            <pc:docMk/>
            <pc:sldMk cId="457598993" sldId="275"/>
            <ac:spMk id="6" creationId="{00000000-0000-0000-0000-000000000000}"/>
          </ac:spMkLst>
        </pc:spChg>
      </pc:sldChg>
      <pc:sldChg chg="addSp modSp">
        <pc:chgData name="Verma, Praveen Kumar" userId="S::praveen.verma@capgemini.com::5019ed5b-5885-4b0a-89b0-73991e36de5e" providerId="AD" clId="Web-{9C28B62D-5559-4868-8D7D-89265A8B0152}" dt="2020-04-09T10:59:00.993" v="194"/>
        <pc:sldMkLst>
          <pc:docMk/>
          <pc:sldMk cId="1877698572" sldId="276"/>
        </pc:sldMkLst>
        <pc:spChg chg="add mod">
          <ac:chgData name="Verma, Praveen Kumar" userId="S::praveen.verma@capgemini.com::5019ed5b-5885-4b0a-89b0-73991e36de5e" providerId="AD" clId="Web-{9C28B62D-5559-4868-8D7D-89265A8B0152}" dt="2020-04-09T10:58:57.368" v="193"/>
          <ac:spMkLst>
            <pc:docMk/>
            <pc:sldMk cId="1877698572" sldId="276"/>
            <ac:spMk id="3" creationId="{581417BA-7F6A-4199-B3E1-8E634597E71E}"/>
          </ac:spMkLst>
        </pc:spChg>
        <pc:spChg chg="mod">
          <ac:chgData name="Verma, Praveen Kumar" userId="S::praveen.verma@capgemini.com::5019ed5b-5885-4b0a-89b0-73991e36de5e" providerId="AD" clId="Web-{9C28B62D-5559-4868-8D7D-89265A8B0152}" dt="2020-04-09T10:59:00.993" v="194"/>
          <ac:spMkLst>
            <pc:docMk/>
            <pc:sldMk cId="1877698572" sldId="276"/>
            <ac:spMk id="4" creationId="{00000000-0000-0000-0000-000000000000}"/>
          </ac:spMkLst>
        </pc:spChg>
        <pc:spChg chg="add mod">
          <ac:chgData name="Verma, Praveen Kumar" userId="S::praveen.verma@capgemini.com::5019ed5b-5885-4b0a-89b0-73991e36de5e" providerId="AD" clId="Web-{9C28B62D-5559-4868-8D7D-89265A8B0152}" dt="2020-04-09T10:57:10.993" v="166"/>
          <ac:spMkLst>
            <pc:docMk/>
            <pc:sldMk cId="1877698572" sldId="276"/>
            <ac:spMk id="6" creationId="{0D7E7A9E-B481-41C3-9BF8-1D2599ACC6EF}"/>
          </ac:spMkLst>
        </pc:spChg>
        <pc:spChg chg="mod">
          <ac:chgData name="Verma, Praveen Kumar" userId="S::praveen.verma@capgemini.com::5019ed5b-5885-4b0a-89b0-73991e36de5e" providerId="AD" clId="Web-{9C28B62D-5559-4868-8D7D-89265A8B0152}" dt="2020-04-09T10:57:19.055" v="168" actId="1076"/>
          <ac:spMkLst>
            <pc:docMk/>
            <pc:sldMk cId="1877698572" sldId="276"/>
            <ac:spMk id="16" creationId="{00000000-0000-0000-0000-000000000000}"/>
          </ac:spMkLst>
        </pc:spChg>
        <pc:picChg chg="mod">
          <ac:chgData name="Verma, Praveen Kumar" userId="S::praveen.verma@capgemini.com::5019ed5b-5885-4b0a-89b0-73991e36de5e" providerId="AD" clId="Web-{9C28B62D-5559-4868-8D7D-89265A8B0152}" dt="2020-04-09T10:55:53.883" v="145" actId="1076"/>
          <ac:picMkLst>
            <pc:docMk/>
            <pc:sldMk cId="1877698572" sldId="276"/>
            <ac:picMk id="2" creationId="{8D4FAC90-D68D-4B0B-B921-ECEE8667F0B9}"/>
          </ac:picMkLst>
        </pc:picChg>
      </pc:sldChg>
      <pc:sldChg chg="modSp del">
        <pc:chgData name="Verma, Praveen Kumar" userId="S::praveen.verma@capgemini.com::5019ed5b-5885-4b0a-89b0-73991e36de5e" providerId="AD" clId="Web-{9C28B62D-5559-4868-8D7D-89265A8B0152}" dt="2020-04-09T10:58:51.352" v="192"/>
        <pc:sldMkLst>
          <pc:docMk/>
          <pc:sldMk cId="3869512983" sldId="277"/>
        </pc:sldMkLst>
        <pc:spChg chg="mod">
          <ac:chgData name="Verma, Praveen Kumar" userId="S::praveen.verma@capgemini.com::5019ed5b-5885-4b0a-89b0-73991e36de5e" providerId="AD" clId="Web-{9C28B62D-5559-4868-8D7D-89265A8B0152}" dt="2020-04-09T10:56:06.414" v="150" actId="14100"/>
          <ac:spMkLst>
            <pc:docMk/>
            <pc:sldMk cId="3869512983" sldId="277"/>
            <ac:spMk id="3" creationId="{00000000-0000-0000-0000-000000000000}"/>
          </ac:spMkLst>
        </pc:spChg>
      </pc:sldChg>
      <pc:sldChg chg="addSp modSp">
        <pc:chgData name="Verma, Praveen Kumar" userId="S::praveen.verma@capgemini.com::5019ed5b-5885-4b0a-89b0-73991e36de5e" providerId="AD" clId="Web-{9C28B62D-5559-4868-8D7D-89265A8B0152}" dt="2020-04-09T10:58:42.274" v="191" actId="1076"/>
        <pc:sldMkLst>
          <pc:docMk/>
          <pc:sldMk cId="2541826867" sldId="278"/>
        </pc:sldMkLst>
        <pc:spChg chg="mod">
          <ac:chgData name="Verma, Praveen Kumar" userId="S::praveen.verma@capgemini.com::5019ed5b-5885-4b0a-89b0-73991e36de5e" providerId="AD" clId="Web-{9C28B62D-5559-4868-8D7D-89265A8B0152}" dt="2020-04-09T10:58:27.571" v="185" actId="20577"/>
          <ac:spMkLst>
            <pc:docMk/>
            <pc:sldMk cId="2541826867" sldId="278"/>
            <ac:spMk id="2" creationId="{0D751F27-5A2D-4EED-A8A3-4DB80DDB278E}"/>
          </ac:spMkLst>
        </pc:spChg>
        <pc:spChg chg="add mod">
          <ac:chgData name="Verma, Praveen Kumar" userId="S::praveen.verma@capgemini.com::5019ed5b-5885-4b0a-89b0-73991e36de5e" providerId="AD" clId="Web-{9C28B62D-5559-4868-8D7D-89265A8B0152}" dt="2020-04-09T10:58:42.274" v="191" actId="1076"/>
          <ac:spMkLst>
            <pc:docMk/>
            <pc:sldMk cId="2541826867" sldId="278"/>
            <ac:spMk id="5" creationId="{DF5CF2A7-E28D-4893-8BE9-C636ED5369BB}"/>
          </ac:spMkLst>
        </pc:spChg>
        <pc:spChg chg="add mod">
          <ac:chgData name="Verma, Praveen Kumar" userId="S::praveen.verma@capgemini.com::5019ed5b-5885-4b0a-89b0-73991e36de5e" providerId="AD" clId="Web-{9C28B62D-5559-4868-8D7D-89265A8B0152}" dt="2020-04-09T10:58:11.165" v="181"/>
          <ac:spMkLst>
            <pc:docMk/>
            <pc:sldMk cId="2541826867" sldId="278"/>
            <ac:spMk id="7" creationId="{43A9604D-0646-4B6C-89F6-92E622762C64}"/>
          </ac:spMkLst>
        </pc:spChg>
        <pc:picChg chg="mod">
          <ac:chgData name="Verma, Praveen Kumar" userId="S::praveen.verma@capgemini.com::5019ed5b-5885-4b0a-89b0-73991e36de5e" providerId="AD" clId="Web-{9C28B62D-5559-4868-8D7D-89265A8B0152}" dt="2020-04-09T10:57:43.243" v="174" actId="1076"/>
          <ac:picMkLst>
            <pc:docMk/>
            <pc:sldMk cId="2541826867" sldId="278"/>
            <ac:picMk id="3" creationId="{932BB42D-E848-4821-9229-E1C8B4041889}"/>
          </ac:picMkLst>
        </pc:picChg>
      </pc:sldChg>
      <pc:sldChg chg="addSp modSp">
        <pc:chgData name="Verma, Praveen Kumar" userId="S::praveen.verma@capgemini.com::5019ed5b-5885-4b0a-89b0-73991e36de5e" providerId="AD" clId="Web-{9C28B62D-5559-4868-8D7D-89265A8B0152}" dt="2020-04-09T10:59:23.712" v="197"/>
        <pc:sldMkLst>
          <pc:docMk/>
          <pc:sldMk cId="3427198618" sldId="282"/>
        </pc:sldMkLst>
        <pc:spChg chg="add mod">
          <ac:chgData name="Verma, Praveen Kumar" userId="S::praveen.verma@capgemini.com::5019ed5b-5885-4b0a-89b0-73991e36de5e" providerId="AD" clId="Web-{9C28B62D-5559-4868-8D7D-89265A8B0152}" dt="2020-04-09T10:59:23.712" v="197"/>
          <ac:spMkLst>
            <pc:docMk/>
            <pc:sldMk cId="3427198618" sldId="282"/>
            <ac:spMk id="2" creationId="{08BE8878-EDB6-4765-B0AC-4F525EE4D4F1}"/>
          </ac:spMkLst>
        </pc:spChg>
        <pc:spChg chg="mod">
          <ac:chgData name="Verma, Praveen Kumar" userId="S::praveen.verma@capgemini.com::5019ed5b-5885-4b0a-89b0-73991e36de5e" providerId="AD" clId="Web-{9C28B62D-5559-4868-8D7D-89265A8B0152}" dt="2020-04-09T10:59:14.915" v="195"/>
          <ac:spMkLst>
            <pc:docMk/>
            <pc:sldMk cId="3427198618" sldId="282"/>
            <ac:spMk id="3" creationId="{00000000-0000-0000-0000-000000000000}"/>
          </ac:spMkLst>
        </pc:spChg>
        <pc:spChg chg="add mod">
          <ac:chgData name="Verma, Praveen Kumar" userId="S::praveen.verma@capgemini.com::5019ed5b-5885-4b0a-89b0-73991e36de5e" providerId="AD" clId="Web-{9C28B62D-5559-4868-8D7D-89265A8B0152}" dt="2020-04-09T10:45:13.740" v="47" actId="1076"/>
          <ac:spMkLst>
            <pc:docMk/>
            <pc:sldMk cId="3427198618" sldId="282"/>
            <ac:spMk id="5" creationId="{40C39213-8D64-4850-AC0E-521CA0042E95}"/>
          </ac:spMkLst>
        </pc:spChg>
        <pc:spChg chg="mod">
          <ac:chgData name="Verma, Praveen Kumar" userId="S::praveen.verma@capgemini.com::5019ed5b-5885-4b0a-89b0-73991e36de5e" providerId="AD" clId="Web-{9C28B62D-5559-4868-8D7D-89265A8B0152}" dt="2020-04-09T10:44:43.412" v="37"/>
          <ac:spMkLst>
            <pc:docMk/>
            <pc:sldMk cId="3427198618" sldId="282"/>
            <ac:spMk id="6" creationId="{00000000-0000-0000-0000-000000000000}"/>
          </ac:spMkLst>
        </pc:spChg>
        <pc:spChg chg="add mod">
          <ac:chgData name="Verma, Praveen Kumar" userId="S::praveen.verma@capgemini.com::5019ed5b-5885-4b0a-89b0-73991e36de5e" providerId="AD" clId="Web-{9C28B62D-5559-4868-8D7D-89265A8B0152}" dt="2020-04-09T10:59:20.853" v="196"/>
          <ac:spMkLst>
            <pc:docMk/>
            <pc:sldMk cId="3427198618" sldId="282"/>
            <ac:spMk id="9" creationId="{FEADBB91-097D-44D4-8359-41E5BA6F5E8C}"/>
          </ac:spMkLst>
        </pc:spChg>
        <pc:spChg chg="add mod">
          <ac:chgData name="Verma, Praveen Kumar" userId="S::praveen.verma@capgemini.com::5019ed5b-5885-4b0a-89b0-73991e36de5e" providerId="AD" clId="Web-{9C28B62D-5559-4868-8D7D-89265A8B0152}" dt="2020-04-09T10:45:28.646" v="55" actId="20577"/>
          <ac:spMkLst>
            <pc:docMk/>
            <pc:sldMk cId="3427198618" sldId="282"/>
            <ac:spMk id="11" creationId="{B54C33B3-FD57-4BC2-BFAA-520FE81CC2E7}"/>
          </ac:spMkLst>
        </pc:spChg>
      </pc:sldChg>
      <pc:sldChg chg="del">
        <pc:chgData name="Verma, Praveen Kumar" userId="S::praveen.verma@capgemini.com::5019ed5b-5885-4b0a-89b0-73991e36de5e" providerId="AD" clId="Web-{9C28B62D-5559-4868-8D7D-89265A8B0152}" dt="2020-04-09T10:45:32.959" v="58"/>
        <pc:sldMkLst>
          <pc:docMk/>
          <pc:sldMk cId="4279765273" sldId="283"/>
        </pc:sldMkLst>
      </pc:sldChg>
      <pc:sldChg chg="del">
        <pc:chgData name="Verma, Praveen Kumar" userId="S::praveen.verma@capgemini.com::5019ed5b-5885-4b0a-89b0-73991e36de5e" providerId="AD" clId="Web-{9C28B62D-5559-4868-8D7D-89265A8B0152}" dt="2020-04-09T10:45:34.506" v="59"/>
        <pc:sldMkLst>
          <pc:docMk/>
          <pc:sldMk cId="616734100" sldId="284"/>
        </pc:sldMkLst>
      </pc:sldChg>
      <pc:sldChg chg="modSp del">
        <pc:chgData name="Verma, Praveen Kumar" userId="S::praveen.verma@capgemini.com::5019ed5b-5885-4b0a-89b0-73991e36de5e" providerId="AD" clId="Web-{9C28B62D-5559-4868-8D7D-89265A8B0152}" dt="2020-04-09T10:53:36.164" v="122"/>
        <pc:sldMkLst>
          <pc:docMk/>
          <pc:sldMk cId="2988034333" sldId="1142"/>
        </pc:sldMkLst>
        <pc:spChg chg="mod">
          <ac:chgData name="Verma, Praveen Kumar" userId="S::praveen.verma@capgemini.com::5019ed5b-5885-4b0a-89b0-73991e36de5e" providerId="AD" clId="Web-{9C28B62D-5559-4868-8D7D-89265A8B0152}" dt="2020-04-09T10:46:09.162" v="67" actId="14100"/>
          <ac:spMkLst>
            <pc:docMk/>
            <pc:sldMk cId="2988034333" sldId="1142"/>
            <ac:spMk id="3" creationId="{00000000-0000-0000-0000-000000000000}"/>
          </ac:spMkLst>
        </pc:spChg>
        <pc:spChg chg="mod">
          <ac:chgData name="Verma, Praveen Kumar" userId="S::praveen.verma@capgemini.com::5019ed5b-5885-4b0a-89b0-73991e36de5e" providerId="AD" clId="Web-{9C28B62D-5559-4868-8D7D-89265A8B0152}" dt="2020-04-09T10:53:05.945" v="115" actId="1076"/>
          <ac:spMkLst>
            <pc:docMk/>
            <pc:sldMk cId="2988034333" sldId="1142"/>
            <ac:spMk id="6" creationId="{00000000-0000-0000-0000-000000000000}"/>
          </ac:spMkLst>
        </pc:spChg>
      </pc:sldChg>
      <pc:sldChg chg="addSp delSp modSp">
        <pc:chgData name="Verma, Praveen Kumar" userId="S::praveen.verma@capgemini.com::5019ed5b-5885-4b0a-89b0-73991e36de5e" providerId="AD" clId="Web-{9C28B62D-5559-4868-8D7D-89265A8B0152}" dt="2020-04-09T10:59:39.946" v="201"/>
        <pc:sldMkLst>
          <pc:docMk/>
          <pc:sldMk cId="891768514" sldId="1143"/>
        </pc:sldMkLst>
        <pc:spChg chg="add del">
          <ac:chgData name="Verma, Praveen Kumar" userId="S::praveen.verma@capgemini.com::5019ed5b-5885-4b0a-89b0-73991e36de5e" providerId="AD" clId="Web-{9C28B62D-5559-4868-8D7D-89265A8B0152}" dt="2020-04-09T10:46:20.365" v="70"/>
          <ac:spMkLst>
            <pc:docMk/>
            <pc:sldMk cId="891768514" sldId="1143"/>
            <ac:spMk id="2" creationId="{42D8DB8F-FC8C-4612-8743-C06253450C2E}"/>
          </ac:spMkLst>
        </pc:spChg>
        <pc:spChg chg="add del">
          <ac:chgData name="Verma, Praveen Kumar" userId="S::praveen.verma@capgemini.com::5019ed5b-5885-4b0a-89b0-73991e36de5e" providerId="AD" clId="Web-{9C28B62D-5559-4868-8D7D-89265A8B0152}" dt="2020-04-09T10:46:26.412" v="72"/>
          <ac:spMkLst>
            <pc:docMk/>
            <pc:sldMk cId="891768514" sldId="1143"/>
            <ac:spMk id="3" creationId="{A1006C4F-332A-44FB-9BD2-1761CDED2638}"/>
          </ac:spMkLst>
        </pc:spChg>
        <pc:spChg chg="mod">
          <ac:chgData name="Verma, Praveen Kumar" userId="S::praveen.verma@capgemini.com::5019ed5b-5885-4b0a-89b0-73991e36de5e" providerId="AD" clId="Web-{9C28B62D-5559-4868-8D7D-89265A8B0152}" dt="2020-04-09T10:59:32.337" v="199"/>
          <ac:spMkLst>
            <pc:docMk/>
            <pc:sldMk cId="891768514" sldId="1143"/>
            <ac:spMk id="4" creationId="{00000000-0000-0000-0000-000000000000}"/>
          </ac:spMkLst>
        </pc:spChg>
        <pc:spChg chg="add del">
          <ac:chgData name="Verma, Praveen Kumar" userId="S::praveen.verma@capgemini.com::5019ed5b-5885-4b0a-89b0-73991e36de5e" providerId="AD" clId="Web-{9C28B62D-5559-4868-8D7D-89265A8B0152}" dt="2020-04-09T10:46:30.459" v="74"/>
          <ac:spMkLst>
            <pc:docMk/>
            <pc:sldMk cId="891768514" sldId="1143"/>
            <ac:spMk id="5" creationId="{3D9538CF-CB7B-4385-A387-C1CB10614260}"/>
          </ac:spMkLst>
        </pc:spChg>
        <pc:spChg chg="add mod">
          <ac:chgData name="Verma, Praveen Kumar" userId="S::praveen.verma@capgemini.com::5019ed5b-5885-4b0a-89b0-73991e36de5e" providerId="AD" clId="Web-{9C28B62D-5559-4868-8D7D-89265A8B0152}" dt="2020-04-09T10:59:29.524" v="198"/>
          <ac:spMkLst>
            <pc:docMk/>
            <pc:sldMk cId="891768514" sldId="1143"/>
            <ac:spMk id="7" creationId="{7ED80A89-EFA6-4112-B471-98512BABA656}"/>
          </ac:spMkLst>
        </pc:spChg>
        <pc:spChg chg="add del">
          <ac:chgData name="Verma, Praveen Kumar" userId="S::praveen.verma@capgemini.com::5019ed5b-5885-4b0a-89b0-73991e36de5e" providerId="AD" clId="Web-{9C28B62D-5559-4868-8D7D-89265A8B0152}" dt="2020-04-09T10:47:15.772" v="84"/>
          <ac:spMkLst>
            <pc:docMk/>
            <pc:sldMk cId="891768514" sldId="1143"/>
            <ac:spMk id="9" creationId="{A5D64FFF-5B26-462D-B8A0-BE3776CB494F}"/>
          </ac:spMkLst>
        </pc:spChg>
        <pc:spChg chg="add del">
          <ac:chgData name="Verma, Praveen Kumar" userId="S::praveen.verma@capgemini.com::5019ed5b-5885-4b0a-89b0-73991e36de5e" providerId="AD" clId="Web-{9C28B62D-5559-4868-8D7D-89265A8B0152}" dt="2020-04-09T10:47:27.975" v="86"/>
          <ac:spMkLst>
            <pc:docMk/>
            <pc:sldMk cId="891768514" sldId="1143"/>
            <ac:spMk id="11" creationId="{86DF3534-689E-426B-91A6-D0D66F1EEEC5}"/>
          </ac:spMkLst>
        </pc:spChg>
        <pc:spChg chg="add del mod">
          <ac:chgData name="Verma, Praveen Kumar" userId="S::praveen.verma@capgemini.com::5019ed5b-5885-4b0a-89b0-73991e36de5e" providerId="AD" clId="Web-{9C28B62D-5559-4868-8D7D-89265A8B0152}" dt="2020-04-09T10:53:31.617" v="121"/>
          <ac:spMkLst>
            <pc:docMk/>
            <pc:sldMk cId="891768514" sldId="1143"/>
            <ac:spMk id="13" creationId="{DBD48AF9-A4A1-4862-BA16-C5F2C4E3ADAA}"/>
          </ac:spMkLst>
        </pc:spChg>
        <pc:spChg chg="add del mod">
          <ac:chgData name="Verma, Praveen Kumar" userId="S::praveen.verma@capgemini.com::5019ed5b-5885-4b0a-89b0-73991e36de5e" providerId="AD" clId="Web-{9C28B62D-5559-4868-8D7D-89265A8B0152}" dt="2020-04-09T10:53:29.429" v="120"/>
          <ac:spMkLst>
            <pc:docMk/>
            <pc:sldMk cId="891768514" sldId="1143"/>
            <ac:spMk id="15" creationId="{63D73CA5-4923-4471-B597-A10783EA4267}"/>
          </ac:spMkLst>
        </pc:spChg>
        <pc:spChg chg="mod">
          <ac:chgData name="Verma, Praveen Kumar" userId="S::praveen.verma@capgemini.com::5019ed5b-5885-4b0a-89b0-73991e36de5e" providerId="AD" clId="Web-{9C28B62D-5559-4868-8D7D-89265A8B0152}" dt="2020-04-09T10:59:39.946" v="201"/>
          <ac:spMkLst>
            <pc:docMk/>
            <pc:sldMk cId="891768514" sldId="1143"/>
            <ac:spMk id="16" creationId="{00000000-0000-0000-0000-000000000000}"/>
          </ac:spMkLst>
        </pc:spChg>
        <pc:spChg chg="add mod">
          <ac:chgData name="Verma, Praveen Kumar" userId="S::praveen.verma@capgemini.com::5019ed5b-5885-4b0a-89b0-73991e36de5e" providerId="AD" clId="Web-{9C28B62D-5559-4868-8D7D-89265A8B0152}" dt="2020-04-09T10:59:37.165" v="200"/>
          <ac:spMkLst>
            <pc:docMk/>
            <pc:sldMk cId="891768514" sldId="1143"/>
            <ac:spMk id="18" creationId="{100A65B1-0270-4423-90DC-859D61C7EBC7}"/>
          </ac:spMkLst>
        </pc:spChg>
        <pc:picChg chg="mod">
          <ac:chgData name="Verma, Praveen Kumar" userId="S::praveen.verma@capgemini.com::5019ed5b-5885-4b0a-89b0-73991e36de5e" providerId="AD" clId="Web-{9C28B62D-5559-4868-8D7D-89265A8B0152}" dt="2020-04-09T10:52:27.945" v="106" actId="14100"/>
          <ac:picMkLst>
            <pc:docMk/>
            <pc:sldMk cId="891768514" sldId="1143"/>
            <ac:picMk id="1026" creationId="{FBB27120-A9CB-4628-A664-269F08168A0F}"/>
          </ac:picMkLst>
        </pc:picChg>
        <pc:picChg chg="mod">
          <ac:chgData name="Verma, Praveen Kumar" userId="S::praveen.verma@capgemini.com::5019ed5b-5885-4b0a-89b0-73991e36de5e" providerId="AD" clId="Web-{9C28B62D-5559-4868-8D7D-89265A8B0152}" dt="2020-04-09T10:52:20.523" v="103" actId="1076"/>
          <ac:picMkLst>
            <pc:docMk/>
            <pc:sldMk cId="891768514" sldId="1143"/>
            <ac:picMk id="1027" creationId="{148D0D88-58DC-4512-A5FE-2C7E60A0C61A}"/>
          </ac:picMkLst>
        </pc:picChg>
      </pc:sldChg>
      <pc:sldChg chg="modSp">
        <pc:chgData name="Verma, Praveen Kumar" userId="S::praveen.verma@capgemini.com::5019ed5b-5885-4b0a-89b0-73991e36de5e" providerId="AD" clId="Web-{9C28B62D-5559-4868-8D7D-89265A8B0152}" dt="2020-04-09T10:59:55.587" v="204"/>
        <pc:sldMkLst>
          <pc:docMk/>
          <pc:sldMk cId="3313754730" sldId="1149"/>
        </pc:sldMkLst>
        <pc:spChg chg="mod">
          <ac:chgData name="Verma, Praveen Kumar" userId="S::praveen.verma@capgemini.com::5019ed5b-5885-4b0a-89b0-73991e36de5e" providerId="AD" clId="Web-{9C28B62D-5559-4868-8D7D-89265A8B0152}" dt="2020-04-09T10:59:55.587" v="204"/>
          <ac:spMkLst>
            <pc:docMk/>
            <pc:sldMk cId="3313754730" sldId="1149"/>
            <ac:spMk id="4" creationId="{00000000-0000-0000-0000-000000000000}"/>
          </ac:spMkLst>
        </pc:spChg>
      </pc:sldChg>
      <pc:sldChg chg="modSp">
        <pc:chgData name="Verma, Praveen Kumar" userId="S::praveen.verma@capgemini.com::5019ed5b-5885-4b0a-89b0-73991e36de5e" providerId="AD" clId="Web-{9C28B62D-5559-4868-8D7D-89265A8B0152}" dt="2020-04-09T11:00:00.587" v="205"/>
        <pc:sldMkLst>
          <pc:docMk/>
          <pc:sldMk cId="2905839201" sldId="1150"/>
        </pc:sldMkLst>
        <pc:spChg chg="mod">
          <ac:chgData name="Verma, Praveen Kumar" userId="S::praveen.verma@capgemini.com::5019ed5b-5885-4b0a-89b0-73991e36de5e" providerId="AD" clId="Web-{9C28B62D-5559-4868-8D7D-89265A8B0152}" dt="2020-04-09T11:00:00.587" v="205"/>
          <ac:spMkLst>
            <pc:docMk/>
            <pc:sldMk cId="2905839201" sldId="1150"/>
            <ac:spMk id="4" creationId="{00000000-0000-0000-0000-000000000000}"/>
          </ac:spMkLst>
        </pc:spChg>
      </pc:sldChg>
      <pc:sldChg chg="modSp">
        <pc:chgData name="Verma, Praveen Kumar" userId="S::praveen.verma@capgemini.com::5019ed5b-5885-4b0a-89b0-73991e36de5e" providerId="AD" clId="Web-{9C28B62D-5559-4868-8D7D-89265A8B0152}" dt="2020-04-09T11:00:05.525" v="206"/>
        <pc:sldMkLst>
          <pc:docMk/>
          <pc:sldMk cId="2301304785" sldId="1151"/>
        </pc:sldMkLst>
        <pc:spChg chg="mod">
          <ac:chgData name="Verma, Praveen Kumar" userId="S::praveen.verma@capgemini.com::5019ed5b-5885-4b0a-89b0-73991e36de5e" providerId="AD" clId="Web-{9C28B62D-5559-4868-8D7D-89265A8B0152}" dt="2020-04-09T11:00:05.525" v="206"/>
          <ac:spMkLst>
            <pc:docMk/>
            <pc:sldMk cId="2301304785" sldId="1151"/>
            <ac:spMk id="4" creationId="{00000000-0000-0000-0000-000000000000}"/>
          </ac:spMkLst>
        </pc:spChg>
      </pc:sldChg>
      <pc:sldChg chg="modSp">
        <pc:chgData name="Verma, Praveen Kumar" userId="S::praveen.verma@capgemini.com::5019ed5b-5885-4b0a-89b0-73991e36de5e" providerId="AD" clId="Web-{9C28B62D-5559-4868-8D7D-89265A8B0152}" dt="2020-04-09T10:59:48.259" v="203" actId="1076"/>
        <pc:sldMkLst>
          <pc:docMk/>
          <pc:sldMk cId="1483799250" sldId="1152"/>
        </pc:sldMkLst>
        <pc:spChg chg="mod">
          <ac:chgData name="Verma, Praveen Kumar" userId="S::praveen.verma@capgemini.com::5019ed5b-5885-4b0a-89b0-73991e36de5e" providerId="AD" clId="Web-{9C28B62D-5559-4868-8D7D-89265A8B0152}" dt="2020-04-09T10:59:45.290" v="202"/>
          <ac:spMkLst>
            <pc:docMk/>
            <pc:sldMk cId="1483799250" sldId="1152"/>
            <ac:spMk id="4" creationId="{00000000-0000-0000-0000-000000000000}"/>
          </ac:spMkLst>
        </pc:spChg>
        <pc:spChg chg="mod">
          <ac:chgData name="Verma, Praveen Kumar" userId="S::praveen.verma@capgemini.com::5019ed5b-5885-4b0a-89b0-73991e36de5e" providerId="AD" clId="Web-{9C28B62D-5559-4868-8D7D-89265A8B0152}" dt="2020-04-09T10:59:48.259" v="203" actId="1076"/>
          <ac:spMkLst>
            <pc:docMk/>
            <pc:sldMk cId="1483799250" sldId="1152"/>
            <ac:spMk id="5" creationId="{7722260D-F7E8-48C5-918C-06DA58BAD482}"/>
          </ac:spMkLst>
        </pc:spChg>
      </pc:sldChg>
      <pc:sldChg chg="addSp modSp">
        <pc:chgData name="Verma, Praveen Kumar" userId="S::praveen.verma@capgemini.com::5019ed5b-5885-4b0a-89b0-73991e36de5e" providerId="AD" clId="Web-{9C28B62D-5559-4868-8D7D-89265A8B0152}" dt="2020-04-09T11:00:42.415" v="213"/>
        <pc:sldMkLst>
          <pc:docMk/>
          <pc:sldMk cId="1810447284" sldId="1153"/>
        </pc:sldMkLst>
        <pc:spChg chg="add mod">
          <ac:chgData name="Verma, Praveen Kumar" userId="S::praveen.verma@capgemini.com::5019ed5b-5885-4b0a-89b0-73991e36de5e" providerId="AD" clId="Web-{9C28B62D-5559-4868-8D7D-89265A8B0152}" dt="2020-04-09T10:54:36.414" v="133" actId="1076"/>
          <ac:spMkLst>
            <pc:docMk/>
            <pc:sldMk cId="1810447284" sldId="1153"/>
            <ac:spMk id="2" creationId="{AD33D796-61DB-4C4E-BC29-63C8C91D5BBF}"/>
          </ac:spMkLst>
        </pc:spChg>
        <pc:spChg chg="mod">
          <ac:chgData name="Verma, Praveen Kumar" userId="S::praveen.verma@capgemini.com::5019ed5b-5885-4b0a-89b0-73991e36de5e" providerId="AD" clId="Web-{9C28B62D-5559-4868-8D7D-89265A8B0152}" dt="2020-04-09T11:00:42.415" v="213"/>
          <ac:spMkLst>
            <pc:docMk/>
            <pc:sldMk cId="1810447284" sldId="1153"/>
            <ac:spMk id="3" creationId="{00000000-0000-0000-0000-000000000000}"/>
          </ac:spMkLst>
        </pc:spChg>
        <pc:spChg chg="add mod">
          <ac:chgData name="Verma, Praveen Kumar" userId="S::praveen.verma@capgemini.com::5019ed5b-5885-4b0a-89b0-73991e36de5e" providerId="AD" clId="Web-{9C28B62D-5559-4868-8D7D-89265A8B0152}" dt="2020-04-09T10:54:36.430" v="134" actId="1076"/>
          <ac:spMkLst>
            <pc:docMk/>
            <pc:sldMk cId="1810447284" sldId="1153"/>
            <ac:spMk id="5" creationId="{B704A5DC-A8F0-488A-84FF-86BF3CF45F8A}"/>
          </ac:spMkLst>
        </pc:spChg>
      </pc:sldChg>
      <pc:sldChg chg="del">
        <pc:chgData name="Verma, Praveen Kumar" userId="S::praveen.verma@capgemini.com::5019ed5b-5885-4b0a-89b0-73991e36de5e" providerId="AD" clId="Web-{9C28B62D-5559-4868-8D7D-89265A8B0152}" dt="2020-04-09T10:54:39.023" v="135"/>
        <pc:sldMkLst>
          <pc:docMk/>
          <pc:sldMk cId="306018200" sldId="1154"/>
        </pc:sldMkLst>
      </pc:sldChg>
      <pc:sldChg chg="modSp">
        <pc:chgData name="Verma, Praveen Kumar" userId="S::praveen.verma@capgemini.com::5019ed5b-5885-4b0a-89b0-73991e36de5e" providerId="AD" clId="Web-{9C28B62D-5559-4868-8D7D-89265A8B0152}" dt="2020-04-09T11:00:15.853" v="207"/>
        <pc:sldMkLst>
          <pc:docMk/>
          <pc:sldMk cId="2358191449" sldId="1155"/>
        </pc:sldMkLst>
        <pc:spChg chg="mod">
          <ac:chgData name="Verma, Praveen Kumar" userId="S::praveen.verma@capgemini.com::5019ed5b-5885-4b0a-89b0-73991e36de5e" providerId="AD" clId="Web-{9C28B62D-5559-4868-8D7D-89265A8B0152}" dt="2020-04-09T11:00:15.853" v="207"/>
          <ac:spMkLst>
            <pc:docMk/>
            <pc:sldMk cId="2358191449" sldId="1155"/>
            <ac:spMk id="4" creationId="{00000000-0000-0000-0000-000000000000}"/>
          </ac:spMkLst>
        </pc:spChg>
      </pc:sldChg>
      <pc:sldChg chg="modSp">
        <pc:chgData name="Verma, Praveen Kumar" userId="S::praveen.verma@capgemini.com::5019ed5b-5885-4b0a-89b0-73991e36de5e" providerId="AD" clId="Web-{9C28B62D-5559-4868-8D7D-89265A8B0152}" dt="2020-04-09T11:00:24.696" v="209"/>
        <pc:sldMkLst>
          <pc:docMk/>
          <pc:sldMk cId="2649027120" sldId="1156"/>
        </pc:sldMkLst>
        <pc:spChg chg="mod">
          <ac:chgData name="Verma, Praveen Kumar" userId="S::praveen.verma@capgemini.com::5019ed5b-5885-4b0a-89b0-73991e36de5e" providerId="AD" clId="Web-{9C28B62D-5559-4868-8D7D-89265A8B0152}" dt="2020-04-09T11:00:24.696" v="209"/>
          <ac:spMkLst>
            <pc:docMk/>
            <pc:sldMk cId="2649027120" sldId="1156"/>
            <ac:spMk id="4" creationId="{00000000-0000-0000-0000-000000000000}"/>
          </ac:spMkLst>
        </pc:spChg>
      </pc:sldChg>
      <pc:sldChg chg="modSp">
        <pc:chgData name="Verma, Praveen Kumar" userId="S::praveen.verma@capgemini.com::5019ed5b-5885-4b0a-89b0-73991e36de5e" providerId="AD" clId="Web-{9C28B62D-5559-4868-8D7D-89265A8B0152}" dt="2020-04-09T11:00:20.181" v="208"/>
        <pc:sldMkLst>
          <pc:docMk/>
          <pc:sldMk cId="3451337394" sldId="1158"/>
        </pc:sldMkLst>
        <pc:spChg chg="mod">
          <ac:chgData name="Verma, Praveen Kumar" userId="S::praveen.verma@capgemini.com::5019ed5b-5885-4b0a-89b0-73991e36de5e" providerId="AD" clId="Web-{9C28B62D-5559-4868-8D7D-89265A8B0152}" dt="2020-04-09T11:00:20.181" v="208"/>
          <ac:spMkLst>
            <pc:docMk/>
            <pc:sldMk cId="3451337394" sldId="1158"/>
            <ac:spMk id="4" creationId="{00000000-0000-0000-0000-000000000000}"/>
          </ac:spMkLst>
        </pc:spChg>
      </pc:sldChg>
      <pc:sldChg chg="add del replId">
        <pc:chgData name="Verma, Praveen Kumar" userId="S::praveen.verma@capgemini.com::5019ed5b-5885-4b0a-89b0-73991e36de5e" providerId="AD" clId="Web-{9C28B62D-5559-4868-8D7D-89265A8B0152}" dt="2020-04-09T10:43:23.349" v="8"/>
        <pc:sldMkLst>
          <pc:docMk/>
          <pc:sldMk cId="3564661733" sldId="1166"/>
        </pc:sldMkLst>
      </pc:sldChg>
    </pc:docChg>
  </pc:docChgLst>
  <pc:docChgLst>
    <pc:chgData name="Mishra, Devesh" userId="676c34a7-e741-4d3b-a32f-586d633cae30" providerId="ADAL" clId="{C4FCAA8D-8281-4C59-AA58-EB1371D04507}"/>
    <pc:docChg chg="undo custSel addSld modSld">
      <pc:chgData name="Mishra, Devesh" userId="676c34a7-e741-4d3b-a32f-586d633cae30" providerId="ADAL" clId="{C4FCAA8D-8281-4C59-AA58-EB1371D04507}" dt="2020-04-08T15:23:08.265" v="927" actId="20577"/>
      <pc:docMkLst>
        <pc:docMk/>
      </pc:docMkLst>
      <pc:sldChg chg="addSp delSp modSp add">
        <pc:chgData name="Mishra, Devesh" userId="676c34a7-e741-4d3b-a32f-586d633cae30" providerId="ADAL" clId="{C4FCAA8D-8281-4C59-AA58-EB1371D04507}" dt="2020-04-08T15:22:58.579" v="926" actId="6549"/>
        <pc:sldMkLst>
          <pc:docMk/>
          <pc:sldMk cId="603214010" sldId="290"/>
        </pc:sldMkLst>
        <pc:spChg chg="mod">
          <ac:chgData name="Mishra, Devesh" userId="676c34a7-e741-4d3b-a32f-586d633cae30" providerId="ADAL" clId="{C4FCAA8D-8281-4C59-AA58-EB1371D04507}" dt="2020-04-08T15:22:58.579" v="926" actId="6549"/>
          <ac:spMkLst>
            <pc:docMk/>
            <pc:sldMk cId="603214010" sldId="290"/>
            <ac:spMk id="21" creationId="{00000000-0000-0000-0000-000000000000}"/>
          </ac:spMkLst>
        </pc:spChg>
        <pc:grpChg chg="mod">
          <ac:chgData name="Mishra, Devesh" userId="676c34a7-e741-4d3b-a32f-586d633cae30" providerId="ADAL" clId="{C4FCAA8D-8281-4C59-AA58-EB1371D04507}" dt="2020-04-08T15:22:57.187" v="925"/>
          <ac:grpSpMkLst>
            <pc:docMk/>
            <pc:sldMk cId="603214010" sldId="290"/>
            <ac:grpSpMk id="23" creationId="{00000000-0000-0000-0000-000000000000}"/>
          </ac:grpSpMkLst>
        </pc:grpChg>
        <pc:graphicFrameChg chg="mod">
          <ac:chgData name="Mishra, Devesh" userId="676c34a7-e741-4d3b-a32f-586d633cae30" providerId="ADAL" clId="{C4FCAA8D-8281-4C59-AA58-EB1371D04507}" dt="2020-04-08T15:03:40.821" v="785"/>
          <ac:graphicFrameMkLst>
            <pc:docMk/>
            <pc:sldMk cId="603214010" sldId="290"/>
            <ac:graphicFrameMk id="2" creationId="{6649BD2C-E7A8-4478-8FC4-A6B35CC21B3F}"/>
          </ac:graphicFrameMkLst>
        </pc:graphicFrameChg>
        <pc:graphicFrameChg chg="mod modGraphic">
          <ac:chgData name="Mishra, Devesh" userId="676c34a7-e741-4d3b-a32f-586d633cae30" providerId="ADAL" clId="{C4FCAA8D-8281-4C59-AA58-EB1371D04507}" dt="2020-04-08T15:03:33.575" v="784" actId="20577"/>
          <ac:graphicFrameMkLst>
            <pc:docMk/>
            <pc:sldMk cId="603214010" sldId="290"/>
            <ac:graphicFrameMk id="7" creationId="{00000000-0000-0000-0000-000000000000}"/>
          </ac:graphicFrameMkLst>
        </pc:graphicFrameChg>
        <pc:picChg chg="add del">
          <ac:chgData name="Mishra, Devesh" userId="676c34a7-e741-4d3b-a32f-586d633cae30" providerId="ADAL" clId="{C4FCAA8D-8281-4C59-AA58-EB1371D04507}" dt="2020-04-08T13:19:37.005" v="59"/>
          <ac:picMkLst>
            <pc:docMk/>
            <pc:sldMk cId="603214010" sldId="290"/>
            <ac:picMk id="3" creationId="{12086D8A-4EE1-471E-B82A-02FF896B408E}"/>
          </ac:picMkLst>
        </pc:picChg>
        <pc:picChg chg="add del mod">
          <ac:chgData name="Mishra, Devesh" userId="676c34a7-e741-4d3b-a32f-586d633cae30" providerId="ADAL" clId="{C4FCAA8D-8281-4C59-AA58-EB1371D04507}" dt="2020-04-08T14:16:02.311" v="408" actId="478"/>
          <ac:picMkLst>
            <pc:docMk/>
            <pc:sldMk cId="603214010" sldId="290"/>
            <ac:picMk id="4" creationId="{6E0602F6-EEE8-4D4C-A6C9-C4E3845BDE6D}"/>
          </ac:picMkLst>
        </pc:picChg>
      </pc:sldChg>
      <pc:sldChg chg="addSp modSp add">
        <pc:chgData name="Mishra, Devesh" userId="676c34a7-e741-4d3b-a32f-586d633cae30" providerId="ADAL" clId="{C4FCAA8D-8281-4C59-AA58-EB1371D04507}" dt="2020-04-08T15:23:08.265" v="927" actId="20577"/>
        <pc:sldMkLst>
          <pc:docMk/>
          <pc:sldMk cId="3415068843" sldId="291"/>
        </pc:sldMkLst>
        <pc:spChg chg="mod">
          <ac:chgData name="Mishra, Devesh" userId="676c34a7-e741-4d3b-a32f-586d633cae30" providerId="ADAL" clId="{C4FCAA8D-8281-4C59-AA58-EB1371D04507}" dt="2020-04-08T14:07:31.847" v="352" actId="688"/>
          <ac:spMkLst>
            <pc:docMk/>
            <pc:sldMk cId="3415068843" sldId="291"/>
            <ac:spMk id="8" creationId="{00000000-0000-0000-0000-000000000000}"/>
          </ac:spMkLst>
        </pc:spChg>
        <pc:spChg chg="mod">
          <ac:chgData name="Mishra, Devesh" userId="676c34a7-e741-4d3b-a32f-586d633cae30" providerId="ADAL" clId="{C4FCAA8D-8281-4C59-AA58-EB1371D04507}" dt="2020-04-08T15:23:08.265" v="927" actId="20577"/>
          <ac:spMkLst>
            <pc:docMk/>
            <pc:sldMk cId="3415068843" sldId="291"/>
            <ac:spMk id="21" creationId="{00000000-0000-0000-0000-000000000000}"/>
          </ac:spMkLst>
        </pc:spChg>
        <pc:grpChg chg="mod">
          <ac:chgData name="Mishra, Devesh" userId="676c34a7-e741-4d3b-a32f-586d633cae30" providerId="ADAL" clId="{C4FCAA8D-8281-4C59-AA58-EB1371D04507}" dt="2020-04-08T14:07:08.323" v="349" actId="14100"/>
          <ac:grpSpMkLst>
            <pc:docMk/>
            <pc:sldMk cId="3415068843" sldId="291"/>
            <ac:grpSpMk id="23" creationId="{00000000-0000-0000-0000-000000000000}"/>
          </ac:grpSpMkLst>
        </pc:grpChg>
        <pc:graphicFrameChg chg="mod">
          <ac:chgData name="Mishra, Devesh" userId="676c34a7-e741-4d3b-a32f-586d633cae30" providerId="ADAL" clId="{C4FCAA8D-8281-4C59-AA58-EB1371D04507}" dt="2020-04-08T15:15:31.821" v="923"/>
          <ac:graphicFrameMkLst>
            <pc:docMk/>
            <pc:sldMk cId="3415068843" sldId="291"/>
            <ac:graphicFrameMk id="2" creationId="{6649BD2C-E7A8-4478-8FC4-A6B35CC21B3F}"/>
          </ac:graphicFrameMkLst>
        </pc:graphicFrameChg>
        <pc:graphicFrameChg chg="mod modGraphic">
          <ac:chgData name="Mishra, Devesh" userId="676c34a7-e741-4d3b-a32f-586d633cae30" providerId="ADAL" clId="{C4FCAA8D-8281-4C59-AA58-EB1371D04507}" dt="2020-04-08T15:15:00.324" v="922" actId="20577"/>
          <ac:graphicFrameMkLst>
            <pc:docMk/>
            <pc:sldMk cId="3415068843" sldId="291"/>
            <ac:graphicFrameMk id="7" creationId="{00000000-0000-0000-0000-000000000000}"/>
          </ac:graphicFrameMkLst>
        </pc:graphicFrameChg>
        <pc:graphicFrameChg chg="add mod">
          <ac:chgData name="Mishra, Devesh" userId="676c34a7-e741-4d3b-a32f-586d633cae30" providerId="ADAL" clId="{C4FCAA8D-8281-4C59-AA58-EB1371D04507}" dt="2020-04-08T13:47:36.833" v="121"/>
          <ac:graphicFrameMkLst>
            <pc:docMk/>
            <pc:sldMk cId="3415068843" sldId="291"/>
            <ac:graphicFrameMk id="9" creationId="{9A5104F6-1304-481B-A2E2-D0703B47350B}"/>
          </ac:graphicFrameMkLst>
        </pc:graphicFrameChg>
        <pc:graphicFrameChg chg="add mod">
          <ac:chgData name="Mishra, Devesh" userId="676c34a7-e741-4d3b-a32f-586d633cae30" providerId="ADAL" clId="{C4FCAA8D-8281-4C59-AA58-EB1371D04507}" dt="2020-04-08T13:47:36.340" v="120"/>
          <ac:graphicFrameMkLst>
            <pc:docMk/>
            <pc:sldMk cId="3415068843" sldId="291"/>
            <ac:graphicFrameMk id="10" creationId="{CE6B084B-45D6-4909-9671-08B7AED51222}"/>
          </ac:graphicFrameMkLst>
        </pc:graphicFrameChg>
      </pc:sldChg>
    </pc:docChg>
  </pc:docChgLst>
  <pc:docChgLst>
    <pc:chgData name="Verma, Praveen Kumar" userId="S::praveen.verma@capgemini.com::5019ed5b-5885-4b0a-89b0-73991e36de5e" providerId="AD" clId="Web-{93D1E1F1-76BB-4509-9422-F33A1FCD1B9A}"/>
    <pc:docChg chg="modSld">
      <pc:chgData name="Verma, Praveen Kumar" userId="S::praveen.verma@capgemini.com::5019ed5b-5885-4b0a-89b0-73991e36de5e" providerId="AD" clId="Web-{93D1E1F1-76BB-4509-9422-F33A1FCD1B9A}" dt="2020-04-09T11:09:27.434" v="2"/>
      <pc:docMkLst>
        <pc:docMk/>
      </pc:docMkLst>
      <pc:sldChg chg="addSp delSp modSp">
        <pc:chgData name="Verma, Praveen Kumar" userId="S::praveen.verma@capgemini.com::5019ed5b-5885-4b0a-89b0-73991e36de5e" providerId="AD" clId="Web-{93D1E1F1-76BB-4509-9422-F33A1FCD1B9A}" dt="2020-04-09T11:09:27.434" v="2"/>
        <pc:sldMkLst>
          <pc:docMk/>
          <pc:sldMk cId="1865774965" sldId="1166"/>
        </pc:sldMkLst>
        <pc:picChg chg="add del mod">
          <ac:chgData name="Verma, Praveen Kumar" userId="S::praveen.verma@capgemini.com::5019ed5b-5885-4b0a-89b0-73991e36de5e" providerId="AD" clId="Web-{93D1E1F1-76BB-4509-9422-F33A1FCD1B9A}" dt="2020-04-09T11:09:27.434" v="2"/>
          <ac:picMkLst>
            <pc:docMk/>
            <pc:sldMk cId="1865774965" sldId="1166"/>
            <ac:picMk id="2" creationId="{61E9EE0B-6C54-4DF4-B5F9-BBA085E55782}"/>
          </ac:picMkLst>
        </pc:picChg>
      </pc:sldChg>
    </pc:docChg>
  </pc:docChgLst>
  <pc:docChgLst>
    <pc:chgData name="Mishra, Devesh" userId="S::devesh.b.mishra@capgemini.com::676c34a7-e741-4d3b-a32f-586d633cae30" providerId="AD" clId="Web-{F9DA00A0-DE74-4C05-9174-6622E79B59CB}"/>
    <pc:docChg chg="modSld">
      <pc:chgData name="Mishra, Devesh" userId="S::devesh.b.mishra@capgemini.com::676c34a7-e741-4d3b-a32f-586d633cae30" providerId="AD" clId="Web-{F9DA00A0-DE74-4C05-9174-6622E79B59CB}" dt="2020-04-08T16:44:22.855" v="1"/>
      <pc:docMkLst>
        <pc:docMk/>
      </pc:docMkLst>
      <pc:sldChg chg="modSp mod modShow">
        <pc:chgData name="Mishra, Devesh" userId="S::devesh.b.mishra@capgemini.com::676c34a7-e741-4d3b-a32f-586d633cae30" providerId="AD" clId="Web-{F9DA00A0-DE74-4C05-9174-6622E79B59CB}" dt="2020-04-08T16:44:22.855" v="1"/>
        <pc:sldMkLst>
          <pc:docMk/>
          <pc:sldMk cId="603214010" sldId="290"/>
        </pc:sldMkLst>
        <pc:graphicFrameChg chg="mod">
          <ac:chgData name="Mishra, Devesh" userId="S::devesh.b.mishra@capgemini.com::676c34a7-e741-4d3b-a32f-586d633cae30" providerId="AD" clId="Web-{F9DA00A0-DE74-4C05-9174-6622E79B59CB}" dt="2020-04-08T16:42:32.662" v="0" actId="14100"/>
          <ac:graphicFrameMkLst>
            <pc:docMk/>
            <pc:sldMk cId="603214010" sldId="290"/>
            <ac:graphicFrameMk id="2" creationId="{6649BD2C-E7A8-4478-8FC4-A6B35CC21B3F}"/>
          </ac:graphicFrameMkLst>
        </pc:graphicFrameChg>
      </pc:sldChg>
    </pc:docChg>
  </pc:docChgLst>
  <pc:docChgLst>
    <pc:chgData name="Mishra, Devesh" userId="S::devesh.b.mishra@capgemini.com::676c34a7-e741-4d3b-a32f-586d633cae30" providerId="AD" clId="Web-{C78DFF45-143C-4CA6-ACA2-C209C5FE9C9A}"/>
    <pc:docChg chg="modSld">
      <pc:chgData name="Mishra, Devesh" userId="S::devesh.b.mishra@capgemini.com::676c34a7-e741-4d3b-a32f-586d633cae30" providerId="AD" clId="Web-{C78DFF45-143C-4CA6-ACA2-C209C5FE9C9A}" dt="2020-04-09T14:00:33.095" v="25" actId="20577"/>
      <pc:docMkLst>
        <pc:docMk/>
      </pc:docMkLst>
      <pc:sldChg chg="modSp">
        <pc:chgData name="Mishra, Devesh" userId="S::devesh.b.mishra@capgemini.com::676c34a7-e741-4d3b-a32f-586d633cae30" providerId="AD" clId="Web-{C78DFF45-143C-4CA6-ACA2-C209C5FE9C9A}" dt="2020-04-09T14:00:33.095" v="24" actId="20577"/>
        <pc:sldMkLst>
          <pc:docMk/>
          <pc:sldMk cId="3827008096" sldId="1172"/>
        </pc:sldMkLst>
        <pc:spChg chg="mod">
          <ac:chgData name="Mishra, Devesh" userId="S::devesh.b.mishra@capgemini.com::676c34a7-e741-4d3b-a32f-586d633cae30" providerId="AD" clId="Web-{C78DFF45-143C-4CA6-ACA2-C209C5FE9C9A}" dt="2020-04-09T14:00:33.095" v="24" actId="20577"/>
          <ac:spMkLst>
            <pc:docMk/>
            <pc:sldMk cId="3827008096" sldId="1172"/>
            <ac:spMk id="3" creationId="{00000000-0000-0000-0000-000000000000}"/>
          </ac:spMkLst>
        </pc:spChg>
      </pc:sldChg>
    </pc:docChg>
  </pc:docChgLst>
  <pc:docChgLst>
    <pc:chgData name="Verma, Praveen Kumar" userId="S::praveen.verma@capgemini.com::5019ed5b-5885-4b0a-89b0-73991e36de5e" providerId="AD" clId="Web-{412F1B0B-B754-4F61-B18F-A2B9FF289E1F}"/>
    <pc:docChg chg="delSld">
      <pc:chgData name="Verma, Praveen Kumar" userId="S::praveen.verma@capgemini.com::5019ed5b-5885-4b0a-89b0-73991e36de5e" providerId="AD" clId="Web-{412F1B0B-B754-4F61-B18F-A2B9FF289E1F}" dt="2020-04-09T05:18:36.514" v="13"/>
      <pc:docMkLst>
        <pc:docMk/>
      </pc:docMkLst>
      <pc:sldChg chg="del">
        <pc:chgData name="Verma, Praveen Kumar" userId="S::praveen.verma@capgemini.com::5019ed5b-5885-4b0a-89b0-73991e36de5e" providerId="AD" clId="Web-{412F1B0B-B754-4F61-B18F-A2B9FF289E1F}" dt="2020-04-09T05:18:36.514" v="13"/>
        <pc:sldMkLst>
          <pc:docMk/>
          <pc:sldMk cId="2649593171" sldId="257"/>
        </pc:sldMkLst>
      </pc:sldChg>
      <pc:sldChg chg="del">
        <pc:chgData name="Verma, Praveen Kumar" userId="S::praveen.verma@capgemini.com::5019ed5b-5885-4b0a-89b0-73991e36de5e" providerId="AD" clId="Web-{412F1B0B-B754-4F61-B18F-A2B9FF289E1F}" dt="2020-04-09T05:17:04.686" v="0"/>
        <pc:sldMkLst>
          <pc:docMk/>
          <pc:sldMk cId="3545972618" sldId="258"/>
        </pc:sldMkLst>
      </pc:sldChg>
      <pc:sldChg chg="del">
        <pc:chgData name="Verma, Praveen Kumar" userId="S::praveen.verma@capgemini.com::5019ed5b-5885-4b0a-89b0-73991e36de5e" providerId="AD" clId="Web-{412F1B0B-B754-4F61-B18F-A2B9FF289E1F}" dt="2020-04-09T05:17:06.077" v="1"/>
        <pc:sldMkLst>
          <pc:docMk/>
          <pc:sldMk cId="1345631186" sldId="260"/>
        </pc:sldMkLst>
      </pc:sldChg>
      <pc:sldChg chg="del">
        <pc:chgData name="Verma, Praveen Kumar" userId="S::praveen.verma@capgemini.com::5019ed5b-5885-4b0a-89b0-73991e36de5e" providerId="AD" clId="Web-{412F1B0B-B754-4F61-B18F-A2B9FF289E1F}" dt="2020-04-09T05:17:06.983" v="2"/>
        <pc:sldMkLst>
          <pc:docMk/>
          <pc:sldMk cId="3202238559" sldId="261"/>
        </pc:sldMkLst>
      </pc:sldChg>
      <pc:sldChg chg="del">
        <pc:chgData name="Verma, Praveen Kumar" userId="S::praveen.verma@capgemini.com::5019ed5b-5885-4b0a-89b0-73991e36de5e" providerId="AD" clId="Web-{412F1B0B-B754-4F61-B18F-A2B9FF289E1F}" dt="2020-04-09T05:17:08.014" v="3"/>
        <pc:sldMkLst>
          <pc:docMk/>
          <pc:sldMk cId="1737337964" sldId="262"/>
        </pc:sldMkLst>
      </pc:sldChg>
      <pc:sldChg chg="del">
        <pc:chgData name="Verma, Praveen Kumar" userId="S::praveen.verma@capgemini.com::5019ed5b-5885-4b0a-89b0-73991e36de5e" providerId="AD" clId="Web-{412F1B0B-B754-4F61-B18F-A2B9FF289E1F}" dt="2020-04-09T05:18:20.639" v="12"/>
        <pc:sldMkLst>
          <pc:docMk/>
          <pc:sldMk cId="2721032430" sldId="263"/>
        </pc:sldMkLst>
      </pc:sldChg>
      <pc:sldChg chg="del">
        <pc:chgData name="Verma, Praveen Kumar" userId="S::praveen.verma@capgemini.com::5019ed5b-5885-4b0a-89b0-73991e36de5e" providerId="AD" clId="Web-{412F1B0B-B754-4F61-B18F-A2B9FF289E1F}" dt="2020-04-09T05:17:13.249" v="4"/>
        <pc:sldMkLst>
          <pc:docMk/>
          <pc:sldMk cId="4288204075" sldId="264"/>
        </pc:sldMkLst>
      </pc:sldChg>
      <pc:sldChg chg="del">
        <pc:chgData name="Verma, Praveen Kumar" userId="S::praveen.verma@capgemini.com::5019ed5b-5885-4b0a-89b0-73991e36de5e" providerId="AD" clId="Web-{412F1B0B-B754-4F61-B18F-A2B9FF289E1F}" dt="2020-04-09T05:17:14.233" v="5"/>
        <pc:sldMkLst>
          <pc:docMk/>
          <pc:sldMk cId="2168645249" sldId="265"/>
        </pc:sldMkLst>
      </pc:sldChg>
      <pc:sldChg chg="del">
        <pc:chgData name="Verma, Praveen Kumar" userId="S::praveen.verma@capgemini.com::5019ed5b-5885-4b0a-89b0-73991e36de5e" providerId="AD" clId="Web-{412F1B0B-B754-4F61-B18F-A2B9FF289E1F}" dt="2020-04-09T05:17:30.092" v="11"/>
        <pc:sldMkLst>
          <pc:docMk/>
          <pc:sldMk cId="1690629269" sldId="266"/>
        </pc:sldMkLst>
      </pc:sldChg>
      <pc:sldChg chg="del">
        <pc:chgData name="Verma, Praveen Kumar" userId="S::praveen.verma@capgemini.com::5019ed5b-5885-4b0a-89b0-73991e36de5e" providerId="AD" clId="Web-{412F1B0B-B754-4F61-B18F-A2B9FF289E1F}" dt="2020-04-09T05:17:16.295" v="6"/>
        <pc:sldMkLst>
          <pc:docMk/>
          <pc:sldMk cId="881164985" sldId="267"/>
        </pc:sldMkLst>
      </pc:sldChg>
      <pc:sldChg chg="del">
        <pc:chgData name="Verma, Praveen Kumar" userId="S::praveen.verma@capgemini.com::5019ed5b-5885-4b0a-89b0-73991e36de5e" providerId="AD" clId="Web-{412F1B0B-B754-4F61-B18F-A2B9FF289E1F}" dt="2020-04-09T05:17:17.233" v="7"/>
        <pc:sldMkLst>
          <pc:docMk/>
          <pc:sldMk cId="3476872412" sldId="268"/>
        </pc:sldMkLst>
      </pc:sldChg>
      <pc:sldChg chg="del">
        <pc:chgData name="Verma, Praveen Kumar" userId="S::praveen.verma@capgemini.com::5019ed5b-5885-4b0a-89b0-73991e36de5e" providerId="AD" clId="Web-{412F1B0B-B754-4F61-B18F-A2B9FF289E1F}" dt="2020-04-09T05:17:17.577" v="8"/>
        <pc:sldMkLst>
          <pc:docMk/>
          <pc:sldMk cId="2094834496" sldId="269"/>
        </pc:sldMkLst>
      </pc:sldChg>
      <pc:sldChg chg="del">
        <pc:chgData name="Verma, Praveen Kumar" userId="S::praveen.verma@capgemini.com::5019ed5b-5885-4b0a-89b0-73991e36de5e" providerId="AD" clId="Web-{412F1B0B-B754-4F61-B18F-A2B9FF289E1F}" dt="2020-04-09T05:17:17.983" v="9"/>
        <pc:sldMkLst>
          <pc:docMk/>
          <pc:sldMk cId="397890534" sldId="270"/>
        </pc:sldMkLst>
      </pc:sldChg>
      <pc:sldChg chg="del">
        <pc:chgData name="Verma, Praveen Kumar" userId="S::praveen.verma@capgemini.com::5019ed5b-5885-4b0a-89b0-73991e36de5e" providerId="AD" clId="Web-{412F1B0B-B754-4F61-B18F-A2B9FF289E1F}" dt="2020-04-09T05:17:18.905" v="10"/>
        <pc:sldMkLst>
          <pc:docMk/>
          <pc:sldMk cId="1670364239" sldId="272"/>
        </pc:sldMkLst>
      </pc:sldChg>
    </pc:docChg>
  </pc:docChgLst>
  <pc:docChgLst>
    <pc:chgData name="M, AbhinayKrishna" userId="S::abhinaykrishna.m@capgemini.com::d8b9de64-6b56-4a2c-8889-83287ed96cc0" providerId="AD" clId="Web-{4F895765-FFED-4C69-8C8E-F266855C7600}"/>
    <pc:docChg chg="modSld">
      <pc:chgData name="M, AbhinayKrishna" userId="S::abhinaykrishna.m@capgemini.com::d8b9de64-6b56-4a2c-8889-83287ed96cc0" providerId="AD" clId="Web-{4F895765-FFED-4C69-8C8E-F266855C7600}" dt="2020-04-09T10:37:32.785" v="2" actId="20577"/>
      <pc:docMkLst>
        <pc:docMk/>
      </pc:docMkLst>
      <pc:sldChg chg="modSp">
        <pc:chgData name="M, AbhinayKrishna" userId="S::abhinaykrishna.m@capgemini.com::d8b9de64-6b56-4a2c-8889-83287ed96cc0" providerId="AD" clId="Web-{4F895765-FFED-4C69-8C8E-F266855C7600}" dt="2020-04-09T10:37:29.207" v="0" actId="20577"/>
        <pc:sldMkLst>
          <pc:docMk/>
          <pc:sldMk cId="116489654" sldId="293"/>
        </pc:sldMkLst>
        <pc:spChg chg="mod">
          <ac:chgData name="M, AbhinayKrishna" userId="S::abhinaykrishna.m@capgemini.com::d8b9de64-6b56-4a2c-8889-83287ed96cc0" providerId="AD" clId="Web-{4F895765-FFED-4C69-8C8E-F266855C7600}" dt="2020-04-09T10:37:29.207" v="0" actId="20577"/>
          <ac:spMkLst>
            <pc:docMk/>
            <pc:sldMk cId="116489654" sldId="293"/>
            <ac:spMk id="6" creationId="{89B4E149-2582-4289-A77E-932BC6D661BF}"/>
          </ac:spMkLst>
        </pc:spChg>
      </pc:sldChg>
    </pc:docChg>
  </pc:docChgLst>
  <pc:docChgLst>
    <pc:chgData name="Verma, Praveen Kumar" userId="S::praveen.verma@capgemini.com::5019ed5b-5885-4b0a-89b0-73991e36de5e" providerId="AD" clId="Web-{E3ADF47F-03CB-4BD7-B6AA-2EC5E3C8229A}"/>
    <pc:docChg chg="modSld">
      <pc:chgData name="Verma, Praveen Kumar" userId="S::praveen.verma@capgemini.com::5019ed5b-5885-4b0a-89b0-73991e36de5e" providerId="AD" clId="Web-{E3ADF47F-03CB-4BD7-B6AA-2EC5E3C8229A}" dt="2020-04-09T15:14:18.678" v="11" actId="20577"/>
      <pc:docMkLst>
        <pc:docMk/>
      </pc:docMkLst>
      <pc:sldChg chg="modSp">
        <pc:chgData name="Verma, Praveen Kumar" userId="S::praveen.verma@capgemini.com::5019ed5b-5885-4b0a-89b0-73991e36de5e" providerId="AD" clId="Web-{E3ADF47F-03CB-4BD7-B6AA-2EC5E3C8229A}" dt="2020-04-09T15:14:18.678" v="10" actId="20577"/>
        <pc:sldMkLst>
          <pc:docMk/>
          <pc:sldMk cId="3827008096" sldId="1172"/>
        </pc:sldMkLst>
        <pc:spChg chg="mod">
          <ac:chgData name="Verma, Praveen Kumar" userId="S::praveen.verma@capgemini.com::5019ed5b-5885-4b0a-89b0-73991e36de5e" providerId="AD" clId="Web-{E3ADF47F-03CB-4BD7-B6AA-2EC5E3C8229A}" dt="2020-04-09T15:14:18.678" v="10" actId="20577"/>
          <ac:spMkLst>
            <pc:docMk/>
            <pc:sldMk cId="3827008096" sldId="1172"/>
            <ac:spMk id="3" creationId="{00000000-0000-0000-0000-000000000000}"/>
          </ac:spMkLst>
        </pc:spChg>
      </pc:sldChg>
    </pc:docChg>
  </pc:docChgLst>
  <pc:docChgLst>
    <pc:chgData name="Mishra, Devesh" userId="676c34a7-e741-4d3b-a32f-586d633cae30" providerId="ADAL" clId="{454FB121-B5C8-4BD2-A18F-8E460DC24A5F}"/>
    <pc:docChg chg="modSld">
      <pc:chgData name="Mishra, Devesh" userId="676c34a7-e741-4d3b-a32f-586d633cae30" providerId="ADAL" clId="{454FB121-B5C8-4BD2-A18F-8E460DC24A5F}" dt="2020-10-07T10:43:22.117" v="23" actId="20577"/>
      <pc:docMkLst>
        <pc:docMk/>
      </pc:docMkLst>
      <pc:sldChg chg="modSp">
        <pc:chgData name="Mishra, Devesh" userId="676c34a7-e741-4d3b-a32f-586d633cae30" providerId="ADAL" clId="{454FB121-B5C8-4BD2-A18F-8E460DC24A5F}" dt="2020-10-07T10:43:22.117" v="23" actId="20577"/>
        <pc:sldMkLst>
          <pc:docMk/>
          <pc:sldMk cId="603214010" sldId="290"/>
        </pc:sldMkLst>
        <pc:graphicFrameChg chg="modGraphic">
          <ac:chgData name="Mishra, Devesh" userId="676c34a7-e741-4d3b-a32f-586d633cae30" providerId="ADAL" clId="{454FB121-B5C8-4BD2-A18F-8E460DC24A5F}" dt="2020-10-07T10:43:22.117" v="23" actId="20577"/>
          <ac:graphicFrameMkLst>
            <pc:docMk/>
            <pc:sldMk cId="603214010" sldId="290"/>
            <ac:graphicFrameMk id="7" creationId="{00000000-0000-0000-0000-000000000000}"/>
          </ac:graphicFrameMkLst>
        </pc:graphicFrameChg>
      </pc:sldChg>
    </pc:docChg>
  </pc:docChgLst>
  <pc:docChgLst>
    <pc:chgData name="Mishra, Devesh" userId="676c34a7-e741-4d3b-a32f-586d633cae30" providerId="ADAL" clId="{ED899987-6E06-440F-A41B-29072E832825}"/>
    <pc:docChg chg="custSel addSld modSld sldOrd">
      <pc:chgData name="Mishra, Devesh" userId="676c34a7-e741-4d3b-a32f-586d633cae30" providerId="ADAL" clId="{ED899987-6E06-440F-A41B-29072E832825}" dt="2020-04-09T07:23:31.416" v="169" actId="798"/>
      <pc:docMkLst>
        <pc:docMk/>
      </pc:docMkLst>
      <pc:sldChg chg="delSp modSp">
        <pc:chgData name="Mishra, Devesh" userId="676c34a7-e741-4d3b-a32f-586d633cae30" providerId="ADAL" clId="{ED899987-6E06-440F-A41B-29072E832825}" dt="2020-04-09T07:23:31.416" v="169" actId="798"/>
        <pc:sldMkLst>
          <pc:docMk/>
          <pc:sldMk cId="603214010" sldId="290"/>
        </pc:sldMkLst>
        <pc:graphicFrameChg chg="del mod">
          <ac:chgData name="Mishra, Devesh" userId="676c34a7-e741-4d3b-a32f-586d633cae30" providerId="ADAL" clId="{ED899987-6E06-440F-A41B-29072E832825}" dt="2020-04-09T07:23:23.101" v="168" actId="478"/>
          <ac:graphicFrameMkLst>
            <pc:docMk/>
            <pc:sldMk cId="603214010" sldId="290"/>
            <ac:graphicFrameMk id="2" creationId="{6649BD2C-E7A8-4478-8FC4-A6B35CC21B3F}"/>
          </ac:graphicFrameMkLst>
        </pc:graphicFrameChg>
        <pc:graphicFrameChg chg="mod">
          <ac:chgData name="Mishra, Devesh" userId="676c34a7-e741-4d3b-a32f-586d633cae30" providerId="ADAL" clId="{ED899987-6E06-440F-A41B-29072E832825}" dt="2020-04-09T07:23:31.416" v="169" actId="798"/>
          <ac:graphicFrameMkLst>
            <pc:docMk/>
            <pc:sldMk cId="603214010" sldId="290"/>
            <ac:graphicFrameMk id="7" creationId="{00000000-0000-0000-0000-000000000000}"/>
          </ac:graphicFrameMkLst>
        </pc:graphicFrameChg>
      </pc:sldChg>
      <pc:sldChg chg="delSp modSp">
        <pc:chgData name="Mishra, Devesh" userId="676c34a7-e741-4d3b-a32f-586d633cae30" providerId="ADAL" clId="{ED899987-6E06-440F-A41B-29072E832825}" dt="2020-04-09T07:19:44.710" v="60" actId="798"/>
        <pc:sldMkLst>
          <pc:docMk/>
          <pc:sldMk cId="3415068843" sldId="291"/>
        </pc:sldMkLst>
        <pc:graphicFrameChg chg="del mod">
          <ac:chgData name="Mishra, Devesh" userId="676c34a7-e741-4d3b-a32f-586d633cae30" providerId="ADAL" clId="{ED899987-6E06-440F-A41B-29072E832825}" dt="2020-04-09T07:18:29.700" v="59" actId="478"/>
          <ac:graphicFrameMkLst>
            <pc:docMk/>
            <pc:sldMk cId="3415068843" sldId="291"/>
            <ac:graphicFrameMk id="2" creationId="{6649BD2C-E7A8-4478-8FC4-A6B35CC21B3F}"/>
          </ac:graphicFrameMkLst>
        </pc:graphicFrameChg>
        <pc:graphicFrameChg chg="mod">
          <ac:chgData name="Mishra, Devesh" userId="676c34a7-e741-4d3b-a32f-586d633cae30" providerId="ADAL" clId="{ED899987-6E06-440F-A41B-29072E832825}" dt="2020-04-09T07:19:44.710" v="60" actId="798"/>
          <ac:graphicFrameMkLst>
            <pc:docMk/>
            <pc:sldMk cId="3415068843" sldId="291"/>
            <ac:graphicFrameMk id="7" creationId="{00000000-0000-0000-0000-000000000000}"/>
          </ac:graphicFrameMkLst>
        </pc:graphicFrameChg>
      </pc:sldChg>
      <pc:sldChg chg="modSp add">
        <pc:chgData name="Mishra, Devesh" userId="676c34a7-e741-4d3b-a32f-586d633cae30" providerId="ADAL" clId="{ED899987-6E06-440F-A41B-29072E832825}" dt="2020-04-09T07:14:31.418" v="11" actId="27636"/>
        <pc:sldMkLst>
          <pc:docMk/>
          <pc:sldMk cId="838581605" sldId="1141"/>
        </pc:sldMkLst>
        <pc:spChg chg="mod">
          <ac:chgData name="Mishra, Devesh" userId="676c34a7-e741-4d3b-a32f-586d633cae30" providerId="ADAL" clId="{ED899987-6E06-440F-A41B-29072E832825}" dt="2020-04-09T07:14:31.418" v="11" actId="27636"/>
          <ac:spMkLst>
            <pc:docMk/>
            <pc:sldMk cId="838581605" sldId="1141"/>
            <ac:spMk id="2" creationId="{00000000-0000-0000-0000-000000000000}"/>
          </ac:spMkLst>
        </pc:spChg>
      </pc:sldChg>
      <pc:sldChg chg="modSp add">
        <pc:chgData name="Mishra, Devesh" userId="676c34a7-e741-4d3b-a32f-586d633cae30" providerId="ADAL" clId="{ED899987-6E06-440F-A41B-29072E832825}" dt="2020-04-09T07:10:21.327" v="2" actId="27636"/>
        <pc:sldMkLst>
          <pc:docMk/>
          <pc:sldMk cId="2988034333" sldId="1142"/>
        </pc:sldMkLst>
        <pc:spChg chg="mod">
          <ac:chgData name="Mishra, Devesh" userId="676c34a7-e741-4d3b-a32f-586d633cae30" providerId="ADAL" clId="{ED899987-6E06-440F-A41B-29072E832825}" dt="2020-04-09T07:10:21.327" v="2" actId="27636"/>
          <ac:spMkLst>
            <pc:docMk/>
            <pc:sldMk cId="2988034333" sldId="1142"/>
            <ac:spMk id="3" creationId="{00000000-0000-0000-0000-000000000000}"/>
          </ac:spMkLst>
        </pc:spChg>
      </pc:sldChg>
      <pc:sldChg chg="add">
        <pc:chgData name="Mishra, Devesh" userId="676c34a7-e741-4d3b-a32f-586d633cae30" providerId="ADAL" clId="{ED899987-6E06-440F-A41B-29072E832825}" dt="2020-04-09T07:11:35.564" v="3"/>
        <pc:sldMkLst>
          <pc:docMk/>
          <pc:sldMk cId="891768514" sldId="1143"/>
        </pc:sldMkLst>
      </pc:sldChg>
      <pc:sldChg chg="add">
        <pc:chgData name="Mishra, Devesh" userId="676c34a7-e741-4d3b-a32f-586d633cae30" providerId="ADAL" clId="{ED899987-6E06-440F-A41B-29072E832825}" dt="2020-04-09T07:12:19.400" v="8"/>
        <pc:sldMkLst>
          <pc:docMk/>
          <pc:sldMk cId="122739138" sldId="1148"/>
        </pc:sldMkLst>
      </pc:sldChg>
      <pc:sldChg chg="add">
        <pc:chgData name="Mishra, Devesh" userId="676c34a7-e741-4d3b-a32f-586d633cae30" providerId="ADAL" clId="{ED899987-6E06-440F-A41B-29072E832825}" dt="2020-04-09T07:11:48.726" v="5"/>
        <pc:sldMkLst>
          <pc:docMk/>
          <pc:sldMk cId="3313754730" sldId="1149"/>
        </pc:sldMkLst>
      </pc:sldChg>
      <pc:sldChg chg="add">
        <pc:chgData name="Mishra, Devesh" userId="676c34a7-e741-4d3b-a32f-586d633cae30" providerId="ADAL" clId="{ED899987-6E06-440F-A41B-29072E832825}" dt="2020-04-09T07:11:56.426" v="6"/>
        <pc:sldMkLst>
          <pc:docMk/>
          <pc:sldMk cId="2905839201" sldId="1150"/>
        </pc:sldMkLst>
      </pc:sldChg>
      <pc:sldChg chg="add">
        <pc:chgData name="Mishra, Devesh" userId="676c34a7-e741-4d3b-a32f-586d633cae30" providerId="ADAL" clId="{ED899987-6E06-440F-A41B-29072E832825}" dt="2020-04-09T07:12:02.685" v="7"/>
        <pc:sldMkLst>
          <pc:docMk/>
          <pc:sldMk cId="2301304785" sldId="1151"/>
        </pc:sldMkLst>
      </pc:sldChg>
      <pc:sldChg chg="add">
        <pc:chgData name="Mishra, Devesh" userId="676c34a7-e741-4d3b-a32f-586d633cae30" providerId="ADAL" clId="{ED899987-6E06-440F-A41B-29072E832825}" dt="2020-04-09T07:11:42.579" v="4"/>
        <pc:sldMkLst>
          <pc:docMk/>
          <pc:sldMk cId="1483799250" sldId="1152"/>
        </pc:sldMkLst>
      </pc:sldChg>
      <pc:sldChg chg="modSp add">
        <pc:chgData name="Mishra, Devesh" userId="676c34a7-e741-4d3b-a32f-586d633cae30" providerId="ADAL" clId="{ED899987-6E06-440F-A41B-29072E832825}" dt="2020-04-09T07:20:12.271" v="61" actId="2711"/>
        <pc:sldMkLst>
          <pc:docMk/>
          <pc:sldMk cId="1810447284" sldId="1153"/>
        </pc:sldMkLst>
        <pc:spChg chg="mod">
          <ac:chgData name="Mishra, Devesh" userId="676c34a7-e741-4d3b-a32f-586d633cae30" providerId="ADAL" clId="{ED899987-6E06-440F-A41B-29072E832825}" dt="2020-04-09T07:20:12.271" v="61" actId="2711"/>
          <ac:spMkLst>
            <pc:docMk/>
            <pc:sldMk cId="1810447284" sldId="1153"/>
            <ac:spMk id="6" creationId="{00000000-0000-0000-0000-000000000000}"/>
          </ac:spMkLst>
        </pc:spChg>
      </pc:sldChg>
      <pc:sldChg chg="modSp add">
        <pc:chgData name="Mishra, Devesh" userId="676c34a7-e741-4d3b-a32f-586d633cae30" providerId="ADAL" clId="{ED899987-6E06-440F-A41B-29072E832825}" dt="2020-04-09T07:22:07.938" v="163" actId="14100"/>
        <pc:sldMkLst>
          <pc:docMk/>
          <pc:sldMk cId="306018200" sldId="1154"/>
        </pc:sldMkLst>
        <pc:spChg chg="mod">
          <ac:chgData name="Mishra, Devesh" userId="676c34a7-e741-4d3b-a32f-586d633cae30" providerId="ADAL" clId="{ED899987-6E06-440F-A41B-29072E832825}" dt="2020-04-09T07:22:07.938" v="163" actId="14100"/>
          <ac:spMkLst>
            <pc:docMk/>
            <pc:sldMk cId="306018200" sldId="1154"/>
            <ac:spMk id="16" creationId="{00000000-0000-0000-0000-000000000000}"/>
          </ac:spMkLst>
        </pc:spChg>
      </pc:sldChg>
      <pc:sldChg chg="add">
        <pc:chgData name="Mishra, Devesh" userId="676c34a7-e741-4d3b-a32f-586d633cae30" providerId="ADAL" clId="{ED899987-6E06-440F-A41B-29072E832825}" dt="2020-04-09T07:15:47.565" v="49"/>
        <pc:sldMkLst>
          <pc:docMk/>
          <pc:sldMk cId="2358191449" sldId="1155"/>
        </pc:sldMkLst>
      </pc:sldChg>
      <pc:sldChg chg="addSp delSp modSp add">
        <pc:chgData name="Mishra, Devesh" userId="676c34a7-e741-4d3b-a32f-586d633cae30" providerId="ADAL" clId="{ED899987-6E06-440F-A41B-29072E832825}" dt="2020-04-09T07:18:08.395" v="58" actId="14100"/>
        <pc:sldMkLst>
          <pc:docMk/>
          <pc:sldMk cId="2649027120" sldId="1156"/>
        </pc:sldMkLst>
        <pc:picChg chg="add mod">
          <ac:chgData name="Mishra, Devesh" userId="676c34a7-e741-4d3b-a32f-586d633cae30" providerId="ADAL" clId="{ED899987-6E06-440F-A41B-29072E832825}" dt="2020-04-09T07:18:08.395" v="58" actId="14100"/>
          <ac:picMkLst>
            <pc:docMk/>
            <pc:sldMk cId="2649027120" sldId="1156"/>
            <ac:picMk id="2" creationId="{5191603F-14B5-47EB-A2F0-3F0B7808F57B}"/>
          </ac:picMkLst>
        </pc:picChg>
        <pc:picChg chg="del">
          <ac:chgData name="Mishra, Devesh" userId="676c34a7-e741-4d3b-a32f-586d633cae30" providerId="ADAL" clId="{ED899987-6E06-440F-A41B-29072E832825}" dt="2020-04-09T07:17:17.970" v="53" actId="478"/>
          <ac:picMkLst>
            <pc:docMk/>
            <pc:sldMk cId="2649027120" sldId="1156"/>
            <ac:picMk id="2050" creationId="{D0D62563-E057-48E6-96FE-D8B82A2CA7A1}"/>
          </ac:picMkLst>
        </pc:picChg>
      </pc:sldChg>
      <pc:sldChg chg="add">
        <pc:chgData name="Mishra, Devesh" userId="676c34a7-e741-4d3b-a32f-586d633cae30" providerId="ADAL" clId="{ED899987-6E06-440F-A41B-29072E832825}" dt="2020-04-09T07:15:56.338" v="51"/>
        <pc:sldMkLst>
          <pc:docMk/>
          <pc:sldMk cId="948556082" sldId="1157"/>
        </pc:sldMkLst>
      </pc:sldChg>
      <pc:sldChg chg="add ord">
        <pc:chgData name="Mishra, Devesh" userId="676c34a7-e741-4d3b-a32f-586d633cae30" providerId="ADAL" clId="{ED899987-6E06-440F-A41B-29072E832825}" dt="2020-04-09T07:17:56.474" v="57"/>
        <pc:sldMkLst>
          <pc:docMk/>
          <pc:sldMk cId="3451337394" sldId="1158"/>
        </pc:sldMkLst>
      </pc:sldChg>
      <pc:sldChg chg="modSp add">
        <pc:chgData name="Mishra, Devesh" userId="676c34a7-e741-4d3b-a32f-586d633cae30" providerId="ADAL" clId="{ED899987-6E06-440F-A41B-29072E832825}" dt="2020-04-09T07:23:11.954" v="167" actId="14100"/>
        <pc:sldMkLst>
          <pc:docMk/>
          <pc:sldMk cId="3263680091" sldId="1159"/>
        </pc:sldMkLst>
        <pc:spChg chg="mod">
          <ac:chgData name="Mishra, Devesh" userId="676c34a7-e741-4d3b-a32f-586d633cae30" providerId="ADAL" clId="{ED899987-6E06-440F-A41B-29072E832825}" dt="2020-04-09T07:22:58.952" v="166" actId="27636"/>
          <ac:spMkLst>
            <pc:docMk/>
            <pc:sldMk cId="3263680091" sldId="1159"/>
            <ac:spMk id="2" creationId="{00000000-0000-0000-0000-000000000000}"/>
          </ac:spMkLst>
        </pc:spChg>
        <pc:spChg chg="mod">
          <ac:chgData name="Mishra, Devesh" userId="676c34a7-e741-4d3b-a32f-586d633cae30" providerId="ADAL" clId="{ED899987-6E06-440F-A41B-29072E832825}" dt="2020-04-09T07:23:11.954" v="167" actId="14100"/>
          <ac:spMkLst>
            <pc:docMk/>
            <pc:sldMk cId="3263680091" sldId="1159"/>
            <ac:spMk id="4" creationId="{00000000-0000-0000-0000-000000000000}"/>
          </ac:spMkLst>
        </pc:spChg>
      </pc:sldChg>
    </pc:docChg>
  </pc:docChgLst>
  <pc:docChgLst>
    <pc:chgData name="Praveen Kumar Verma" userId="5019ed5b-5885-4b0a-89b0-73991e36de5e" providerId="ADAL" clId="{BBCD5820-49AC-47B3-B99B-CEFD73B76117}"/>
    <pc:docChg chg="undo custSel addSld delSld modSld sldOrd">
      <pc:chgData name="Praveen Kumar Verma" userId="5019ed5b-5885-4b0a-89b0-73991e36de5e" providerId="ADAL" clId="{BBCD5820-49AC-47B3-B99B-CEFD73B76117}" dt="2020-04-09T15:13:39.162" v="159" actId="108"/>
      <pc:docMkLst>
        <pc:docMk/>
      </pc:docMkLst>
      <pc:sldChg chg="modSp">
        <pc:chgData name="Praveen Kumar Verma" userId="5019ed5b-5885-4b0a-89b0-73991e36de5e" providerId="ADAL" clId="{BBCD5820-49AC-47B3-B99B-CEFD73B76117}" dt="2020-04-09T15:08:02.255" v="68" actId="27636"/>
        <pc:sldMkLst>
          <pc:docMk/>
          <pc:sldMk cId="1877698572" sldId="276"/>
        </pc:sldMkLst>
        <pc:spChg chg="mod">
          <ac:chgData name="Praveen Kumar Verma" userId="5019ed5b-5885-4b0a-89b0-73991e36de5e" providerId="ADAL" clId="{BBCD5820-49AC-47B3-B99B-CEFD73B76117}" dt="2020-04-09T15:08:02.255" v="68" actId="27636"/>
          <ac:spMkLst>
            <pc:docMk/>
            <pc:sldMk cId="1877698572" sldId="276"/>
            <ac:spMk id="3" creationId="{581417BA-7F6A-4199-B3E1-8E634597E71E}"/>
          </ac:spMkLst>
        </pc:spChg>
      </pc:sldChg>
      <pc:sldChg chg="modSp">
        <pc:chgData name="Praveen Kumar Verma" userId="5019ed5b-5885-4b0a-89b0-73991e36de5e" providerId="ADAL" clId="{BBCD5820-49AC-47B3-B99B-CEFD73B76117}" dt="2020-04-09T15:08:02.276" v="69" actId="27636"/>
        <pc:sldMkLst>
          <pc:docMk/>
          <pc:sldMk cId="2541826867" sldId="278"/>
        </pc:sldMkLst>
        <pc:spChg chg="mod">
          <ac:chgData name="Praveen Kumar Verma" userId="5019ed5b-5885-4b0a-89b0-73991e36de5e" providerId="ADAL" clId="{BBCD5820-49AC-47B3-B99B-CEFD73B76117}" dt="2020-04-09T15:08:02.276" v="69" actId="27636"/>
          <ac:spMkLst>
            <pc:docMk/>
            <pc:sldMk cId="2541826867" sldId="278"/>
            <ac:spMk id="5" creationId="{DF5CF2A7-E28D-4893-8BE9-C636ED5369BB}"/>
          </ac:spMkLst>
        </pc:spChg>
      </pc:sldChg>
      <pc:sldChg chg="add del">
        <pc:chgData name="Praveen Kumar Verma" userId="5019ed5b-5885-4b0a-89b0-73991e36de5e" providerId="ADAL" clId="{BBCD5820-49AC-47B3-B99B-CEFD73B76117}" dt="2020-04-09T11:18:39.303" v="6"/>
        <pc:sldMkLst>
          <pc:docMk/>
          <pc:sldMk cId="4209405260" sldId="281"/>
        </pc:sldMkLst>
      </pc:sldChg>
      <pc:sldChg chg="modSp">
        <pc:chgData name="Praveen Kumar Verma" userId="5019ed5b-5885-4b0a-89b0-73991e36de5e" providerId="ADAL" clId="{BBCD5820-49AC-47B3-B99B-CEFD73B76117}" dt="2020-04-09T15:08:02.226" v="67" actId="27636"/>
        <pc:sldMkLst>
          <pc:docMk/>
          <pc:sldMk cId="3427198618" sldId="282"/>
        </pc:sldMkLst>
        <pc:spChg chg="mod">
          <ac:chgData name="Praveen Kumar Verma" userId="5019ed5b-5885-4b0a-89b0-73991e36de5e" providerId="ADAL" clId="{BBCD5820-49AC-47B3-B99B-CEFD73B76117}" dt="2020-04-09T15:08:02.226" v="67" actId="27636"/>
          <ac:spMkLst>
            <pc:docMk/>
            <pc:sldMk cId="3427198618" sldId="282"/>
            <ac:spMk id="3" creationId="{00000000-0000-0000-0000-000000000000}"/>
          </ac:spMkLst>
        </pc:spChg>
      </pc:sldChg>
      <pc:sldChg chg="add del">
        <pc:chgData name="Praveen Kumar Verma" userId="5019ed5b-5885-4b0a-89b0-73991e36de5e" providerId="ADAL" clId="{BBCD5820-49AC-47B3-B99B-CEFD73B76117}" dt="2020-04-09T15:08:01.985" v="66"/>
        <pc:sldMkLst>
          <pc:docMk/>
          <pc:sldMk cId="4072892438" sldId="283"/>
        </pc:sldMkLst>
      </pc:sldChg>
      <pc:sldChg chg="modSp">
        <pc:chgData name="Praveen Kumar Verma" userId="5019ed5b-5885-4b0a-89b0-73991e36de5e" providerId="ADAL" clId="{BBCD5820-49AC-47B3-B99B-CEFD73B76117}" dt="2020-04-09T11:19:33.674" v="30" actId="20577"/>
        <pc:sldMkLst>
          <pc:docMk/>
          <pc:sldMk cId="3494249837" sldId="286"/>
        </pc:sldMkLst>
        <pc:graphicFrameChg chg="modGraphic">
          <ac:chgData name="Praveen Kumar Verma" userId="5019ed5b-5885-4b0a-89b0-73991e36de5e" providerId="ADAL" clId="{BBCD5820-49AC-47B3-B99B-CEFD73B76117}" dt="2020-04-09T11:19:33.674" v="30" actId="20577"/>
          <ac:graphicFrameMkLst>
            <pc:docMk/>
            <pc:sldMk cId="3494249837" sldId="286"/>
            <ac:graphicFrameMk id="7" creationId="{00000000-0000-0000-0000-000000000000}"/>
          </ac:graphicFrameMkLst>
        </pc:graphicFrameChg>
      </pc:sldChg>
      <pc:sldChg chg="modSp">
        <pc:chgData name="Praveen Kumar Verma" userId="5019ed5b-5885-4b0a-89b0-73991e36de5e" providerId="ADAL" clId="{BBCD5820-49AC-47B3-B99B-CEFD73B76117}" dt="2020-04-09T11:19:15.483" v="20" actId="20577"/>
        <pc:sldMkLst>
          <pc:docMk/>
          <pc:sldMk cId="3694206018" sldId="287"/>
        </pc:sldMkLst>
        <pc:graphicFrameChg chg="modGraphic">
          <ac:chgData name="Praveen Kumar Verma" userId="5019ed5b-5885-4b0a-89b0-73991e36de5e" providerId="ADAL" clId="{BBCD5820-49AC-47B3-B99B-CEFD73B76117}" dt="2020-04-09T11:19:15.483" v="20" actId="20577"/>
          <ac:graphicFrameMkLst>
            <pc:docMk/>
            <pc:sldMk cId="3694206018" sldId="287"/>
            <ac:graphicFrameMk id="7" creationId="{00000000-0000-0000-0000-000000000000}"/>
          </ac:graphicFrameMkLst>
        </pc:graphicFrameChg>
      </pc:sldChg>
      <pc:sldChg chg="modSp">
        <pc:chgData name="Praveen Kumar Verma" userId="5019ed5b-5885-4b0a-89b0-73991e36de5e" providerId="ADAL" clId="{BBCD5820-49AC-47B3-B99B-CEFD73B76117}" dt="2020-04-09T11:20:12.560" v="58" actId="20577"/>
        <pc:sldMkLst>
          <pc:docMk/>
          <pc:sldMk cId="603214010" sldId="290"/>
        </pc:sldMkLst>
        <pc:graphicFrameChg chg="modGraphic">
          <ac:chgData name="Praveen Kumar Verma" userId="5019ed5b-5885-4b0a-89b0-73991e36de5e" providerId="ADAL" clId="{BBCD5820-49AC-47B3-B99B-CEFD73B76117}" dt="2020-04-09T11:20:12.560" v="58" actId="20577"/>
          <ac:graphicFrameMkLst>
            <pc:docMk/>
            <pc:sldMk cId="603214010" sldId="290"/>
            <ac:graphicFrameMk id="7" creationId="{00000000-0000-0000-0000-000000000000}"/>
          </ac:graphicFrameMkLst>
        </pc:graphicFrameChg>
      </pc:sldChg>
      <pc:sldChg chg="modSp">
        <pc:chgData name="Praveen Kumar Verma" userId="5019ed5b-5885-4b0a-89b0-73991e36de5e" providerId="ADAL" clId="{BBCD5820-49AC-47B3-B99B-CEFD73B76117}" dt="2020-04-09T11:19:54.122" v="45" actId="6549"/>
        <pc:sldMkLst>
          <pc:docMk/>
          <pc:sldMk cId="3415068843" sldId="291"/>
        </pc:sldMkLst>
        <pc:graphicFrameChg chg="modGraphic">
          <ac:chgData name="Praveen Kumar Verma" userId="5019ed5b-5885-4b0a-89b0-73991e36de5e" providerId="ADAL" clId="{BBCD5820-49AC-47B3-B99B-CEFD73B76117}" dt="2020-04-09T11:19:54.122" v="45" actId="6549"/>
          <ac:graphicFrameMkLst>
            <pc:docMk/>
            <pc:sldMk cId="3415068843" sldId="291"/>
            <ac:graphicFrameMk id="7" creationId="{00000000-0000-0000-0000-000000000000}"/>
          </ac:graphicFrameMkLst>
        </pc:graphicFrameChg>
      </pc:sldChg>
      <pc:sldChg chg="modSp">
        <pc:chgData name="Praveen Kumar Verma" userId="5019ed5b-5885-4b0a-89b0-73991e36de5e" providerId="ADAL" clId="{BBCD5820-49AC-47B3-B99B-CEFD73B76117}" dt="2020-04-09T11:18:39.496" v="9" actId="27636"/>
        <pc:sldMkLst>
          <pc:docMk/>
          <pc:sldMk cId="891768514" sldId="1143"/>
        </pc:sldMkLst>
        <pc:spChg chg="mod">
          <ac:chgData name="Praveen Kumar Verma" userId="5019ed5b-5885-4b0a-89b0-73991e36de5e" providerId="ADAL" clId="{BBCD5820-49AC-47B3-B99B-CEFD73B76117}" dt="2020-04-09T11:18:39.496" v="9" actId="27636"/>
          <ac:spMkLst>
            <pc:docMk/>
            <pc:sldMk cId="891768514" sldId="1143"/>
            <ac:spMk id="7" creationId="{7ED80A89-EFA6-4112-B471-98512BABA656}"/>
          </ac:spMkLst>
        </pc:spChg>
      </pc:sldChg>
      <pc:sldChg chg="modSp">
        <pc:chgData name="Praveen Kumar Verma" userId="5019ed5b-5885-4b0a-89b0-73991e36de5e" providerId="ADAL" clId="{BBCD5820-49AC-47B3-B99B-CEFD73B76117}" dt="2020-04-09T11:20:22.806" v="59" actId="20577"/>
        <pc:sldMkLst>
          <pc:docMk/>
          <pc:sldMk cId="3620586437" sldId="1161"/>
        </pc:sldMkLst>
        <pc:graphicFrameChg chg="modGraphic">
          <ac:chgData name="Praveen Kumar Verma" userId="5019ed5b-5885-4b0a-89b0-73991e36de5e" providerId="ADAL" clId="{BBCD5820-49AC-47B3-B99B-CEFD73B76117}" dt="2020-04-09T11:20:22.806" v="59" actId="20577"/>
          <ac:graphicFrameMkLst>
            <pc:docMk/>
            <pc:sldMk cId="3620586437" sldId="1161"/>
            <ac:graphicFrameMk id="7" creationId="{00000000-0000-0000-0000-000000000000}"/>
          </ac:graphicFrameMkLst>
        </pc:graphicFrameChg>
      </pc:sldChg>
      <pc:sldChg chg="del">
        <pc:chgData name="Praveen Kumar Verma" userId="5019ed5b-5885-4b0a-89b0-73991e36de5e" providerId="ADAL" clId="{BBCD5820-49AC-47B3-B99B-CEFD73B76117}" dt="2020-04-09T11:18:41.737" v="10" actId="2696"/>
        <pc:sldMkLst>
          <pc:docMk/>
          <pc:sldMk cId="1865774965" sldId="1166"/>
        </pc:sldMkLst>
      </pc:sldChg>
      <pc:sldChg chg="del">
        <pc:chgData name="Praveen Kumar Verma" userId="5019ed5b-5885-4b0a-89b0-73991e36de5e" providerId="ADAL" clId="{BBCD5820-49AC-47B3-B99B-CEFD73B76117}" dt="2020-04-09T15:08:19.692" v="74" actId="2696"/>
        <pc:sldMkLst>
          <pc:docMk/>
          <pc:sldMk cId="3782108133" sldId="1168"/>
        </pc:sldMkLst>
      </pc:sldChg>
      <pc:sldChg chg="modSp">
        <pc:chgData name="Praveen Kumar Verma" userId="5019ed5b-5885-4b0a-89b0-73991e36de5e" providerId="ADAL" clId="{BBCD5820-49AC-47B3-B99B-CEFD73B76117}" dt="2020-04-09T15:11:33.006" v="144" actId="113"/>
        <pc:sldMkLst>
          <pc:docMk/>
          <pc:sldMk cId="3733997851" sldId="1169"/>
        </pc:sldMkLst>
        <pc:spChg chg="mod">
          <ac:chgData name="Praveen Kumar Verma" userId="5019ed5b-5885-4b0a-89b0-73991e36de5e" providerId="ADAL" clId="{BBCD5820-49AC-47B3-B99B-CEFD73B76117}" dt="2020-04-09T15:11:33.006" v="144" actId="113"/>
          <ac:spMkLst>
            <pc:docMk/>
            <pc:sldMk cId="3733997851" sldId="1169"/>
            <ac:spMk id="2" creationId="{00000000-0000-0000-0000-000000000000}"/>
          </ac:spMkLst>
        </pc:spChg>
      </pc:sldChg>
      <pc:sldChg chg="del">
        <pc:chgData name="Praveen Kumar Verma" userId="5019ed5b-5885-4b0a-89b0-73991e36de5e" providerId="ADAL" clId="{BBCD5820-49AC-47B3-B99B-CEFD73B76117}" dt="2020-04-09T15:08:21.984" v="75" actId="2696"/>
        <pc:sldMkLst>
          <pc:docMk/>
          <pc:sldMk cId="88875034" sldId="1170"/>
        </pc:sldMkLst>
      </pc:sldChg>
      <pc:sldChg chg="del">
        <pc:chgData name="Praveen Kumar Verma" userId="5019ed5b-5885-4b0a-89b0-73991e36de5e" providerId="ADAL" clId="{BBCD5820-49AC-47B3-B99B-CEFD73B76117}" dt="2020-04-09T15:08:40.310" v="76" actId="2696"/>
        <pc:sldMkLst>
          <pc:docMk/>
          <pc:sldMk cId="673647208" sldId="1171"/>
        </pc:sldMkLst>
      </pc:sldChg>
      <pc:sldChg chg="modSp">
        <pc:chgData name="Praveen Kumar Verma" userId="5019ed5b-5885-4b0a-89b0-73991e36de5e" providerId="ADAL" clId="{BBCD5820-49AC-47B3-B99B-CEFD73B76117}" dt="2020-04-09T15:13:39.162" v="159" actId="108"/>
        <pc:sldMkLst>
          <pc:docMk/>
          <pc:sldMk cId="3827008096" sldId="1172"/>
        </pc:sldMkLst>
        <pc:spChg chg="mod">
          <ac:chgData name="Praveen Kumar Verma" userId="5019ed5b-5885-4b0a-89b0-73991e36de5e" providerId="ADAL" clId="{BBCD5820-49AC-47B3-B99B-CEFD73B76117}" dt="2020-04-09T15:13:39.162" v="159" actId="108"/>
          <ac:spMkLst>
            <pc:docMk/>
            <pc:sldMk cId="3827008096" sldId="1172"/>
            <ac:spMk id="3" creationId="{00000000-0000-0000-0000-000000000000}"/>
          </ac:spMkLst>
        </pc:spChg>
      </pc:sldChg>
      <pc:sldChg chg="modSp add ord">
        <pc:chgData name="Praveen Kumar Verma" userId="5019ed5b-5885-4b0a-89b0-73991e36de5e" providerId="ADAL" clId="{BBCD5820-49AC-47B3-B99B-CEFD73B76117}" dt="2020-04-09T15:12:32.890" v="148" actId="20577"/>
        <pc:sldMkLst>
          <pc:docMk/>
          <pc:sldMk cId="431629573" sldId="1173"/>
        </pc:sldMkLst>
        <pc:spChg chg="mod">
          <ac:chgData name="Praveen Kumar Verma" userId="5019ed5b-5885-4b0a-89b0-73991e36de5e" providerId="ADAL" clId="{BBCD5820-49AC-47B3-B99B-CEFD73B76117}" dt="2020-04-09T15:12:32.890" v="148" actId="20577"/>
          <ac:spMkLst>
            <pc:docMk/>
            <pc:sldMk cId="431629573" sldId="1173"/>
            <ac:spMk id="2" creationId="{00000000-0000-0000-0000-000000000000}"/>
          </ac:spMkLst>
        </pc:spChg>
      </pc:sldChg>
      <pc:sldChg chg="add del ord">
        <pc:chgData name="Praveen Kumar Verma" userId="5019ed5b-5885-4b0a-89b0-73991e36de5e" providerId="ADAL" clId="{BBCD5820-49AC-47B3-B99B-CEFD73B76117}" dt="2020-04-09T15:10:59.732" v="142"/>
        <pc:sldMkLst>
          <pc:docMk/>
          <pc:sldMk cId="587208479" sldId="1174"/>
        </pc:sldMkLst>
      </pc:sldChg>
    </pc:docChg>
  </pc:docChgLst>
  <pc:docChgLst>
    <pc:chgData name="Verma, Praveen Kumar" userId="S::praveen.verma@capgemini.com::5019ed5b-5885-4b0a-89b0-73991e36de5e" providerId="AD" clId="Web-{0C87640A-94D8-43A4-BBB9-7E5B9A38DA82}"/>
    <pc:docChg chg="addSld modSld sldOrd">
      <pc:chgData name="Verma, Praveen Kumar" userId="S::praveen.verma@capgemini.com::5019ed5b-5885-4b0a-89b0-73991e36de5e" providerId="AD" clId="Web-{0C87640A-94D8-43A4-BBB9-7E5B9A38DA82}" dt="2020-04-09T12:00:36.144" v="387" actId="20577"/>
      <pc:docMkLst>
        <pc:docMk/>
      </pc:docMkLst>
      <pc:sldChg chg="modSp add ord">
        <pc:chgData name="Verma, Praveen Kumar" userId="S::praveen.verma@capgemini.com::5019ed5b-5885-4b0a-89b0-73991e36de5e" providerId="AD" clId="Web-{0C87640A-94D8-43A4-BBB9-7E5B9A38DA82}" dt="2020-04-09T12:00:36.144" v="386" actId="20577"/>
        <pc:sldMkLst>
          <pc:docMk/>
          <pc:sldMk cId="3827008096" sldId="1172"/>
        </pc:sldMkLst>
        <pc:spChg chg="mod">
          <ac:chgData name="Verma, Praveen Kumar" userId="S::praveen.verma@capgemini.com::5019ed5b-5885-4b0a-89b0-73991e36de5e" providerId="AD" clId="Web-{0C87640A-94D8-43A4-BBB9-7E5B9A38DA82}" dt="2020-04-09T12:00:36.144" v="386" actId="20577"/>
          <ac:spMkLst>
            <pc:docMk/>
            <pc:sldMk cId="3827008096" sldId="1172"/>
            <ac:spMk id="3" creationId="{00000000-0000-0000-0000-000000000000}"/>
          </ac:spMkLst>
        </pc:spChg>
      </pc:sldChg>
      <pc:sldMasterChg chg="addSldLayout">
        <pc:chgData name="Verma, Praveen Kumar" userId="S::praveen.verma@capgemini.com::5019ed5b-5885-4b0a-89b0-73991e36de5e" providerId="AD" clId="Web-{0C87640A-94D8-43A4-BBB9-7E5B9A38DA82}" dt="2020-04-09T11:45:54.614" v="0"/>
        <pc:sldMasterMkLst>
          <pc:docMk/>
          <pc:sldMasterMk cId="3401922812" sldId="2147483648"/>
        </pc:sldMasterMkLst>
        <pc:sldLayoutChg chg="add">
          <pc:chgData name="Verma, Praveen Kumar" userId="S::praveen.verma@capgemini.com::5019ed5b-5885-4b0a-89b0-73991e36de5e" providerId="AD" clId="Web-{0C87640A-94D8-43A4-BBB9-7E5B9A38DA82}" dt="2020-04-09T11:45:54.614" v="0"/>
          <pc:sldLayoutMkLst>
            <pc:docMk/>
            <pc:sldMasterMk cId="3401922812" sldId="2147483648"/>
            <pc:sldLayoutMk cId="2215223911" sldId="2147483677"/>
          </pc:sldLayoutMkLst>
        </pc:sldLayoutChg>
        <pc:sldLayoutChg chg="add">
          <pc:chgData name="Verma, Praveen Kumar" userId="S::praveen.verma@capgemini.com::5019ed5b-5885-4b0a-89b0-73991e36de5e" providerId="AD" clId="Web-{0C87640A-94D8-43A4-BBB9-7E5B9A38DA82}" dt="2020-04-09T11:45:54.614" v="0"/>
          <pc:sldLayoutMkLst>
            <pc:docMk/>
            <pc:sldMasterMk cId="3401922812" sldId="2147483648"/>
            <pc:sldLayoutMk cId="4098774165" sldId="2147483678"/>
          </pc:sldLayoutMkLst>
        </pc:sldLayoutChg>
      </pc:sldMasterChg>
    </pc:docChg>
  </pc:docChgLst>
  <pc:docChgLst>
    <pc:chgData name="Verma, Praveen Kumar" userId="S::praveen.verma@capgemini.com::5019ed5b-5885-4b0a-89b0-73991e36de5e" providerId="AD" clId="Web-{9D62023C-5C10-43B8-ADF7-0CF6B426B7FD}"/>
    <pc:docChg chg="addSld modSld sldOrd">
      <pc:chgData name="Verma, Praveen Kumar" userId="S::praveen.verma@capgemini.com::5019ed5b-5885-4b0a-89b0-73991e36de5e" providerId="AD" clId="Web-{9D62023C-5C10-43B8-ADF7-0CF6B426B7FD}" dt="2020-04-09T11:03:35.711" v="36"/>
      <pc:docMkLst>
        <pc:docMk/>
      </pc:docMkLst>
      <pc:sldChg chg="addSp delSp modSp">
        <pc:chgData name="Verma, Praveen Kumar" userId="S::praveen.verma@capgemini.com::5019ed5b-5885-4b0a-89b0-73991e36de5e" providerId="AD" clId="Web-{9D62023C-5C10-43B8-ADF7-0CF6B426B7FD}" dt="2020-04-09T11:01:44.336" v="1"/>
        <pc:sldMkLst>
          <pc:docMk/>
          <pc:sldMk cId="2541826867" sldId="278"/>
        </pc:sldMkLst>
        <pc:picChg chg="add del mod">
          <ac:chgData name="Verma, Praveen Kumar" userId="S::praveen.verma@capgemini.com::5019ed5b-5885-4b0a-89b0-73991e36de5e" providerId="AD" clId="Web-{9D62023C-5C10-43B8-ADF7-0CF6B426B7FD}" dt="2020-04-09T11:01:44.336" v="1"/>
          <ac:picMkLst>
            <pc:docMk/>
            <pc:sldMk cId="2541826867" sldId="278"/>
            <ac:picMk id="4" creationId="{D8506366-5D6B-4176-A207-8D2F367658D6}"/>
          </ac:picMkLst>
        </pc:picChg>
      </pc:sldChg>
      <pc:sldChg chg="addSp delSp modSp">
        <pc:chgData name="Verma, Praveen Kumar" userId="S::praveen.verma@capgemini.com::5019ed5b-5885-4b0a-89b0-73991e36de5e" providerId="AD" clId="Web-{9D62023C-5C10-43B8-ADF7-0CF6B426B7FD}" dt="2020-04-09T11:02:15.664" v="3"/>
        <pc:sldMkLst>
          <pc:docMk/>
          <pc:sldMk cId="1665923103" sldId="288"/>
        </pc:sldMkLst>
        <pc:picChg chg="add del mod">
          <ac:chgData name="Verma, Praveen Kumar" userId="S::praveen.verma@capgemini.com::5019ed5b-5885-4b0a-89b0-73991e36de5e" providerId="AD" clId="Web-{9D62023C-5C10-43B8-ADF7-0CF6B426B7FD}" dt="2020-04-09T11:02:15.664" v="3"/>
          <ac:picMkLst>
            <pc:docMk/>
            <pc:sldMk cId="1665923103" sldId="288"/>
            <ac:picMk id="4" creationId="{1E7D596F-F483-4418-B85B-8D2B224D3791}"/>
          </ac:picMkLst>
        </pc:picChg>
      </pc:sldChg>
      <pc:sldChg chg="ord">
        <pc:chgData name="Verma, Praveen Kumar" userId="S::praveen.verma@capgemini.com::5019ed5b-5885-4b0a-89b0-73991e36de5e" providerId="AD" clId="Web-{9D62023C-5C10-43B8-ADF7-0CF6B426B7FD}" dt="2020-04-09T11:03:35.711" v="36"/>
        <pc:sldMkLst>
          <pc:docMk/>
          <pc:sldMk cId="3695025052" sldId="1165"/>
        </pc:sldMkLst>
      </pc:sldChg>
      <pc:sldChg chg="addSp delSp modSp add ord replId">
        <pc:chgData name="Verma, Praveen Kumar" userId="S::praveen.verma@capgemini.com::5019ed5b-5885-4b0a-89b0-73991e36de5e" providerId="AD" clId="Web-{9D62023C-5C10-43B8-ADF7-0CF6B426B7FD}" dt="2020-04-09T11:02:53.305" v="13"/>
        <pc:sldMkLst>
          <pc:docMk/>
          <pc:sldMk cId="1865774965" sldId="1166"/>
        </pc:sldMkLst>
        <pc:spChg chg="del">
          <ac:chgData name="Verma, Praveen Kumar" userId="S::praveen.verma@capgemini.com::5019ed5b-5885-4b0a-89b0-73991e36de5e" providerId="AD" clId="Web-{9D62023C-5C10-43B8-ADF7-0CF6B426B7FD}" dt="2020-04-09T11:02:35.883" v="6"/>
          <ac:spMkLst>
            <pc:docMk/>
            <pc:sldMk cId="1865774965" sldId="1166"/>
            <ac:spMk id="8" creationId="{00000000-0000-0000-0000-000000000000}"/>
          </ac:spMkLst>
        </pc:spChg>
        <pc:grpChg chg="del">
          <ac:chgData name="Verma, Praveen Kumar" userId="S::praveen.verma@capgemini.com::5019ed5b-5885-4b0a-89b0-73991e36de5e" providerId="AD" clId="Web-{9D62023C-5C10-43B8-ADF7-0CF6B426B7FD}" dt="2020-04-09T11:02:35.883" v="9"/>
          <ac:grpSpMkLst>
            <pc:docMk/>
            <pc:sldMk cId="1865774965" sldId="1166"/>
            <ac:grpSpMk id="23" creationId="{00000000-0000-0000-0000-000000000000}"/>
          </ac:grpSpMkLst>
        </pc:grpChg>
        <pc:graphicFrameChg chg="del">
          <ac:chgData name="Verma, Praveen Kumar" userId="S::praveen.verma@capgemini.com::5019ed5b-5885-4b0a-89b0-73991e36de5e" providerId="AD" clId="Web-{9D62023C-5C10-43B8-ADF7-0CF6B426B7FD}" dt="2020-04-09T11:02:35.883" v="7"/>
          <ac:graphicFrameMkLst>
            <pc:docMk/>
            <pc:sldMk cId="1865774965" sldId="1166"/>
            <ac:graphicFrameMk id="7" creationId="{00000000-0000-0000-0000-000000000000}"/>
          </ac:graphicFrameMkLst>
        </pc:graphicFrameChg>
        <pc:picChg chg="add del mod">
          <ac:chgData name="Verma, Praveen Kumar" userId="S::praveen.verma@capgemini.com::5019ed5b-5885-4b0a-89b0-73991e36de5e" providerId="AD" clId="Web-{9D62023C-5C10-43B8-ADF7-0CF6B426B7FD}" dt="2020-04-09T11:02:39.273" v="11"/>
          <ac:picMkLst>
            <pc:docMk/>
            <pc:sldMk cId="1865774965" sldId="1166"/>
            <ac:picMk id="2" creationId="{EF5AC9AF-D36D-4A13-8EAC-F0D379A99E65}"/>
          </ac:picMkLst>
        </pc:picChg>
        <pc:picChg chg="add del mod">
          <ac:chgData name="Verma, Praveen Kumar" userId="S::praveen.verma@capgemini.com::5019ed5b-5885-4b0a-89b0-73991e36de5e" providerId="AD" clId="Web-{9D62023C-5C10-43B8-ADF7-0CF6B426B7FD}" dt="2020-04-09T11:02:53.305" v="13"/>
          <ac:picMkLst>
            <pc:docMk/>
            <pc:sldMk cId="1865774965" sldId="1166"/>
            <ac:picMk id="4" creationId="{C2262AC9-6254-4C8B-BDE9-5101A796499A}"/>
          </ac:picMkLst>
        </pc:picChg>
        <pc:picChg chg="del">
          <ac:chgData name="Verma, Praveen Kumar" userId="S::praveen.verma@capgemini.com::5019ed5b-5885-4b0a-89b0-73991e36de5e" providerId="AD" clId="Web-{9D62023C-5C10-43B8-ADF7-0CF6B426B7FD}" dt="2020-04-09T11:02:35.883" v="8"/>
          <ac:picMkLst>
            <pc:docMk/>
            <pc:sldMk cId="1865774965" sldId="1166"/>
            <ac:picMk id="24" creationId="{00000000-0000-0000-0000-000000000000}"/>
          </ac:picMkLst>
        </pc:picChg>
      </pc:sldChg>
      <pc:sldChg chg="modSp add ord replId">
        <pc:chgData name="Verma, Praveen Kumar" userId="S::praveen.verma@capgemini.com::5019ed5b-5885-4b0a-89b0-73991e36de5e" providerId="AD" clId="Web-{9D62023C-5C10-43B8-ADF7-0CF6B426B7FD}" dt="2020-04-09T11:03:15.914" v="29" actId="20577"/>
        <pc:sldMkLst>
          <pc:docMk/>
          <pc:sldMk cId="1452133109" sldId="1167"/>
        </pc:sldMkLst>
        <pc:spChg chg="mod">
          <ac:chgData name="Verma, Praveen Kumar" userId="S::praveen.verma@capgemini.com::5019ed5b-5885-4b0a-89b0-73991e36de5e" providerId="AD" clId="Web-{9D62023C-5C10-43B8-ADF7-0CF6B426B7FD}" dt="2020-04-09T11:03:10.320" v="16" actId="20577"/>
          <ac:spMkLst>
            <pc:docMk/>
            <pc:sldMk cId="1452133109" sldId="1167"/>
            <ac:spMk id="2" creationId="{00000000-0000-0000-0000-000000000000}"/>
          </ac:spMkLst>
        </pc:spChg>
        <pc:spChg chg="mod">
          <ac:chgData name="Verma, Praveen Kumar" userId="S::praveen.verma@capgemini.com::5019ed5b-5885-4b0a-89b0-73991e36de5e" providerId="AD" clId="Web-{9D62023C-5C10-43B8-ADF7-0CF6B426B7FD}" dt="2020-04-09T11:03:15.914" v="29" actId="20577"/>
          <ac:spMkLst>
            <pc:docMk/>
            <pc:sldMk cId="1452133109" sldId="1167"/>
            <ac:spMk id="5" creationId="{00000000-0000-0000-0000-000000000000}"/>
          </ac:spMkLst>
        </pc:spChg>
      </pc:sldChg>
      <pc:sldChg chg="add replId">
        <pc:chgData name="Verma, Praveen Kumar" userId="S::praveen.verma@capgemini.com::5019ed5b-5885-4b0a-89b0-73991e36de5e" providerId="AD" clId="Web-{9D62023C-5C10-43B8-ADF7-0CF6B426B7FD}" dt="2020-04-09T11:03:30.758" v="32"/>
        <pc:sldMkLst>
          <pc:docMk/>
          <pc:sldMk cId="3782108133" sldId="1168"/>
        </pc:sldMkLst>
      </pc:sldChg>
      <pc:sldChg chg="add replId">
        <pc:chgData name="Verma, Praveen Kumar" userId="S::praveen.verma@capgemini.com::5019ed5b-5885-4b0a-89b0-73991e36de5e" providerId="AD" clId="Web-{9D62023C-5C10-43B8-ADF7-0CF6B426B7FD}" dt="2020-04-09T11:03:31.196" v="33"/>
        <pc:sldMkLst>
          <pc:docMk/>
          <pc:sldMk cId="3733997851" sldId="1169"/>
        </pc:sldMkLst>
      </pc:sldChg>
      <pc:sldChg chg="add replId">
        <pc:chgData name="Verma, Praveen Kumar" userId="S::praveen.verma@capgemini.com::5019ed5b-5885-4b0a-89b0-73991e36de5e" providerId="AD" clId="Web-{9D62023C-5C10-43B8-ADF7-0CF6B426B7FD}" dt="2020-04-09T11:03:32.946" v="34"/>
        <pc:sldMkLst>
          <pc:docMk/>
          <pc:sldMk cId="88875034" sldId="1170"/>
        </pc:sldMkLst>
      </pc:sldChg>
      <pc:sldChg chg="add replId">
        <pc:chgData name="Verma, Praveen Kumar" userId="S::praveen.verma@capgemini.com::5019ed5b-5885-4b0a-89b0-73991e36de5e" providerId="AD" clId="Web-{9D62023C-5C10-43B8-ADF7-0CF6B426B7FD}" dt="2020-04-09T11:03:33.383" v="35"/>
        <pc:sldMkLst>
          <pc:docMk/>
          <pc:sldMk cId="673647208" sldId="11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7F3A67-1989-4A08-9271-BFF3FF5F7EBB}" type="datetimeFigureOut">
              <a:rPr lang="en-IN" smtClean="0"/>
              <a:t>07-10-2020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B297B-9F32-4FB6-B774-48A307D78EBF}" type="slidenum">
              <a:rPr lang="en-IN" smtClean="0"/>
              <a:t>‹#›</a:t>
            </a:fld>
            <a:endParaRPr lang="en-IN"/>
          </a:p>
        </p:txBody>
      </p:sp>
    </p:spTree>
    <p:extLst>
      <p:ext uri="{BB962C8B-B14F-4D97-AF65-F5344CB8AC3E}">
        <p14:creationId xmlns:p14="http://schemas.microsoft.com/office/powerpoint/2010/main" val="3792994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3761676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11</a:t>
            </a:fld>
            <a:endParaRPr lang="en-US"/>
          </a:p>
        </p:txBody>
      </p:sp>
    </p:spTree>
    <p:extLst>
      <p:ext uri="{BB962C8B-B14F-4D97-AF65-F5344CB8AC3E}">
        <p14:creationId xmlns:p14="http://schemas.microsoft.com/office/powerpoint/2010/main" val="795450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12</a:t>
            </a:fld>
            <a:endParaRPr lang="en-US"/>
          </a:p>
        </p:txBody>
      </p:sp>
    </p:spTree>
    <p:extLst>
      <p:ext uri="{BB962C8B-B14F-4D97-AF65-F5344CB8AC3E}">
        <p14:creationId xmlns:p14="http://schemas.microsoft.com/office/powerpoint/2010/main" val="3770620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13</a:t>
            </a:fld>
            <a:endParaRPr lang="en-US"/>
          </a:p>
        </p:txBody>
      </p:sp>
    </p:spTree>
    <p:extLst>
      <p:ext uri="{BB962C8B-B14F-4D97-AF65-F5344CB8AC3E}">
        <p14:creationId xmlns:p14="http://schemas.microsoft.com/office/powerpoint/2010/main" val="254198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14</a:t>
            </a:fld>
            <a:endParaRPr lang="en-US"/>
          </a:p>
        </p:txBody>
      </p:sp>
    </p:spTree>
    <p:extLst>
      <p:ext uri="{BB962C8B-B14F-4D97-AF65-F5344CB8AC3E}">
        <p14:creationId xmlns:p14="http://schemas.microsoft.com/office/powerpoint/2010/main" val="2179335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D6C785-4598-48E3-B95E-8174FEDDFA90}" type="slidenum">
              <a:rPr lang="en-US" smtClean="0"/>
              <a:t>2</a:t>
            </a:fld>
            <a:endParaRPr lang="en-US"/>
          </a:p>
        </p:txBody>
      </p:sp>
    </p:spTree>
    <p:extLst>
      <p:ext uri="{BB962C8B-B14F-4D97-AF65-F5344CB8AC3E}">
        <p14:creationId xmlns:p14="http://schemas.microsoft.com/office/powerpoint/2010/main" val="1659455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3</a:t>
            </a:fld>
            <a:endParaRPr lang="en-US"/>
          </a:p>
        </p:txBody>
      </p:sp>
    </p:spTree>
    <p:extLst>
      <p:ext uri="{BB962C8B-B14F-4D97-AF65-F5344CB8AC3E}">
        <p14:creationId xmlns:p14="http://schemas.microsoft.com/office/powerpoint/2010/main" val="251789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4</a:t>
            </a:fld>
            <a:endParaRPr lang="en-US"/>
          </a:p>
        </p:txBody>
      </p:sp>
    </p:spTree>
    <p:extLst>
      <p:ext uri="{BB962C8B-B14F-4D97-AF65-F5344CB8AC3E}">
        <p14:creationId xmlns:p14="http://schemas.microsoft.com/office/powerpoint/2010/main" val="119637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5</a:t>
            </a:fld>
            <a:endParaRPr lang="en-US"/>
          </a:p>
        </p:txBody>
      </p:sp>
    </p:spTree>
    <p:extLst>
      <p:ext uri="{BB962C8B-B14F-4D97-AF65-F5344CB8AC3E}">
        <p14:creationId xmlns:p14="http://schemas.microsoft.com/office/powerpoint/2010/main" val="56163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6</a:t>
            </a:fld>
            <a:endParaRPr lang="en-US"/>
          </a:p>
        </p:txBody>
      </p:sp>
    </p:spTree>
    <p:extLst>
      <p:ext uri="{BB962C8B-B14F-4D97-AF65-F5344CB8AC3E}">
        <p14:creationId xmlns:p14="http://schemas.microsoft.com/office/powerpoint/2010/main" val="392212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7</a:t>
            </a:fld>
            <a:endParaRPr lang="en-US"/>
          </a:p>
        </p:txBody>
      </p:sp>
    </p:spTree>
    <p:extLst>
      <p:ext uri="{BB962C8B-B14F-4D97-AF65-F5344CB8AC3E}">
        <p14:creationId xmlns:p14="http://schemas.microsoft.com/office/powerpoint/2010/main" val="1369562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297833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D6C785-4598-48E3-B95E-8174FEDDFA90}" type="slidenum">
              <a:rPr lang="en-US" smtClean="0"/>
              <a:t>10</a:t>
            </a:fld>
            <a:endParaRPr lang="en-US"/>
          </a:p>
        </p:txBody>
      </p:sp>
    </p:spTree>
    <p:extLst>
      <p:ext uri="{BB962C8B-B14F-4D97-AF65-F5344CB8AC3E}">
        <p14:creationId xmlns:p14="http://schemas.microsoft.com/office/powerpoint/2010/main" val="742502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6ECD93-0E2F-452E-89E6-744707F74192}"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38598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6ECD93-0E2F-452E-89E6-744707F74192}"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182649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6ECD93-0E2F-452E-89E6-744707F74192}"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379190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ver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6593" t="18854"/>
          <a:stretch/>
        </p:blipFill>
        <p:spPr>
          <a:xfrm>
            <a:off x="0" y="0"/>
            <a:ext cx="12176760" cy="6858000"/>
          </a:xfrm>
          <a:prstGeom prst="rect">
            <a:avLst/>
          </a:prstGeom>
        </p:spPr>
      </p:pic>
      <p:sp>
        <p:nvSpPr>
          <p:cNvPr id="11" name="Title 1"/>
          <p:cNvSpPr>
            <a:spLocks noGrp="1"/>
          </p:cNvSpPr>
          <p:nvPr>
            <p:ph type="ctrTitle" hasCustomPrompt="1"/>
          </p:nvPr>
        </p:nvSpPr>
        <p:spPr>
          <a:xfrm>
            <a:off x="457200" y="4560397"/>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4"/>
                </a:solidFill>
              </a:defRPr>
            </a:lvl1pPr>
          </a:lstStyle>
          <a:p>
            <a:pPr marL="0" lvl="0"/>
            <a:r>
              <a:rPr lang="en-US"/>
              <a:t>Click to insert title</a:t>
            </a:r>
          </a:p>
        </p:txBody>
      </p:sp>
      <p:sp>
        <p:nvSpPr>
          <p:cNvPr id="12" name="Subtitle 2"/>
          <p:cNvSpPr>
            <a:spLocks noGrp="1"/>
          </p:cNvSpPr>
          <p:nvPr>
            <p:ph type="subTitle" idx="1" hasCustomPrompt="1"/>
          </p:nvPr>
        </p:nvSpPr>
        <p:spPr>
          <a:xfrm>
            <a:off x="457200" y="5423996"/>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4"/>
                </a:solidFill>
              </a:defRPr>
            </a:lvl1pPr>
          </a:lstStyle>
          <a:p>
            <a:pPr marL="0" lvl="0"/>
            <a:r>
              <a:rPr lang="en-US"/>
              <a:t>Click to insert presenter, location, and date</a:t>
            </a:r>
          </a:p>
        </p:txBody>
      </p:sp>
      <p:sp>
        <p:nvSpPr>
          <p:cNvPr id="9" name="Text Placeholder 8"/>
          <p:cNvSpPr>
            <a:spLocks noGrp="1"/>
          </p:cNvSpPr>
          <p:nvPr>
            <p:ph type="body" sz="quarter" idx="10"/>
          </p:nvPr>
        </p:nvSpPr>
        <p:spPr>
          <a:xfrm>
            <a:off x="4572000" y="6176963"/>
            <a:ext cx="7353300" cy="457200"/>
          </a:xfrm>
        </p:spPr>
        <p:txBody>
          <a:bodyPr>
            <a:normAutofit/>
          </a:bodyPr>
          <a:lstStyle>
            <a:lvl1pPr algn="r">
              <a:defRPr sz="3200">
                <a:solidFill>
                  <a:schemeClr val="bg1"/>
                </a:solidFill>
              </a:defRPr>
            </a:lvl1pPr>
          </a:lstStyle>
          <a:p>
            <a:pPr lvl="0"/>
            <a:r>
              <a:rPr lang="en-US"/>
              <a:t>Click to edit Master text styles</a:t>
            </a:r>
          </a:p>
        </p:txBody>
      </p:sp>
      <p:grpSp>
        <p:nvGrpSpPr>
          <p:cNvPr id="16" name="Group 15"/>
          <p:cNvGrpSpPr/>
          <p:nvPr userDrawn="1"/>
        </p:nvGrpSpPr>
        <p:grpSpPr>
          <a:xfrm>
            <a:off x="381000" y="309138"/>
            <a:ext cx="5638800" cy="690969"/>
            <a:chOff x="381000" y="309139"/>
            <a:chExt cx="4748504" cy="581874"/>
          </a:xfrm>
        </p:grpSpPr>
        <p:pic>
          <p:nvPicPr>
            <p:cNvPr id="17" name="Graphic 9">
              <a:extLst>
                <a:ext uri="{FF2B5EF4-FFF2-40B4-BE49-F238E27FC236}">
                  <a16:creationId xmlns:a16="http://schemas.microsoft.com/office/drawing/2014/main" id="{C3D2EC56-D17C-4A75-8178-C69397BC7353}"/>
                </a:ext>
              </a:extLst>
            </p:cNvPr>
            <p:cNvPicPr>
              <a:picLocks noChangeAspect="1"/>
            </p:cNvPicPr>
            <p:nvPr userDrawn="1"/>
          </p:nvPicPr>
          <p:blipFill>
            <a:blip/>
            <a:stretch>
              <a:fillRect/>
            </a:stretch>
          </p:blipFill>
          <p:spPr>
            <a:xfrm>
              <a:off x="381000" y="381000"/>
              <a:ext cx="2286000" cy="510013"/>
            </a:xfrm>
            <a:prstGeom prst="rect">
              <a:avLst/>
            </a:prstGeom>
          </p:spPr>
        </p:pic>
        <p:pic>
          <p:nvPicPr>
            <p:cNvPr id="18" name="Picture 17"/>
            <p:cNvPicPr>
              <a:picLocks noChangeAspect="1"/>
            </p:cNvPicPr>
            <p:nvPr userDrawn="1"/>
          </p:nvPicPr>
          <p:blipFill>
            <a:blip r:embed="rId3"/>
            <a:stretch>
              <a:fillRect/>
            </a:stretch>
          </p:blipFill>
          <p:spPr>
            <a:xfrm>
              <a:off x="3071151" y="309139"/>
              <a:ext cx="2058353" cy="521984"/>
            </a:xfrm>
            <a:prstGeom prst="rect">
              <a:avLst/>
            </a:prstGeom>
          </p:spPr>
        </p:pic>
        <p:cxnSp>
          <p:nvCxnSpPr>
            <p:cNvPr id="19" name="Straight Connector 18"/>
            <p:cNvCxnSpPr/>
            <p:nvPr userDrawn="1"/>
          </p:nvCxnSpPr>
          <p:spPr>
            <a:xfrm>
              <a:off x="2895600" y="320714"/>
              <a:ext cx="0" cy="45012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3113554"/>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 columns">
    <p:bg>
      <p:bgRef idx="1001">
        <a:schemeClr val="bg1"/>
      </p:bgRef>
    </p:bg>
    <p:spTree>
      <p:nvGrpSpPr>
        <p:cNvPr id="1" name=""/>
        <p:cNvGrpSpPr/>
        <p:nvPr/>
      </p:nvGrpSpPr>
      <p:grpSpPr>
        <a:xfrm>
          <a:off x="0" y="0"/>
          <a:ext cx="0" cy="0"/>
          <a:chOff x="0" y="0"/>
          <a:chExt cx="0" cy="0"/>
        </a:xfrm>
      </p:grpSpPr>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397330235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6ECD93-0E2F-452E-89E6-744707F74192}"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141936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ECD93-0E2F-452E-89E6-744707F74192}"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300128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A6ECD93-0E2F-452E-89E6-744707F74192}"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300209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A6ECD93-0E2F-452E-89E6-744707F74192}" type="datetimeFigureOut">
              <a:rPr lang="en-IN" smtClean="0"/>
              <a:t>07-10-2020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72673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A6ECD93-0E2F-452E-89E6-744707F74192}" type="datetimeFigureOut">
              <a:rPr lang="en-IN" smtClean="0"/>
              <a:t>07-10-2020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70348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ECD93-0E2F-452E-89E6-744707F74192}" type="datetimeFigureOut">
              <a:rPr lang="en-IN" smtClean="0"/>
              <a:t>07-10-2020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45604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ECD93-0E2F-452E-89E6-744707F74192}"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704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ECD93-0E2F-452E-89E6-744707F74192}"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170718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ECD93-0E2F-452E-89E6-744707F74192}" type="datetimeFigureOut">
              <a:rPr lang="en-IN" smtClean="0"/>
              <a:t>07-10-2020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84A89-E59E-44DD-9001-AA5222FD192B}" type="slidenum">
              <a:rPr lang="en-IN" smtClean="0"/>
              <a:t>‹#›</a:t>
            </a:fld>
            <a:endParaRPr lang="en-IN"/>
          </a:p>
        </p:txBody>
      </p:sp>
    </p:spTree>
    <p:extLst>
      <p:ext uri="{BB962C8B-B14F-4D97-AF65-F5344CB8AC3E}">
        <p14:creationId xmlns:p14="http://schemas.microsoft.com/office/powerpoint/2010/main" val="174472044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0397"/>
            <a:ext cx="5762625" cy="720725"/>
          </a:xfrm>
        </p:spPr>
        <p:txBody>
          <a:bodyPr/>
          <a:lstStyle/>
          <a:p>
            <a:r>
              <a:rPr lang="en-IN" sz="2800" b="1">
                <a:solidFill>
                  <a:schemeClr val="tx1"/>
                </a:solidFill>
              </a:rPr>
              <a:t>Generate automation test report using Karate DSL (BDD) framework</a:t>
            </a:r>
            <a:endParaRPr lang="en-US">
              <a:solidFill>
                <a:schemeClr val="tx1"/>
              </a:solidFill>
            </a:endParaRPr>
          </a:p>
        </p:txBody>
      </p:sp>
      <p:sp>
        <p:nvSpPr>
          <p:cNvPr id="5" name="Subtitle 4"/>
          <p:cNvSpPr>
            <a:spLocks noGrp="1"/>
          </p:cNvSpPr>
          <p:nvPr>
            <p:ph type="subTitle" idx="1"/>
          </p:nvPr>
        </p:nvSpPr>
        <p:spPr>
          <a:xfrm>
            <a:off x="457199" y="5423996"/>
            <a:ext cx="2924176" cy="538653"/>
          </a:xfrm>
        </p:spPr>
        <p:txBody>
          <a:bodyPr>
            <a:normAutofit/>
          </a:bodyPr>
          <a:lstStyle/>
          <a:p>
            <a:r>
              <a:rPr lang="en-US" sz="2000">
                <a:solidFill>
                  <a:schemeClr val="tx1"/>
                </a:solidFill>
              </a:rPr>
              <a:t>DSG Team</a:t>
            </a:r>
          </a:p>
        </p:txBody>
      </p:sp>
    </p:spTree>
    <p:extLst>
      <p:ext uri="{BB962C8B-B14F-4D97-AF65-F5344CB8AC3E}">
        <p14:creationId xmlns:p14="http://schemas.microsoft.com/office/powerpoint/2010/main" val="205257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16560" y="-113145"/>
            <a:ext cx="11195256" cy="958367"/>
            <a:chOff x="484460" y="-113145"/>
            <a:chExt cx="11127356" cy="1166682"/>
          </a:xfrm>
        </p:grpSpPr>
        <p:sp>
          <p:nvSpPr>
            <p:cNvPr id="21" name="Rectangle 20"/>
            <p:cNvSpPr/>
            <p:nvPr/>
          </p:nvSpPr>
          <p:spPr>
            <a:xfrm>
              <a:off x="484460" y="266717"/>
              <a:ext cx="11127356" cy="786820"/>
            </a:xfrm>
            <a:prstGeom prst="rect">
              <a:avLst/>
            </a:prstGeom>
            <a:noFill/>
          </p:spPr>
          <p:txBody>
            <a:bodyPr wrap="square" lIns="91440" tIns="45720" rIns="91440" bIns="45720">
              <a:spAutoFit/>
            </a:bodyPr>
            <a:lstStyle/>
            <a:p>
              <a:r>
                <a:rPr lang="en-US" sz="3600" b="1">
                  <a:ln w="22225">
                    <a:solidFill>
                      <a:schemeClr val="accent2"/>
                    </a:solidFill>
                    <a:prstDash val="solid"/>
                  </a:ln>
                  <a:solidFill>
                    <a:schemeClr val="accent2">
                      <a:lumMod val="40000"/>
                      <a:lumOff val="60000"/>
                    </a:schemeClr>
                  </a:solidFill>
                </a:rPr>
                <a:t>My    Idea is…</a:t>
              </a:r>
              <a:endParaRPr lang="en-US" sz="3600" b="1">
                <a:ln w="22225">
                  <a:solidFill>
                    <a:schemeClr val="accent2"/>
                  </a:solidFill>
                  <a:prstDash val="solid"/>
                </a:ln>
                <a:solidFill>
                  <a:srgbClr val="FF0000"/>
                </a:solidFill>
              </a:endParaRP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461971" cy="102619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855100653"/>
              </p:ext>
            </p:extLst>
          </p:nvPr>
        </p:nvGraphicFramePr>
        <p:xfrm>
          <a:off x="416560" y="788027"/>
          <a:ext cx="11455399" cy="5696662"/>
        </p:xfrm>
        <a:graphic>
          <a:graphicData uri="http://schemas.openxmlformats.org/drawingml/2006/table">
            <a:tbl>
              <a:tblPr firstRow="1" bandRow="1">
                <a:tableStyleId>{69012ECD-51FC-41F1-AA8D-1B2483CD663E}</a:tableStyleId>
              </a:tblPr>
              <a:tblGrid>
                <a:gridCol w="1893187">
                  <a:extLst>
                    <a:ext uri="{9D8B030D-6E8A-4147-A177-3AD203B41FA5}">
                      <a16:colId xmlns:a16="http://schemas.microsoft.com/office/drawing/2014/main" val="4088917603"/>
                    </a:ext>
                  </a:extLst>
                </a:gridCol>
                <a:gridCol w="9562212">
                  <a:extLst>
                    <a:ext uri="{9D8B030D-6E8A-4147-A177-3AD203B41FA5}">
                      <a16:colId xmlns:a16="http://schemas.microsoft.com/office/drawing/2014/main" val="677329390"/>
                    </a:ext>
                  </a:extLst>
                </a:gridCol>
              </a:tblGrid>
              <a:tr h="402958">
                <a:tc>
                  <a:txBody>
                    <a:bodyPr/>
                    <a:lstStyle/>
                    <a:p>
                      <a:endParaRPr lang="en-US"/>
                    </a:p>
                  </a:txBody>
                  <a:tcPr/>
                </a:tc>
                <a:tc>
                  <a:txBody>
                    <a:bodyPr/>
                    <a:lstStyle/>
                    <a:p>
                      <a:endParaRPr lang="en-US"/>
                    </a:p>
                  </a:txBody>
                  <a:tcPr/>
                </a:tc>
                <a:extLst>
                  <a:ext uri="{0D108BD9-81ED-4DB2-BD59-A6C34878D82A}">
                    <a16:rowId xmlns:a16="http://schemas.microsoft.com/office/drawing/2014/main" val="1237974250"/>
                  </a:ext>
                </a:extLst>
              </a:tr>
              <a:tr h="402958">
                <a:tc>
                  <a:txBody>
                    <a:bodyPr/>
                    <a:lstStyle/>
                    <a:p>
                      <a:r>
                        <a:rPr lang="en-US" sz="1400" b="1"/>
                        <a:t>Title:</a:t>
                      </a:r>
                    </a:p>
                  </a:txBody>
                  <a:tcPr>
                    <a:solidFill>
                      <a:schemeClr val="bg1">
                        <a:lumMod val="95000"/>
                      </a:schemeClr>
                    </a:solidFill>
                  </a:tcPr>
                </a:tc>
                <a:tc>
                  <a:txBody>
                    <a:bodyPr/>
                    <a:lstStyle/>
                    <a:p>
                      <a:r>
                        <a:rPr lang="en-IN" sz="1800" b="1" kern="1200">
                          <a:solidFill>
                            <a:schemeClr val="tx1"/>
                          </a:solidFill>
                          <a:effectLst/>
                          <a:latin typeface="+mn-lt"/>
                          <a:ea typeface="+mn-ea"/>
                          <a:cs typeface="+mn-cs"/>
                        </a:rPr>
                        <a:t>Generate weekly health report for external API’s call (i.e.- SAMSON/CHUB etc.)</a:t>
                      </a:r>
                      <a:endParaRPr lang="en-US" sz="1800" b="1" i="0" kern="1200">
                        <a:solidFill>
                          <a:schemeClr val="tx1"/>
                        </a:solidFill>
                        <a:effectLst/>
                        <a:latin typeface="+mn-lt"/>
                        <a:ea typeface="+mn-ea"/>
                        <a:cs typeface="+mn-cs"/>
                      </a:endParaRPr>
                    </a:p>
                  </a:txBody>
                  <a:tcPr/>
                </a:tc>
                <a:extLst>
                  <a:ext uri="{0D108BD9-81ED-4DB2-BD59-A6C34878D82A}">
                    <a16:rowId xmlns:a16="http://schemas.microsoft.com/office/drawing/2014/main" val="600215312"/>
                  </a:ext>
                </a:extLst>
              </a:tr>
              <a:tr h="380762">
                <a:tc>
                  <a:txBody>
                    <a:bodyPr/>
                    <a:lstStyle/>
                    <a:p>
                      <a:r>
                        <a:rPr lang="en-US" sz="1400" b="1"/>
                        <a:t>Idea Type:</a:t>
                      </a:r>
                    </a:p>
                  </a:txBody>
                  <a:tcPr>
                    <a:solidFill>
                      <a:schemeClr val="bg1">
                        <a:lumMod val="95000"/>
                      </a:schemeClr>
                    </a:solidFill>
                  </a:tcPr>
                </a:tc>
                <a:tc>
                  <a:txBody>
                    <a:bodyPr/>
                    <a:lstStyle/>
                    <a:p>
                      <a:r>
                        <a:rPr lang="en-US" sz="1600" kern="1200">
                          <a:solidFill>
                            <a:schemeClr val="tx1"/>
                          </a:solidFill>
                          <a:effectLst/>
                          <a:latin typeface="+mn-lt"/>
                          <a:ea typeface="+mn-ea"/>
                          <a:cs typeface="+mn-cs"/>
                        </a:rPr>
                        <a:t>Disruptive Innovation</a:t>
                      </a:r>
                    </a:p>
                  </a:txBody>
                  <a:tcPr/>
                </a:tc>
                <a:extLst>
                  <a:ext uri="{0D108BD9-81ED-4DB2-BD59-A6C34878D82A}">
                    <a16:rowId xmlns:a16="http://schemas.microsoft.com/office/drawing/2014/main" val="1318910378"/>
                  </a:ext>
                </a:extLst>
              </a:tr>
              <a:tr h="811298">
                <a:tc>
                  <a:txBody>
                    <a:bodyPr/>
                    <a:lstStyle/>
                    <a:p>
                      <a:r>
                        <a:rPr lang="en-US" sz="1400" b="1"/>
                        <a:t>Idea</a:t>
                      </a:r>
                      <a:r>
                        <a:rPr lang="en-US" sz="1400" b="1" baseline="0"/>
                        <a:t> Description:</a:t>
                      </a:r>
                      <a:endParaRPr lang="en-US" sz="1400" b="1"/>
                    </a:p>
                  </a:txBody>
                  <a:tcPr>
                    <a:solidFill>
                      <a:schemeClr val="bg1">
                        <a:lumMod val="95000"/>
                      </a:schemeClr>
                    </a:solidFill>
                  </a:tcPr>
                </a:tc>
                <a:tc>
                  <a:txBody>
                    <a:bodyPr/>
                    <a:lstStyle/>
                    <a:p>
                      <a:pPr marL="0" lvl="0" indent="0">
                        <a:buFont typeface="+mj-lt"/>
                        <a:buNone/>
                      </a:pPr>
                      <a:r>
                        <a:rPr lang="en-IN" sz="1600" kern="1200">
                          <a:solidFill>
                            <a:schemeClr val="tx1"/>
                          </a:solidFill>
                          <a:effectLst/>
                          <a:latin typeface="+mn-lt"/>
                          <a:ea typeface="+mn-ea"/>
                          <a:cs typeface="+mn-cs"/>
                        </a:rPr>
                        <a:t>Develop application, which will generate weekly health report for all external API’s call (CHUB/SAMSON etc), which currently being used in our services to get the corresponding data(i.e.-In Charge/DFM).</a:t>
                      </a:r>
                      <a:endParaRPr lang="en-US" sz="1400"/>
                    </a:p>
                  </a:txBody>
                  <a:tcPr/>
                </a:tc>
                <a:extLst>
                  <a:ext uri="{0D108BD9-81ED-4DB2-BD59-A6C34878D82A}">
                    <a16:rowId xmlns:a16="http://schemas.microsoft.com/office/drawing/2014/main" val="1774144195"/>
                  </a:ext>
                </a:extLst>
              </a:tr>
              <a:tr h="2556972">
                <a:tc>
                  <a:txBody>
                    <a:bodyPr/>
                    <a:lstStyle/>
                    <a:p>
                      <a:r>
                        <a:rPr lang="en-US" sz="1400" b="1"/>
                        <a:t>Benefits:</a:t>
                      </a:r>
                    </a:p>
                    <a:p>
                      <a:r>
                        <a:rPr lang="en-US" sz="1400" b="0"/>
                        <a:t>(in terms of money, effort or user experience)</a:t>
                      </a:r>
                    </a:p>
                  </a:txBody>
                  <a:tcPr>
                    <a:solidFill>
                      <a:schemeClr val="bg1">
                        <a:lumMod val="95000"/>
                      </a:schemeClr>
                    </a:solidFill>
                  </a:tcPr>
                </a:tc>
                <a:tc>
                  <a:txBody>
                    <a:bodyPr/>
                    <a:lstStyle/>
                    <a:p>
                      <a:pPr marL="342900" lvl="0" indent="-342900">
                        <a:buFont typeface="+mj-lt"/>
                        <a:buAutoNum type="arabicPeriod"/>
                      </a:pPr>
                      <a:r>
                        <a:rPr lang="en-IN" sz="1600" kern="1200">
                          <a:solidFill>
                            <a:schemeClr val="tx1"/>
                          </a:solidFill>
                          <a:effectLst/>
                          <a:latin typeface="+mn-lt"/>
                          <a:ea typeface="+mn-ea"/>
                          <a:cs typeface="+mn-cs"/>
                        </a:rPr>
                        <a:t>Through this report, we can do the performance analysis of all external API's (Tuxedo/Chub etc.) while doing load testing, and then predict the data related issue which could come later due to service down or poor performance. And even we can suggest API’s vendor also for their hardware level upgradation, If required. </a:t>
                      </a:r>
                      <a:endParaRPr lang="en-US"/>
                    </a:p>
                    <a:p>
                      <a:pPr marL="342900" lvl="0" indent="-342900">
                        <a:buFont typeface="+mj-lt"/>
                        <a:buAutoNum type="arabicPeriod"/>
                      </a:pPr>
                      <a:r>
                        <a:rPr lang="en-IN" sz="1600" kern="1200">
                          <a:solidFill>
                            <a:schemeClr val="tx1"/>
                          </a:solidFill>
                          <a:effectLst/>
                          <a:latin typeface="+mn-lt"/>
                          <a:ea typeface="+mn-ea"/>
                          <a:cs typeface="+mn-cs"/>
                        </a:rPr>
                        <a:t>QA/DEV's effort &amp; time both would be save, because mostly the issue come on data level which is dependent external API call. But QA team directly jump to developer, and after dev analysis it come at data level which is coming through Tuxedo/Chub service call. So this report can help us to track the external service performance &amp; save resource time accordingly.</a:t>
                      </a:r>
                    </a:p>
                    <a:p>
                      <a:pPr marL="342900" lvl="0" indent="-342900">
                        <a:buFont typeface="+mj-lt"/>
                        <a:buAutoNum type="arabicPeriod"/>
                      </a:pPr>
                      <a:r>
                        <a:rPr lang="en-IN" sz="1600" kern="1200">
                          <a:solidFill>
                            <a:schemeClr val="tx1"/>
                          </a:solidFill>
                          <a:effectLst/>
                          <a:latin typeface="+mn-lt"/>
                          <a:ea typeface="+mn-ea"/>
                          <a:cs typeface="+mn-cs"/>
                        </a:rPr>
                        <a:t>Easy to integrate on Jenkin CI/CD pipelines to automate it.</a:t>
                      </a:r>
                    </a:p>
                    <a:p>
                      <a:pPr marL="285750" indent="-285750">
                        <a:buFont typeface="Arial" panose="020B0604020202020204" pitchFamily="34" charset="0"/>
                        <a:buChar char="•"/>
                      </a:pPr>
                      <a:endParaRPr lang="en-US" sz="1400"/>
                    </a:p>
                  </a:txBody>
                  <a:tcPr/>
                </a:tc>
                <a:extLst>
                  <a:ext uri="{0D108BD9-81ED-4DB2-BD59-A6C34878D82A}">
                    <a16:rowId xmlns:a16="http://schemas.microsoft.com/office/drawing/2014/main" val="2826438196"/>
                  </a:ext>
                </a:extLst>
              </a:tr>
              <a:tr h="805916">
                <a:tc>
                  <a:txBody>
                    <a:bodyPr/>
                    <a:lstStyle/>
                    <a:p>
                      <a:r>
                        <a:rPr lang="en-US" sz="1400" b="1"/>
                        <a:t>Applicable To:</a:t>
                      </a:r>
                    </a:p>
                    <a:p>
                      <a:r>
                        <a:rPr lang="en-US" sz="1400" b="0"/>
                        <a:t>(project, vertical, global)</a:t>
                      </a:r>
                    </a:p>
                  </a:txBody>
                  <a:tcPr>
                    <a:solidFill>
                      <a:schemeClr val="bg1">
                        <a:lumMod val="95000"/>
                      </a:schemeClr>
                    </a:solidFill>
                  </a:tcPr>
                </a:tc>
                <a:tc>
                  <a:txBody>
                    <a:bodyPr/>
                    <a:lstStyle/>
                    <a:p>
                      <a:r>
                        <a:rPr lang="en-IN" sz="1600" kern="1200">
                          <a:solidFill>
                            <a:schemeClr val="tx1"/>
                          </a:solidFill>
                          <a:effectLst/>
                          <a:latin typeface="+mn-lt"/>
                          <a:ea typeface="+mn-ea"/>
                          <a:cs typeface="+mn-cs"/>
                        </a:rPr>
                        <a:t>All project</a:t>
                      </a:r>
                      <a:endParaRPr lang="en-US" sz="1200"/>
                    </a:p>
                  </a:txBody>
                  <a:tcPr/>
                </a:tc>
                <a:extLst>
                  <a:ext uri="{0D108BD9-81ED-4DB2-BD59-A6C34878D82A}">
                    <a16:rowId xmlns:a16="http://schemas.microsoft.com/office/drawing/2014/main" val="3842505726"/>
                  </a:ext>
                </a:extLst>
              </a:tr>
              <a:tr h="335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Owned By:</a:t>
                      </a:r>
                      <a:endParaRPr lang="en-US" sz="1400"/>
                    </a:p>
                  </a:txBody>
                  <a:tcPr>
                    <a:solidFill>
                      <a:schemeClr val="bg1">
                        <a:lumMod val="95000"/>
                      </a:schemeClr>
                    </a:solidFill>
                  </a:tcPr>
                </a:tc>
                <a:tc>
                  <a:txBody>
                    <a:bodyPr/>
                    <a:lstStyle/>
                    <a:p>
                      <a:r>
                        <a:rPr lang="en-US" sz="1400"/>
                        <a:t>DSG- Charge- Devesh</a:t>
                      </a:r>
                    </a:p>
                  </a:txBody>
                  <a:tcPr/>
                </a:tc>
                <a:extLst>
                  <a:ext uri="{0D108BD9-81ED-4DB2-BD59-A6C34878D82A}">
                    <a16:rowId xmlns:a16="http://schemas.microsoft.com/office/drawing/2014/main" val="357994736"/>
                  </a:ext>
                </a:extLst>
              </a:tr>
            </a:tbl>
          </a:graphicData>
        </a:graphic>
      </p:graphicFrame>
      <p:sp>
        <p:nvSpPr>
          <p:cNvPr id="8" name="TextBox 7"/>
          <p:cNvSpPr txBox="1"/>
          <p:nvPr/>
        </p:nvSpPr>
        <p:spPr>
          <a:xfrm>
            <a:off x="545960" y="6484690"/>
            <a:ext cx="11065856" cy="276999"/>
          </a:xfrm>
          <a:prstGeom prst="rect">
            <a:avLst/>
          </a:prstGeom>
          <a:noFill/>
        </p:spPr>
        <p:txBody>
          <a:bodyPr wrap="square" rtlCol="0">
            <a:spAutoFit/>
          </a:bodyPr>
          <a:lstStyle/>
          <a:p>
            <a:r>
              <a:rPr lang="en-US" sz="1200" b="1">
                <a:solidFill>
                  <a:srgbClr val="0070C0"/>
                </a:solidFill>
              </a:rPr>
              <a:t>Note:</a:t>
            </a:r>
            <a:r>
              <a:rPr lang="en-US" sz="1200">
                <a:solidFill>
                  <a:srgbClr val="0070C0"/>
                </a:solidFill>
              </a:rPr>
              <a:t> </a:t>
            </a:r>
            <a:r>
              <a:rPr lang="en-US" sz="1200" b="1">
                <a:solidFill>
                  <a:srgbClr val="0070C0"/>
                </a:solidFill>
              </a:rPr>
              <a:t>Add slides to this presentation to provide details about the idea. Having a proof of concept/working model to demonstrate would be an added advantage.</a:t>
            </a:r>
          </a:p>
        </p:txBody>
      </p:sp>
    </p:spTree>
    <p:extLst>
      <p:ext uri="{BB962C8B-B14F-4D97-AF65-F5344CB8AC3E}">
        <p14:creationId xmlns:p14="http://schemas.microsoft.com/office/powerpoint/2010/main" val="341506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987" y="404813"/>
            <a:ext cx="9642320" cy="863600"/>
          </a:xfrm>
        </p:spPr>
        <p:txBody>
          <a:bodyPr>
            <a:normAutofit/>
          </a:bodyPr>
          <a:lstStyle/>
          <a:p>
            <a:pPr>
              <a:spcAft>
                <a:spcPts val="600"/>
              </a:spcAft>
            </a:pPr>
            <a:r>
              <a:rPr lang="en-US" sz="2400" b="1"/>
              <a:t>Overview of </a:t>
            </a:r>
            <a:r>
              <a:rPr lang="en-IN" sz="2400" b="1"/>
              <a:t>health check report for external API’s call</a:t>
            </a:r>
            <a:endParaRPr lang="en-US" sz="2400" b="1"/>
          </a:p>
        </p:txBody>
      </p:sp>
      <p:sp>
        <p:nvSpPr>
          <p:cNvPr id="6" name="Rectangle 5"/>
          <p:cNvSpPr/>
          <p:nvPr/>
        </p:nvSpPr>
        <p:spPr>
          <a:xfrm>
            <a:off x="1081635" y="1664636"/>
            <a:ext cx="8968672" cy="1908215"/>
          </a:xfrm>
          <a:prstGeom prst="rect">
            <a:avLst/>
          </a:prstGeom>
        </p:spPr>
        <p:txBody>
          <a:bodyPr wrap="square">
            <a:spAutoFit/>
          </a:bodyPr>
          <a:lstStyle/>
          <a:p>
            <a:pPr marL="342900" indent="-342900">
              <a:spcAft>
                <a:spcPts val="600"/>
              </a:spcAft>
              <a:buFont typeface="+mj-lt"/>
              <a:buAutoNum type="arabicPeriod"/>
            </a:pPr>
            <a:r>
              <a:rPr lang="en-IN">
                <a:cs typeface="Arial" pitchFamily="34" charset="0"/>
              </a:rPr>
              <a:t>It will generate weekly health check report for all external API’s call (CHUB/SAMSON etc) using Gatling framework, because these APIs are being used currently in our services to get the data(i.e.- Charge/DFM) and mostly the issue come at these data level</a:t>
            </a:r>
            <a:r>
              <a:rPr lang="en-IN">
                <a:latin typeface="Arial" pitchFamily="34" charset="0"/>
                <a:cs typeface="Arial" pitchFamily="34" charset="0"/>
              </a:rPr>
              <a:t>.</a:t>
            </a:r>
          </a:p>
          <a:p>
            <a:pPr marL="342900" indent="-342900">
              <a:spcAft>
                <a:spcPts val="600"/>
              </a:spcAft>
              <a:buFont typeface="+mj-lt"/>
              <a:buAutoNum type="arabicPeriod"/>
            </a:pPr>
            <a:r>
              <a:rPr lang="en-IN"/>
              <a:t>We can do the performance analysis of external API's (Tuxedo/Chub etc.) through reports through load testing.</a:t>
            </a:r>
            <a:endParaRPr lang="en-US">
              <a:latin typeface="Arial" pitchFamily="34" charset="0"/>
              <a:cs typeface="Arial" pitchFamily="34" charset="0"/>
            </a:endParaRPr>
          </a:p>
          <a:p>
            <a:pPr>
              <a:spcAft>
                <a:spcPts val="600"/>
              </a:spcAft>
            </a:pPr>
            <a:endParaRPr lang="en-US">
              <a:latin typeface="Arial" pitchFamily="34" charset="0"/>
              <a:cs typeface="Arial" pitchFamily="34" charset="0"/>
            </a:endParaRPr>
          </a:p>
        </p:txBody>
      </p:sp>
      <p:sp>
        <p:nvSpPr>
          <p:cNvPr id="2" name="Title 3">
            <a:extLst>
              <a:ext uri="{FF2B5EF4-FFF2-40B4-BE49-F238E27FC236}">
                <a16:creationId xmlns:a16="http://schemas.microsoft.com/office/drawing/2014/main" id="{AD33D796-61DB-4C4E-BC29-63C8C91D5BBF}"/>
              </a:ext>
            </a:extLst>
          </p:cNvPr>
          <p:cNvSpPr txBox="1">
            <a:spLocks/>
          </p:cNvSpPr>
          <p:nvPr/>
        </p:nvSpPr>
        <p:spPr>
          <a:xfrm>
            <a:off x="647700" y="3817938"/>
            <a:ext cx="647723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4400" kern="1200" dirty="0">
                <a:solidFill>
                  <a:schemeClr val="tx1"/>
                </a:solidFill>
                <a:latin typeface="+mj-lt"/>
                <a:ea typeface="+mj-ea"/>
                <a:cs typeface="+mj-cs"/>
              </a:defRPr>
            </a:lvl1pPr>
          </a:lstStyle>
          <a:p>
            <a:pPr marL="171450" indent="-171450">
              <a:spcAft>
                <a:spcPts val="600"/>
              </a:spcAft>
            </a:pPr>
            <a:r>
              <a:rPr lang="en-US" sz="2400"/>
              <a:t>Current Scenarios</a:t>
            </a:r>
          </a:p>
        </p:txBody>
      </p:sp>
      <p:sp>
        <p:nvSpPr>
          <p:cNvPr id="5" name="Rectangle 4">
            <a:extLst>
              <a:ext uri="{FF2B5EF4-FFF2-40B4-BE49-F238E27FC236}">
                <a16:creationId xmlns:a16="http://schemas.microsoft.com/office/drawing/2014/main" id="{B704A5DC-A8F0-488A-84FF-86BF3CF45F8A}"/>
              </a:ext>
            </a:extLst>
          </p:cNvPr>
          <p:cNvSpPr/>
          <p:nvPr/>
        </p:nvSpPr>
        <p:spPr>
          <a:xfrm>
            <a:off x="1058863" y="4814717"/>
            <a:ext cx="6574971" cy="1000274"/>
          </a:xfrm>
          <a:prstGeom prst="rect">
            <a:avLst/>
          </a:prstGeom>
        </p:spPr>
        <p:txBody>
          <a:bodyPr wrap="square">
            <a:spAutoFit/>
          </a:bodyPr>
          <a:lstStyle/>
          <a:p>
            <a:pPr>
              <a:spcAft>
                <a:spcPts val="600"/>
              </a:spcAft>
            </a:pPr>
            <a:r>
              <a:rPr lang="en-US">
                <a:cs typeface="Arial" pitchFamily="34" charset="0"/>
              </a:rPr>
              <a:t>Currently we are not using any of the tool to generate external API’s health check reports.</a:t>
            </a:r>
          </a:p>
          <a:p>
            <a:pPr>
              <a:spcAft>
                <a:spcPts val="600"/>
              </a:spcAft>
            </a:pPr>
            <a:endParaRPr lang="en-US">
              <a:cs typeface="Arial" pitchFamily="34" charset="0"/>
            </a:endParaRPr>
          </a:p>
        </p:txBody>
      </p:sp>
    </p:spTree>
    <p:extLst>
      <p:ext uri="{BB962C8B-B14F-4D97-AF65-F5344CB8AC3E}">
        <p14:creationId xmlns:p14="http://schemas.microsoft.com/office/powerpoint/2010/main" val="1810447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a:t>
            </a:r>
          </a:p>
        </p:txBody>
      </p:sp>
      <p:sp>
        <p:nvSpPr>
          <p:cNvPr id="5" name="Rectangle 4">
            <a:extLst>
              <a:ext uri="{FF2B5EF4-FFF2-40B4-BE49-F238E27FC236}">
                <a16:creationId xmlns:a16="http://schemas.microsoft.com/office/drawing/2014/main" id="{7722260D-F7E8-48C5-918C-06DA58BAD482}"/>
              </a:ext>
            </a:extLst>
          </p:cNvPr>
          <p:cNvSpPr/>
          <p:nvPr/>
        </p:nvSpPr>
        <p:spPr>
          <a:xfrm>
            <a:off x="1028700" y="1129546"/>
            <a:ext cx="10525125" cy="646331"/>
          </a:xfrm>
          <a:prstGeom prst="rect">
            <a:avLst/>
          </a:prstGeom>
        </p:spPr>
        <p:txBody>
          <a:bodyPr wrap="square">
            <a:spAutoFit/>
          </a:bodyPr>
          <a:lstStyle/>
          <a:p>
            <a:pPr>
              <a:spcAft>
                <a:spcPts val="600"/>
              </a:spcAft>
            </a:pPr>
            <a:r>
              <a:rPr lang="en-IN"/>
              <a:t>Develop the application, which will generate weekly health report using Gatling (load &amp; performance testing framework).</a:t>
            </a:r>
            <a:endParaRPr lang="en-US" sz="2400" b="1">
              <a:latin typeface="Arial" pitchFamily="34" charset="0"/>
              <a:ea typeface="+mj-ea"/>
              <a:cs typeface="Arial" pitchFamily="34" charset="0"/>
            </a:endParaRPr>
          </a:p>
        </p:txBody>
      </p:sp>
      <p:pic>
        <p:nvPicPr>
          <p:cNvPr id="1026" name="Picture 6" descr="image009">
            <a:extLst>
              <a:ext uri="{FF2B5EF4-FFF2-40B4-BE49-F238E27FC236}">
                <a16:creationId xmlns:a16="http://schemas.microsoft.com/office/drawing/2014/main" id="{F58CCC48-9453-4B45-BF25-DE3569C54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6" y="1922759"/>
            <a:ext cx="9886950" cy="391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19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a:t>
            </a:r>
          </a:p>
        </p:txBody>
      </p:sp>
      <p:pic>
        <p:nvPicPr>
          <p:cNvPr id="2050" name="Picture 8" descr="image011">
            <a:extLst>
              <a:ext uri="{FF2B5EF4-FFF2-40B4-BE49-F238E27FC236}">
                <a16:creationId xmlns:a16="http://schemas.microsoft.com/office/drawing/2014/main" id="{D0D62563-E057-48E6-96FE-D8B82A2CA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67" y="1112583"/>
            <a:ext cx="9942408" cy="4842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33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a:t>
            </a:r>
          </a:p>
        </p:txBody>
      </p:sp>
      <p:pic>
        <p:nvPicPr>
          <p:cNvPr id="2" name="Picture 1">
            <a:extLst>
              <a:ext uri="{FF2B5EF4-FFF2-40B4-BE49-F238E27FC236}">
                <a16:creationId xmlns:a16="http://schemas.microsoft.com/office/drawing/2014/main" id="{5191603F-14B5-47EB-A2F0-3F0B7808F57B}"/>
              </a:ext>
            </a:extLst>
          </p:cNvPr>
          <p:cNvPicPr>
            <a:picLocks noChangeAspect="1"/>
          </p:cNvPicPr>
          <p:nvPr/>
        </p:nvPicPr>
        <p:blipFill>
          <a:blip r:embed="rId3"/>
          <a:stretch>
            <a:fillRect/>
          </a:stretch>
        </p:blipFill>
        <p:spPr>
          <a:xfrm>
            <a:off x="1066800" y="675090"/>
            <a:ext cx="10743661" cy="5710028"/>
          </a:xfrm>
          <a:prstGeom prst="rect">
            <a:avLst/>
          </a:prstGeom>
        </p:spPr>
      </p:pic>
    </p:spTree>
    <p:extLst>
      <p:ext uri="{BB962C8B-B14F-4D97-AF65-F5344CB8AC3E}">
        <p14:creationId xmlns:p14="http://schemas.microsoft.com/office/powerpoint/2010/main" val="2649027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 &amp; 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062037"/>
            <a:ext cx="7334250" cy="4733925"/>
          </a:xfrm>
          <a:prstGeom prst="rect">
            <a:avLst/>
          </a:prstGeom>
        </p:spPr>
      </p:pic>
    </p:spTree>
    <p:extLst>
      <p:ext uri="{BB962C8B-B14F-4D97-AF65-F5344CB8AC3E}">
        <p14:creationId xmlns:p14="http://schemas.microsoft.com/office/powerpoint/2010/main" val="94855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484460" y="-113145"/>
            <a:ext cx="11127356" cy="1026192"/>
            <a:chOff x="484460" y="-113145"/>
            <a:chExt cx="11127356" cy="1026192"/>
          </a:xfrm>
        </p:grpSpPr>
        <p:sp>
          <p:nvSpPr>
            <p:cNvPr id="21" name="Rectangle 20"/>
            <p:cNvSpPr/>
            <p:nvPr/>
          </p:nvSpPr>
          <p:spPr>
            <a:xfrm>
              <a:off x="484460" y="266716"/>
              <a:ext cx="11127356" cy="646331"/>
            </a:xfrm>
            <a:prstGeom prst="rect">
              <a:avLst/>
            </a:prstGeom>
            <a:noFill/>
          </p:spPr>
          <p:txBody>
            <a:bodyPr wrap="square" lIns="91440" tIns="45720" rIns="91440" bIns="45720">
              <a:spAutoFit/>
            </a:bodyPr>
            <a:lstStyle/>
            <a:p>
              <a:r>
                <a:rPr lang="en-US" sz="3600" b="1">
                  <a:ln w="22225">
                    <a:solidFill>
                      <a:schemeClr val="accent2"/>
                    </a:solidFill>
                    <a:prstDash val="solid"/>
                  </a:ln>
                  <a:solidFill>
                    <a:schemeClr val="accent2">
                      <a:lumMod val="40000"/>
                      <a:lumOff val="60000"/>
                    </a:schemeClr>
                  </a:solidFill>
                </a:rPr>
                <a:t>My    Idea is…</a:t>
              </a:r>
              <a:endParaRPr lang="en-US" sz="3600" b="1">
                <a:ln w="22225">
                  <a:solidFill>
                    <a:schemeClr val="accent2"/>
                  </a:solidFill>
                  <a:prstDash val="solid"/>
                </a:ln>
                <a:solidFill>
                  <a:srgbClr val="FF0000"/>
                </a:solidFill>
              </a:endParaRP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461971" cy="102619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459267796"/>
              </p:ext>
            </p:extLst>
          </p:nvPr>
        </p:nvGraphicFramePr>
        <p:xfrm>
          <a:off x="484460" y="913046"/>
          <a:ext cx="11524659" cy="5430605"/>
        </p:xfrm>
        <a:graphic>
          <a:graphicData uri="http://schemas.openxmlformats.org/drawingml/2006/table">
            <a:tbl>
              <a:tblPr firstRow="1" bandRow="1">
                <a:tableStyleId>{69012ECD-51FC-41F1-AA8D-1B2483CD663E}</a:tableStyleId>
              </a:tblPr>
              <a:tblGrid>
                <a:gridCol w="1904634">
                  <a:extLst>
                    <a:ext uri="{9D8B030D-6E8A-4147-A177-3AD203B41FA5}">
                      <a16:colId xmlns:a16="http://schemas.microsoft.com/office/drawing/2014/main" val="4088917603"/>
                    </a:ext>
                  </a:extLst>
                </a:gridCol>
                <a:gridCol w="9620025">
                  <a:extLst>
                    <a:ext uri="{9D8B030D-6E8A-4147-A177-3AD203B41FA5}">
                      <a16:colId xmlns:a16="http://schemas.microsoft.com/office/drawing/2014/main" val="677329390"/>
                    </a:ext>
                  </a:extLst>
                </a:gridCol>
              </a:tblGrid>
              <a:tr h="377788">
                <a:tc>
                  <a:txBody>
                    <a:bodyPr/>
                    <a:lstStyle/>
                    <a:p>
                      <a:endParaRPr lang="en-US" sz="1600"/>
                    </a:p>
                  </a:txBody>
                  <a:tcPr/>
                </a:tc>
                <a:tc>
                  <a:txBody>
                    <a:bodyPr/>
                    <a:lstStyle/>
                    <a:p>
                      <a:endParaRPr lang="en-US" sz="1600"/>
                    </a:p>
                  </a:txBody>
                  <a:tcPr/>
                </a:tc>
                <a:extLst>
                  <a:ext uri="{0D108BD9-81ED-4DB2-BD59-A6C34878D82A}">
                    <a16:rowId xmlns:a16="http://schemas.microsoft.com/office/drawing/2014/main" val="1237974250"/>
                  </a:ext>
                </a:extLst>
              </a:tr>
              <a:tr h="385591">
                <a:tc>
                  <a:txBody>
                    <a:bodyPr/>
                    <a:lstStyle/>
                    <a:p>
                      <a:r>
                        <a:rPr lang="en-US" sz="1600" b="1"/>
                        <a:t>Title:</a:t>
                      </a:r>
                    </a:p>
                  </a:txBody>
                  <a:tcPr>
                    <a:solidFill>
                      <a:schemeClr val="bg1">
                        <a:lumMod val="95000"/>
                      </a:schemeClr>
                    </a:solidFill>
                  </a:tcPr>
                </a:tc>
                <a:tc>
                  <a:txBody>
                    <a:bodyPr/>
                    <a:lstStyle/>
                    <a:p>
                      <a:r>
                        <a:rPr lang="en-IN" sz="1800" b="1" kern="1200" dirty="0">
                          <a:solidFill>
                            <a:schemeClr val="tx1"/>
                          </a:solidFill>
                          <a:effectLst/>
                          <a:latin typeface="+mn-lt"/>
                          <a:ea typeface="+mn-ea"/>
                          <a:cs typeface="+mn-cs"/>
                        </a:rPr>
                        <a:t>Generate automation test report using Karate DSL (BDD) framework</a:t>
                      </a:r>
                      <a:endParaRPr lang="en-US" sz="1600" b="1" i="0" kern="1200" dirty="0">
                        <a:solidFill>
                          <a:schemeClr val="tx1"/>
                        </a:solidFill>
                        <a:effectLst/>
                        <a:latin typeface="+mn-lt"/>
                        <a:ea typeface="+mn-ea"/>
                        <a:cs typeface="+mn-cs"/>
                      </a:endParaRPr>
                    </a:p>
                  </a:txBody>
                  <a:tcPr/>
                </a:tc>
                <a:extLst>
                  <a:ext uri="{0D108BD9-81ED-4DB2-BD59-A6C34878D82A}">
                    <a16:rowId xmlns:a16="http://schemas.microsoft.com/office/drawing/2014/main" val="600215312"/>
                  </a:ext>
                </a:extLst>
              </a:tr>
              <a:tr h="377788">
                <a:tc>
                  <a:txBody>
                    <a:bodyPr/>
                    <a:lstStyle/>
                    <a:p>
                      <a:r>
                        <a:rPr lang="en-US" sz="1600" b="1"/>
                        <a:t>Idea Type:</a:t>
                      </a:r>
                    </a:p>
                  </a:txBody>
                  <a:tcPr>
                    <a:solidFill>
                      <a:schemeClr val="bg1">
                        <a:lumMod val="95000"/>
                      </a:schemeClr>
                    </a:solidFill>
                  </a:tcPr>
                </a:tc>
                <a:tc>
                  <a:txBody>
                    <a:bodyPr/>
                    <a:lstStyle/>
                    <a:p>
                      <a:r>
                        <a:rPr lang="en-US" sz="1600" kern="1200">
                          <a:solidFill>
                            <a:schemeClr val="tx1"/>
                          </a:solidFill>
                          <a:effectLst/>
                          <a:latin typeface="+mn-lt"/>
                          <a:ea typeface="+mn-ea"/>
                          <a:cs typeface="+mn-cs"/>
                        </a:rPr>
                        <a:t>Incremental Innovation</a:t>
                      </a:r>
                    </a:p>
                  </a:txBody>
                  <a:tcPr/>
                </a:tc>
                <a:extLst>
                  <a:ext uri="{0D108BD9-81ED-4DB2-BD59-A6C34878D82A}">
                    <a16:rowId xmlns:a16="http://schemas.microsoft.com/office/drawing/2014/main" val="1318910378"/>
                  </a:ext>
                </a:extLst>
              </a:tr>
              <a:tr h="1124640">
                <a:tc>
                  <a:txBody>
                    <a:bodyPr/>
                    <a:lstStyle/>
                    <a:p>
                      <a:r>
                        <a:rPr lang="en-US" sz="1600" b="1"/>
                        <a:t>Idea</a:t>
                      </a:r>
                      <a:r>
                        <a:rPr lang="en-US" sz="1600" b="1" baseline="0"/>
                        <a:t> Description:</a:t>
                      </a:r>
                      <a:endParaRPr lang="en-US" sz="1600" b="1"/>
                    </a:p>
                  </a:txBody>
                  <a:tcPr>
                    <a:solidFill>
                      <a:schemeClr val="bg1">
                        <a:lumMod val="95000"/>
                      </a:schemeClr>
                    </a:solidFill>
                  </a:tcPr>
                </a:tc>
                <a:tc>
                  <a:txBody>
                    <a:bodyPr/>
                    <a:lstStyle/>
                    <a:p>
                      <a:pPr marL="0" lvl="0" indent="0">
                        <a:buFont typeface="+mj-lt"/>
                        <a:buNone/>
                      </a:pPr>
                      <a:r>
                        <a:rPr lang="en-IN" sz="1600" kern="1200" dirty="0">
                          <a:solidFill>
                            <a:schemeClr val="tx1"/>
                          </a:solidFill>
                          <a:effectLst/>
                          <a:latin typeface="+mn-lt"/>
                          <a:ea typeface="+mn-ea"/>
                          <a:cs typeface="+mn-cs"/>
                        </a:rPr>
                        <a:t>Use karate framework for the automation test report generation. It will generate detailed end to end test report for each passed/failed scenario with execution time.</a:t>
                      </a:r>
                    </a:p>
                    <a:p>
                      <a:pPr marL="0" lvl="0" indent="0">
                        <a:buFont typeface="+mj-lt"/>
                        <a:buNone/>
                      </a:pPr>
                      <a:endParaRPr lang="en-IN" sz="1600" kern="1200" dirty="0">
                        <a:solidFill>
                          <a:schemeClr val="tx1"/>
                        </a:solidFill>
                        <a:effectLst/>
                        <a:latin typeface="+mn-lt"/>
                        <a:ea typeface="+mn-ea"/>
                        <a:cs typeface="+mn-cs"/>
                      </a:endParaRPr>
                    </a:p>
                    <a:p>
                      <a:pPr marL="0" lvl="0" indent="0">
                        <a:buFont typeface="+mj-lt"/>
                        <a:buNone/>
                      </a:pPr>
                      <a:endParaRPr lang="en-US" sz="1600" dirty="0"/>
                    </a:p>
                  </a:txBody>
                  <a:tcPr/>
                </a:tc>
                <a:extLst>
                  <a:ext uri="{0D108BD9-81ED-4DB2-BD59-A6C34878D82A}">
                    <a16:rowId xmlns:a16="http://schemas.microsoft.com/office/drawing/2014/main" val="1774144195"/>
                  </a:ext>
                </a:extLst>
              </a:tr>
              <a:tr h="1943760">
                <a:tc>
                  <a:txBody>
                    <a:bodyPr/>
                    <a:lstStyle/>
                    <a:p>
                      <a:r>
                        <a:rPr lang="en-US" sz="1600" b="1"/>
                        <a:t>Benefits:</a:t>
                      </a:r>
                    </a:p>
                    <a:p>
                      <a:r>
                        <a:rPr lang="en-US" sz="1600" b="0"/>
                        <a:t>(in terms of money, effort or user experience)</a:t>
                      </a:r>
                    </a:p>
                  </a:txBody>
                  <a:tcPr>
                    <a:solidFill>
                      <a:schemeClr val="bg1">
                        <a:lumMod val="95000"/>
                      </a:schemeClr>
                    </a:solidFill>
                  </a:tcPr>
                </a:tc>
                <a:tc>
                  <a:txBody>
                    <a:bodyPr/>
                    <a:lstStyle/>
                    <a:p>
                      <a:pPr marL="342900" lvl="0" indent="-342900">
                        <a:buFont typeface="+mj-lt"/>
                        <a:buAutoNum type="arabicPeriod"/>
                      </a:pPr>
                      <a:r>
                        <a:rPr lang="en-IN" sz="1400" dirty="0"/>
                        <a:t>Test report </a:t>
                      </a:r>
                      <a:r>
                        <a:rPr lang="en-IN" sz="1400"/>
                        <a:t>would be </a:t>
                      </a:r>
                      <a:r>
                        <a:rPr lang="en-IN" sz="1400" dirty="0"/>
                        <a:t>more informative, interactive &amp; easy to understand for everyone(Technical or Non technical both)</a:t>
                      </a:r>
                    </a:p>
                    <a:p>
                      <a:pPr marL="342900" lvl="0" indent="-342900">
                        <a:buFont typeface="+mj-lt"/>
                        <a:buAutoNum type="arabicPeriod"/>
                      </a:pPr>
                      <a:r>
                        <a:rPr lang="en-IN" sz="1400" dirty="0"/>
                        <a:t>It will reduce Dev/QA's effort &amp; time both(depending on issues), because this report contains detailed information about Passed/Failed test cases for each Apps. So we can easily detect the cause for failure &amp; DEV team can take immediate action.</a:t>
                      </a:r>
                    </a:p>
                    <a:p>
                      <a:pPr marL="0" lvl="0" indent="0">
                        <a:buFont typeface="+mj-lt"/>
                        <a:buNone/>
                      </a:pPr>
                      <a:r>
                        <a:rPr lang="en-IN" sz="1400" dirty="0"/>
                        <a:t>         </a:t>
                      </a:r>
                      <a:r>
                        <a:rPr lang="en-IN" sz="1400" dirty="0">
                          <a:solidFill>
                            <a:srgbClr val="FF0000"/>
                          </a:solidFill>
                        </a:rPr>
                        <a:t>i.e.- Jolt end point update, SAPPI end point update, Qlab02/Plab01 True Up &amp; Basic sanity etc</a:t>
                      </a:r>
                      <a:r>
                        <a:rPr lang="en-IN" sz="1400" dirty="0"/>
                        <a:t>.</a:t>
                      </a:r>
                    </a:p>
                    <a:p>
                      <a:pPr marL="0" lvl="0" indent="0">
                        <a:buFont typeface="+mj-lt"/>
                        <a:buNone/>
                      </a:pPr>
                      <a:r>
                        <a:rPr lang="en-IN" sz="1400" dirty="0"/>
                        <a:t>3.    Easy to write &amp; understand test cases, because it will not create any dependency on language expertise(Java/Tibco etc). As  this is the BDD framework, so it uses Gherkin keywork(i.e.- Feature, Scenario, Given, When, Then etc) &amp; test case will be written in .feature files.</a:t>
                      </a:r>
                      <a:endParaRPr lang="en-US" sz="1400" dirty="0"/>
                    </a:p>
                  </a:txBody>
                  <a:tcPr/>
                </a:tc>
                <a:extLst>
                  <a:ext uri="{0D108BD9-81ED-4DB2-BD59-A6C34878D82A}">
                    <a16:rowId xmlns:a16="http://schemas.microsoft.com/office/drawing/2014/main" val="2826438196"/>
                  </a:ext>
                </a:extLst>
              </a:tr>
              <a:tr h="867580">
                <a:tc>
                  <a:txBody>
                    <a:bodyPr/>
                    <a:lstStyle/>
                    <a:p>
                      <a:r>
                        <a:rPr lang="en-US" sz="1600" b="1"/>
                        <a:t>Applicable To:</a:t>
                      </a:r>
                    </a:p>
                    <a:p>
                      <a:r>
                        <a:rPr lang="en-US" sz="1600" b="0"/>
                        <a:t>(project, vertical, global)</a:t>
                      </a:r>
                    </a:p>
                  </a:txBody>
                  <a:tcPr>
                    <a:solidFill>
                      <a:schemeClr val="bg1">
                        <a:lumMod val="95000"/>
                      </a:schemeClr>
                    </a:solidFill>
                  </a:tcPr>
                </a:tc>
                <a:tc>
                  <a:txBody>
                    <a:bodyPr/>
                    <a:lstStyle/>
                    <a:p>
                      <a:r>
                        <a:rPr lang="en-IN" sz="1600" kern="1200">
                          <a:solidFill>
                            <a:schemeClr val="tx1"/>
                          </a:solidFill>
                          <a:effectLst/>
                          <a:latin typeface="+mn-lt"/>
                          <a:ea typeface="+mn-ea"/>
                          <a:cs typeface="+mn-cs"/>
                        </a:rPr>
                        <a:t>All Project</a:t>
                      </a:r>
                    </a:p>
                    <a:p>
                      <a:endParaRPr lang="en-US" sz="1600"/>
                    </a:p>
                  </a:txBody>
                  <a:tcPr/>
                </a:tc>
                <a:extLst>
                  <a:ext uri="{0D108BD9-81ED-4DB2-BD59-A6C34878D82A}">
                    <a16:rowId xmlns:a16="http://schemas.microsoft.com/office/drawing/2014/main" val="3842505726"/>
                  </a:ext>
                </a:extLst>
              </a:tr>
              <a:tr h="353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t>Owned By:</a:t>
                      </a:r>
                      <a:endParaRPr lang="en-US" sz="1600"/>
                    </a:p>
                  </a:txBody>
                  <a:tcPr>
                    <a:solidFill>
                      <a:schemeClr val="bg1">
                        <a:lumMod val="95000"/>
                      </a:schemeClr>
                    </a:solidFill>
                  </a:tcPr>
                </a:tc>
                <a:tc>
                  <a:txBody>
                    <a:bodyPr/>
                    <a:lstStyle/>
                    <a:p>
                      <a:r>
                        <a:rPr lang="en-US" sz="1600" dirty="0" err="1"/>
                        <a:t>DSG-Charge</a:t>
                      </a:r>
                      <a:r>
                        <a:rPr lang="en-US" sz="1600" dirty="0"/>
                        <a:t>-Devesh</a:t>
                      </a:r>
                    </a:p>
                  </a:txBody>
                  <a:tcPr/>
                </a:tc>
                <a:extLst>
                  <a:ext uri="{0D108BD9-81ED-4DB2-BD59-A6C34878D82A}">
                    <a16:rowId xmlns:a16="http://schemas.microsoft.com/office/drawing/2014/main" val="357994736"/>
                  </a:ext>
                </a:extLst>
              </a:tr>
            </a:tbl>
          </a:graphicData>
        </a:graphic>
      </p:graphicFrame>
      <p:sp>
        <p:nvSpPr>
          <p:cNvPr id="8" name="TextBox 7"/>
          <p:cNvSpPr txBox="1"/>
          <p:nvPr/>
        </p:nvSpPr>
        <p:spPr>
          <a:xfrm>
            <a:off x="545960" y="6484690"/>
            <a:ext cx="11065856" cy="276999"/>
          </a:xfrm>
          <a:prstGeom prst="rect">
            <a:avLst/>
          </a:prstGeom>
          <a:noFill/>
        </p:spPr>
        <p:txBody>
          <a:bodyPr wrap="square" rtlCol="0">
            <a:spAutoFit/>
          </a:bodyPr>
          <a:lstStyle/>
          <a:p>
            <a:r>
              <a:rPr lang="en-US" sz="1200" b="1">
                <a:solidFill>
                  <a:srgbClr val="0070C0"/>
                </a:solidFill>
              </a:rPr>
              <a:t>Note:</a:t>
            </a:r>
            <a:r>
              <a:rPr lang="en-US" sz="1200">
                <a:solidFill>
                  <a:srgbClr val="0070C0"/>
                </a:solidFill>
              </a:rPr>
              <a:t> </a:t>
            </a:r>
            <a:r>
              <a:rPr lang="en-US" sz="1200" b="1">
                <a:solidFill>
                  <a:srgbClr val="0070C0"/>
                </a:solidFill>
              </a:rPr>
              <a:t>Add slides to this presentation to provide details about the idea. Having a proof of concept/working model to demonstrate would be an added advantage.</a:t>
            </a:r>
          </a:p>
        </p:txBody>
      </p:sp>
    </p:spTree>
    <p:extLst>
      <p:ext uri="{BB962C8B-B14F-4D97-AF65-F5344CB8AC3E}">
        <p14:creationId xmlns:p14="http://schemas.microsoft.com/office/powerpoint/2010/main" val="60321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8463" y="269874"/>
            <a:ext cx="6477232" cy="403225"/>
          </a:xfrm>
        </p:spPr>
        <p:txBody>
          <a:bodyPr>
            <a:normAutofit/>
          </a:bodyPr>
          <a:lstStyle/>
          <a:p>
            <a:pPr marL="171450" indent="-171450">
              <a:spcAft>
                <a:spcPts val="600"/>
              </a:spcAft>
            </a:pPr>
            <a:r>
              <a:rPr lang="en-US" sz="1800" b="1" u="sng" dirty="0"/>
              <a:t>Current Scenarios</a:t>
            </a:r>
          </a:p>
        </p:txBody>
      </p:sp>
      <p:sp>
        <p:nvSpPr>
          <p:cNvPr id="16" name="Rectangle 15"/>
          <p:cNvSpPr/>
          <p:nvPr/>
        </p:nvSpPr>
        <p:spPr>
          <a:xfrm>
            <a:off x="398463" y="673099"/>
            <a:ext cx="9477375" cy="1369606"/>
          </a:xfrm>
          <a:prstGeom prst="rect">
            <a:avLst/>
          </a:prstGeom>
        </p:spPr>
        <p:txBody>
          <a:bodyPr wrap="square">
            <a:spAutoFit/>
          </a:bodyPr>
          <a:lstStyle/>
          <a:p>
            <a:pPr>
              <a:spcAft>
                <a:spcPts val="600"/>
              </a:spcAft>
            </a:pPr>
            <a:r>
              <a:rPr lang="en-IN" dirty="0"/>
              <a:t>Automation test report is being generated through Newman Script currently</a:t>
            </a:r>
            <a:r>
              <a:rPr lang="en-IN" sz="1600" dirty="0"/>
              <a:t>.</a:t>
            </a:r>
          </a:p>
          <a:p>
            <a:pPr>
              <a:spcAft>
                <a:spcPts val="600"/>
              </a:spcAft>
            </a:pPr>
            <a:r>
              <a:rPr lang="en-IN" sz="1600" dirty="0"/>
              <a:t>1. </a:t>
            </a:r>
            <a:r>
              <a:rPr lang="en-IN" sz="1600"/>
              <a:t>Generating </a:t>
            </a:r>
            <a:r>
              <a:rPr lang="en-IN" sz="1600" dirty="0"/>
              <a:t>postman collection using Auto.exe file and SOAP UI to write the scenario.</a:t>
            </a:r>
          </a:p>
          <a:p>
            <a:pPr>
              <a:spcAft>
                <a:spcPts val="600"/>
              </a:spcAft>
            </a:pPr>
            <a:r>
              <a:rPr lang="en-IN" sz="1600" dirty="0"/>
              <a:t>2. This report is being generated for each app individually.</a:t>
            </a:r>
          </a:p>
          <a:p>
            <a:pPr marL="342900" indent="-342900">
              <a:spcAft>
                <a:spcPts val="600"/>
              </a:spcAft>
              <a:buAutoNum type="arabicPeriod"/>
            </a:pPr>
            <a:endParaRPr lang="en-US" sz="1600" dirty="0"/>
          </a:p>
        </p:txBody>
      </p:sp>
      <p:pic>
        <p:nvPicPr>
          <p:cNvPr id="1026" name="Picture 1" descr="image001">
            <a:extLst>
              <a:ext uri="{FF2B5EF4-FFF2-40B4-BE49-F238E27FC236}">
                <a16:creationId xmlns:a16="http://schemas.microsoft.com/office/drawing/2014/main" id="{FBB27120-A9CB-4628-A664-269F08168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2641600"/>
            <a:ext cx="567474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48D0D88-58DC-4512-A5FE-2C7E60A0C6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175" y="2560320"/>
            <a:ext cx="4768848" cy="3826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76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Scenarios</a:t>
            </a:r>
          </a:p>
        </p:txBody>
      </p:sp>
      <p:sp>
        <p:nvSpPr>
          <p:cNvPr id="5" name="Rectangle 4">
            <a:extLst>
              <a:ext uri="{FF2B5EF4-FFF2-40B4-BE49-F238E27FC236}">
                <a16:creationId xmlns:a16="http://schemas.microsoft.com/office/drawing/2014/main" id="{7722260D-F7E8-48C5-918C-06DA58BAD482}"/>
              </a:ext>
            </a:extLst>
          </p:cNvPr>
          <p:cNvSpPr/>
          <p:nvPr/>
        </p:nvSpPr>
        <p:spPr>
          <a:xfrm>
            <a:off x="1090613" y="883484"/>
            <a:ext cx="10391775" cy="369332"/>
          </a:xfrm>
          <a:prstGeom prst="rect">
            <a:avLst/>
          </a:prstGeom>
        </p:spPr>
        <p:txBody>
          <a:bodyPr wrap="square">
            <a:spAutoFit/>
          </a:bodyPr>
          <a:lstStyle/>
          <a:p>
            <a:pPr>
              <a:spcAft>
                <a:spcPts val="600"/>
              </a:spcAft>
            </a:pPr>
            <a:r>
              <a:rPr lang="en-IN"/>
              <a:t>Karate DSL framework to generate the automation test report</a:t>
            </a:r>
            <a:endParaRPr lang="en-US">
              <a:latin typeface="Arial" pitchFamily="34" charset="0"/>
              <a:cs typeface="Arial" pitchFamily="34" charset="0"/>
            </a:endParaRPr>
          </a:p>
        </p:txBody>
      </p:sp>
      <p:pic>
        <p:nvPicPr>
          <p:cNvPr id="2" name="Picture 1">
            <a:extLst>
              <a:ext uri="{FF2B5EF4-FFF2-40B4-BE49-F238E27FC236}">
                <a16:creationId xmlns:a16="http://schemas.microsoft.com/office/drawing/2014/main" id="{3AD319A5-FD6F-46EC-A0DD-B1B8B2E2CF2E}"/>
              </a:ext>
            </a:extLst>
          </p:cNvPr>
          <p:cNvPicPr>
            <a:picLocks noChangeAspect="1"/>
          </p:cNvPicPr>
          <p:nvPr/>
        </p:nvPicPr>
        <p:blipFill>
          <a:blip r:embed="rId3"/>
          <a:stretch>
            <a:fillRect/>
          </a:stretch>
        </p:blipFill>
        <p:spPr>
          <a:xfrm>
            <a:off x="386080" y="1747084"/>
            <a:ext cx="11338560" cy="4547264"/>
          </a:xfrm>
          <a:prstGeom prst="rect">
            <a:avLst/>
          </a:prstGeom>
        </p:spPr>
      </p:pic>
    </p:spTree>
    <p:extLst>
      <p:ext uri="{BB962C8B-B14F-4D97-AF65-F5344CB8AC3E}">
        <p14:creationId xmlns:p14="http://schemas.microsoft.com/office/powerpoint/2010/main" val="148379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Scenarios</a:t>
            </a:r>
          </a:p>
        </p:txBody>
      </p:sp>
      <p:pic>
        <p:nvPicPr>
          <p:cNvPr id="2" name="Picture 1">
            <a:extLst>
              <a:ext uri="{FF2B5EF4-FFF2-40B4-BE49-F238E27FC236}">
                <a16:creationId xmlns:a16="http://schemas.microsoft.com/office/drawing/2014/main" id="{4A42B782-BC44-438E-8A0F-83D08EC4C80F}"/>
              </a:ext>
            </a:extLst>
          </p:cNvPr>
          <p:cNvPicPr>
            <a:picLocks noChangeAspect="1"/>
          </p:cNvPicPr>
          <p:nvPr/>
        </p:nvPicPr>
        <p:blipFill>
          <a:blip r:embed="rId3"/>
          <a:stretch>
            <a:fillRect/>
          </a:stretch>
        </p:blipFill>
        <p:spPr>
          <a:xfrm>
            <a:off x="274638" y="690880"/>
            <a:ext cx="11399202" cy="5799649"/>
          </a:xfrm>
          <a:prstGeom prst="rect">
            <a:avLst/>
          </a:prstGeom>
        </p:spPr>
      </p:pic>
    </p:spTree>
    <p:extLst>
      <p:ext uri="{BB962C8B-B14F-4D97-AF65-F5344CB8AC3E}">
        <p14:creationId xmlns:p14="http://schemas.microsoft.com/office/powerpoint/2010/main" val="331375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Scenarios</a:t>
            </a:r>
          </a:p>
        </p:txBody>
      </p:sp>
      <p:pic>
        <p:nvPicPr>
          <p:cNvPr id="3074" name="Picture 5" descr="image007">
            <a:extLst>
              <a:ext uri="{FF2B5EF4-FFF2-40B4-BE49-F238E27FC236}">
                <a16:creationId xmlns:a16="http://schemas.microsoft.com/office/drawing/2014/main" id="{6EEE9654-95F4-4CF1-A19F-F13AEB42D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1225549"/>
            <a:ext cx="9810749" cy="477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583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Test Case</a:t>
            </a:r>
          </a:p>
        </p:txBody>
      </p:sp>
      <p:pic>
        <p:nvPicPr>
          <p:cNvPr id="2" name="Picture 1">
            <a:extLst>
              <a:ext uri="{FF2B5EF4-FFF2-40B4-BE49-F238E27FC236}">
                <a16:creationId xmlns:a16="http://schemas.microsoft.com/office/drawing/2014/main" id="{C9FF7609-ABB8-4CD6-AC55-0E2568827FC6}"/>
              </a:ext>
            </a:extLst>
          </p:cNvPr>
          <p:cNvPicPr>
            <a:picLocks noChangeAspect="1"/>
          </p:cNvPicPr>
          <p:nvPr/>
        </p:nvPicPr>
        <p:blipFill>
          <a:blip r:embed="rId3"/>
          <a:stretch>
            <a:fillRect/>
          </a:stretch>
        </p:blipFill>
        <p:spPr>
          <a:xfrm>
            <a:off x="437860" y="911847"/>
            <a:ext cx="11276620" cy="5052073"/>
          </a:xfrm>
          <a:prstGeom prst="rect">
            <a:avLst/>
          </a:prstGeom>
        </p:spPr>
      </p:pic>
    </p:spTree>
    <p:extLst>
      <p:ext uri="{BB962C8B-B14F-4D97-AF65-F5344CB8AC3E}">
        <p14:creationId xmlns:p14="http://schemas.microsoft.com/office/powerpoint/2010/main" val="230130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 &amp; 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062037"/>
            <a:ext cx="7334250" cy="4733925"/>
          </a:xfrm>
          <a:prstGeom prst="rect">
            <a:avLst/>
          </a:prstGeom>
        </p:spPr>
      </p:pic>
    </p:spTree>
    <p:extLst>
      <p:ext uri="{BB962C8B-B14F-4D97-AF65-F5344CB8AC3E}">
        <p14:creationId xmlns:p14="http://schemas.microsoft.com/office/powerpoint/2010/main" val="12273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0397"/>
            <a:ext cx="5762625" cy="720725"/>
          </a:xfrm>
        </p:spPr>
        <p:txBody>
          <a:bodyPr/>
          <a:lstStyle/>
          <a:p>
            <a:r>
              <a:rPr lang="en-IN" sz="2800" b="1">
                <a:solidFill>
                  <a:schemeClr val="tx1"/>
                </a:solidFill>
              </a:rPr>
              <a:t>Generate weekly health report for external API’s call (i.e.- SAMSON/CHUB etc.)</a:t>
            </a:r>
            <a:endParaRPr lang="en-US" sz="2800" b="1">
              <a:solidFill>
                <a:schemeClr val="tx1"/>
              </a:solidFill>
            </a:endParaRPr>
          </a:p>
        </p:txBody>
      </p:sp>
      <p:sp>
        <p:nvSpPr>
          <p:cNvPr id="5" name="Subtitle 4"/>
          <p:cNvSpPr>
            <a:spLocks noGrp="1"/>
          </p:cNvSpPr>
          <p:nvPr>
            <p:ph type="subTitle" idx="1"/>
          </p:nvPr>
        </p:nvSpPr>
        <p:spPr>
          <a:xfrm>
            <a:off x="457199" y="5423996"/>
            <a:ext cx="2924176" cy="538653"/>
          </a:xfrm>
        </p:spPr>
        <p:txBody>
          <a:bodyPr>
            <a:normAutofit/>
          </a:bodyPr>
          <a:lstStyle/>
          <a:p>
            <a:r>
              <a:rPr lang="en-US" sz="2000">
                <a:solidFill>
                  <a:schemeClr val="tx1"/>
                </a:solidFill>
              </a:rPr>
              <a:t>DSG Team</a:t>
            </a:r>
          </a:p>
        </p:txBody>
      </p:sp>
    </p:spTree>
    <p:extLst>
      <p:ext uri="{BB962C8B-B14F-4D97-AF65-F5344CB8AC3E}">
        <p14:creationId xmlns:p14="http://schemas.microsoft.com/office/powerpoint/2010/main" val="3640479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CF12ACA0DBD147AD9524E2531B80F3" ma:contentTypeVersion="5" ma:contentTypeDescription="Create a new document." ma:contentTypeScope="" ma:versionID="05bae209e0772ffd22d66d8645e6e52b">
  <xsd:schema xmlns:xsd="http://www.w3.org/2001/XMLSchema" xmlns:xs="http://www.w3.org/2001/XMLSchema" xmlns:p="http://schemas.microsoft.com/office/2006/metadata/properties" xmlns:ns2="d9792706-1a06-4864-be24-5990bb0a1c3c" targetNamespace="http://schemas.microsoft.com/office/2006/metadata/properties" ma:root="true" ma:fieldsID="76b8e194becb9fc42810fb0701d1b99b" ns2:_="">
    <xsd:import namespace="d9792706-1a06-4864-be24-5990bb0a1c3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792706-1a06-4864-be24-5990bb0a1c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D5C747-B752-4050-BBF9-14D271B18F88}">
  <ds:schemaRefs>
    <ds:schemaRef ds:uri="http://schemas.microsoft.com/sharepoint/v3/contenttype/forms"/>
  </ds:schemaRefs>
</ds:datastoreItem>
</file>

<file path=customXml/itemProps2.xml><?xml version="1.0" encoding="utf-8"?>
<ds:datastoreItem xmlns:ds="http://schemas.openxmlformats.org/officeDocument/2006/customXml" ds:itemID="{427E01C0-44E0-437A-8FC5-AFA61E0C46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792706-1a06-4864-be24-5990bb0a1c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D58920-1D50-48F0-827D-1FC655929D0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TotalTime>
  <Words>802</Words>
  <Application>Microsoft Office PowerPoint</Application>
  <PresentationFormat>Widescreen</PresentationFormat>
  <Paragraphs>83</Paragraphs>
  <Slides>15</Slides>
  <Notes>13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Generate automation test report using Karate DSL (BDD) framework</vt:lpstr>
      <vt:lpstr>PowerPoint Presentation</vt:lpstr>
      <vt:lpstr>Current Scenarios</vt:lpstr>
      <vt:lpstr>Proposed Scenarios</vt:lpstr>
      <vt:lpstr>Proposed Scenarios</vt:lpstr>
      <vt:lpstr>Proposed Scenarios</vt:lpstr>
      <vt:lpstr>Test Case</vt:lpstr>
      <vt:lpstr>Q &amp; A</vt:lpstr>
      <vt:lpstr>Generate weekly health report for external API’s call (i.e.- SAMSON/CHUB etc.)</vt:lpstr>
      <vt:lpstr>PowerPoint Presentation</vt:lpstr>
      <vt:lpstr>Overview of health check report for external API’s call</vt:lpstr>
      <vt:lpstr>Proposed Scenario</vt:lpstr>
      <vt:lpstr>Proposed Scenario</vt:lpstr>
      <vt:lpstr>Proposed Scenario</vt:lpstr>
      <vt:lpstr>Q &amp; A</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Metrics Automation</dc:title>
  <dc:creator>M, AbhinayKrishna</dc:creator>
  <cp:lastModifiedBy>Mishra, Devesh</cp:lastModifiedBy>
  <cp:revision>4</cp:revision>
  <dcterms:created xsi:type="dcterms:W3CDTF">2020-02-28T12:10:15Z</dcterms:created>
  <dcterms:modified xsi:type="dcterms:W3CDTF">2020-10-07T10:43:23Z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0x0101003DCF12ACA0DBD147AD9524E2531B80F3</vt:lpwstr>
  </property>
</Properties>
</file>