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 id="2147483648" r:id="rId5"/>
  </p:sldMasterIdLst>
  <p:notesMasterIdLst>
    <p:notesMasterId r:id="rId45"/>
  </p:notesMasterIdLst>
  <p:sldIdLst>
    <p:sldId id="293" r:id="rId6"/>
    <p:sldId id="292" r:id="rId7"/>
    <p:sldId id="1172" r:id="rId8"/>
    <p:sldId id="273" r:id="rId9"/>
    <p:sldId id="1160" r:id="rId10"/>
    <p:sldId id="276" r:id="rId11"/>
    <p:sldId id="278" r:id="rId12"/>
    <p:sldId id="279" r:id="rId13"/>
    <p:sldId id="289" r:id="rId14"/>
    <p:sldId id="290" r:id="rId15"/>
    <p:sldId id="1143" r:id="rId16"/>
    <p:sldId id="1152" r:id="rId17"/>
    <p:sldId id="1149" r:id="rId18"/>
    <p:sldId id="1150" r:id="rId19"/>
    <p:sldId id="1151" r:id="rId20"/>
    <p:sldId id="1148" r:id="rId21"/>
    <p:sldId id="1162" r:id="rId22"/>
    <p:sldId id="291" r:id="rId23"/>
    <p:sldId id="1153" r:id="rId24"/>
    <p:sldId id="1155" r:id="rId25"/>
    <p:sldId id="1158" r:id="rId26"/>
    <p:sldId id="1156" r:id="rId27"/>
    <p:sldId id="1157" r:id="rId28"/>
    <p:sldId id="1163" r:id="rId29"/>
    <p:sldId id="286" r:id="rId30"/>
    <p:sldId id="1164" r:id="rId31"/>
    <p:sldId id="287" r:id="rId32"/>
    <p:sldId id="288" r:id="rId33"/>
    <p:sldId id="1167" r:id="rId34"/>
    <p:sldId id="281" r:id="rId35"/>
    <p:sldId id="1169" r:id="rId36"/>
    <p:sldId id="283" r:id="rId37"/>
    <p:sldId id="1173" r:id="rId38"/>
    <p:sldId id="1174" r:id="rId39"/>
    <p:sldId id="280" r:id="rId40"/>
    <p:sldId id="1161" r:id="rId41"/>
    <p:sldId id="282" r:id="rId42"/>
    <p:sldId id="285" r:id="rId43"/>
    <p:sldId id="116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7640A-94D8-43A4-BBB9-7E5B9A38DA82}" v="398" dt="2020-04-09T12:00:36.144"/>
    <p1510:client id="{0E05D3E6-7EF8-4F31-821F-63B12632FBEC}" v="4" dt="2020-04-09T10:39:17.431"/>
    <p1510:client id="{2B1607C3-919E-4E1E-861D-1DE79A906FEB}" v="3" dt="2020-04-09T11:13:21.015"/>
    <p1510:client id="{412F1B0B-B754-4F61-B18F-A2B9FF289E1F}" v="14" dt="2020-04-09T05:18:36.514"/>
    <p1510:client id="{4F895765-FFED-4C69-8C8E-F266855C7600}" v="3" dt="2020-04-09T10:37:32.785"/>
    <p1510:client id="{64CEBE7C-92BB-4639-A9E3-1D625858FC0A}" v="17" dt="2020-04-09T11:36:06.007"/>
    <p1510:client id="{8197E0A5-6928-4EF2-A4A8-6FD4291750D9}" v="3" dt="2020-04-09T05:20:23.839"/>
    <p1510:client id="{93D1E1F1-76BB-4509-9422-F33A1FCD1B9A}" v="4" dt="2020-04-09T11:09:27.434"/>
    <p1510:client id="{9C28B62D-5559-4868-8D7D-89265A8B0152}" v="223" dt="2020-04-09T11:00:42.415"/>
    <p1510:client id="{9D62023C-5C10-43B8-ADF7-0CF6B426B7FD}" v="229" dt="2020-04-09T11:03:35.711"/>
    <p1510:client id="{BBCD5820-49AC-47B3-B99B-CEFD73B76117}" v="157" dt="2020-04-09T15:13:39.162"/>
    <p1510:client id="{BD70002F-2B45-4693-9D27-7A0D5C136703}" v="2" dt="2020-04-09T10:36:19.489"/>
    <p1510:client id="{C4FCAA8D-8281-4C59-AA58-EB1371D04507}" v="67" dt="2020-04-08T15:22:57.187"/>
    <p1510:client id="{C78DFF45-143C-4CA6-ACA2-C209C5FE9C9A}" v="26" dt="2020-04-09T14:00:33.095"/>
    <p1510:client id="{E3ADF47F-03CB-4BD7-B6AA-2EC5E3C8229A}" v="13" dt="2020-04-09T15:14:21.584"/>
    <p1510:client id="{E72E5170-AC46-4779-9642-EE15F53702BC}" v="3" dt="2020-04-09T15:06:59.278"/>
    <p1510:client id="{ED899987-6E06-440F-A41B-29072E832825}" v="25" dt="2020-04-09T07:23:31.416"/>
    <p1510:client id="{F9DA00A0-DE74-4C05-9174-6622E79B59CB}" v="1" dt="2020-04-08T16:44:22.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en Kumar Verma" userId="5019ed5b-5885-4b0a-89b0-73991e36de5e" providerId="ADAL" clId="{BBCD5820-49AC-47B3-B99B-CEFD73B76117}"/>
    <pc:docChg chg="undo custSel addSld delSld modSld sldOrd">
      <pc:chgData name="Praveen Kumar Verma" userId="5019ed5b-5885-4b0a-89b0-73991e36de5e" providerId="ADAL" clId="{BBCD5820-49AC-47B3-B99B-CEFD73B76117}" dt="2020-04-09T15:13:39.162" v="159" actId="108"/>
      <pc:docMkLst>
        <pc:docMk/>
      </pc:docMkLst>
      <pc:sldChg chg="modSp">
        <pc:chgData name="Praveen Kumar Verma" userId="5019ed5b-5885-4b0a-89b0-73991e36de5e" providerId="ADAL" clId="{BBCD5820-49AC-47B3-B99B-CEFD73B76117}" dt="2020-04-09T15:08:02.255" v="68" actId="27636"/>
        <pc:sldMkLst>
          <pc:docMk/>
          <pc:sldMk cId="1877698572" sldId="276"/>
        </pc:sldMkLst>
        <pc:spChg chg="mod">
          <ac:chgData name="Praveen Kumar Verma" userId="5019ed5b-5885-4b0a-89b0-73991e36de5e" providerId="ADAL" clId="{BBCD5820-49AC-47B3-B99B-CEFD73B76117}" dt="2020-04-09T15:08:02.255" v="68" actId="27636"/>
          <ac:spMkLst>
            <pc:docMk/>
            <pc:sldMk cId="1877698572" sldId="276"/>
            <ac:spMk id="3" creationId="{581417BA-7F6A-4199-B3E1-8E634597E71E}"/>
          </ac:spMkLst>
        </pc:spChg>
      </pc:sldChg>
      <pc:sldChg chg="modSp">
        <pc:chgData name="Praveen Kumar Verma" userId="5019ed5b-5885-4b0a-89b0-73991e36de5e" providerId="ADAL" clId="{BBCD5820-49AC-47B3-B99B-CEFD73B76117}" dt="2020-04-09T15:08:02.276" v="69" actId="27636"/>
        <pc:sldMkLst>
          <pc:docMk/>
          <pc:sldMk cId="2541826867" sldId="278"/>
        </pc:sldMkLst>
        <pc:spChg chg="mod">
          <ac:chgData name="Praveen Kumar Verma" userId="5019ed5b-5885-4b0a-89b0-73991e36de5e" providerId="ADAL" clId="{BBCD5820-49AC-47B3-B99B-CEFD73B76117}" dt="2020-04-09T15:08:02.276" v="69" actId="27636"/>
          <ac:spMkLst>
            <pc:docMk/>
            <pc:sldMk cId="2541826867" sldId="278"/>
            <ac:spMk id="5" creationId="{DF5CF2A7-E28D-4893-8BE9-C636ED5369BB}"/>
          </ac:spMkLst>
        </pc:spChg>
      </pc:sldChg>
      <pc:sldChg chg="add del">
        <pc:chgData name="Praveen Kumar Verma" userId="5019ed5b-5885-4b0a-89b0-73991e36de5e" providerId="ADAL" clId="{BBCD5820-49AC-47B3-B99B-CEFD73B76117}" dt="2020-04-09T11:18:39.303" v="6"/>
        <pc:sldMkLst>
          <pc:docMk/>
          <pc:sldMk cId="4209405260" sldId="281"/>
        </pc:sldMkLst>
      </pc:sldChg>
      <pc:sldChg chg="modSp">
        <pc:chgData name="Praveen Kumar Verma" userId="5019ed5b-5885-4b0a-89b0-73991e36de5e" providerId="ADAL" clId="{BBCD5820-49AC-47B3-B99B-CEFD73B76117}" dt="2020-04-09T15:08:02.226" v="67" actId="27636"/>
        <pc:sldMkLst>
          <pc:docMk/>
          <pc:sldMk cId="3427198618" sldId="282"/>
        </pc:sldMkLst>
        <pc:spChg chg="mod">
          <ac:chgData name="Praveen Kumar Verma" userId="5019ed5b-5885-4b0a-89b0-73991e36de5e" providerId="ADAL" clId="{BBCD5820-49AC-47B3-B99B-CEFD73B76117}" dt="2020-04-09T15:08:02.226" v="67" actId="27636"/>
          <ac:spMkLst>
            <pc:docMk/>
            <pc:sldMk cId="3427198618" sldId="282"/>
            <ac:spMk id="3" creationId="{00000000-0000-0000-0000-000000000000}"/>
          </ac:spMkLst>
        </pc:spChg>
      </pc:sldChg>
      <pc:sldChg chg="add del">
        <pc:chgData name="Praveen Kumar Verma" userId="5019ed5b-5885-4b0a-89b0-73991e36de5e" providerId="ADAL" clId="{BBCD5820-49AC-47B3-B99B-CEFD73B76117}" dt="2020-04-09T15:08:01.985" v="66"/>
        <pc:sldMkLst>
          <pc:docMk/>
          <pc:sldMk cId="4072892438" sldId="283"/>
        </pc:sldMkLst>
      </pc:sldChg>
      <pc:sldChg chg="modSp">
        <pc:chgData name="Praveen Kumar Verma" userId="5019ed5b-5885-4b0a-89b0-73991e36de5e" providerId="ADAL" clId="{BBCD5820-49AC-47B3-B99B-CEFD73B76117}" dt="2020-04-09T11:19:33.674" v="30" actId="20577"/>
        <pc:sldMkLst>
          <pc:docMk/>
          <pc:sldMk cId="3494249837" sldId="286"/>
        </pc:sldMkLst>
        <pc:graphicFrameChg chg="modGraphic">
          <ac:chgData name="Praveen Kumar Verma" userId="5019ed5b-5885-4b0a-89b0-73991e36de5e" providerId="ADAL" clId="{BBCD5820-49AC-47B3-B99B-CEFD73B76117}" dt="2020-04-09T11:19:33.674" v="30" actId="20577"/>
          <ac:graphicFrameMkLst>
            <pc:docMk/>
            <pc:sldMk cId="3494249837" sldId="286"/>
            <ac:graphicFrameMk id="7" creationId="{00000000-0000-0000-0000-000000000000}"/>
          </ac:graphicFrameMkLst>
        </pc:graphicFrameChg>
      </pc:sldChg>
      <pc:sldChg chg="modSp">
        <pc:chgData name="Praveen Kumar Verma" userId="5019ed5b-5885-4b0a-89b0-73991e36de5e" providerId="ADAL" clId="{BBCD5820-49AC-47B3-B99B-CEFD73B76117}" dt="2020-04-09T11:19:15.483" v="20" actId="20577"/>
        <pc:sldMkLst>
          <pc:docMk/>
          <pc:sldMk cId="3694206018" sldId="287"/>
        </pc:sldMkLst>
        <pc:graphicFrameChg chg="modGraphic">
          <ac:chgData name="Praveen Kumar Verma" userId="5019ed5b-5885-4b0a-89b0-73991e36de5e" providerId="ADAL" clId="{BBCD5820-49AC-47B3-B99B-CEFD73B76117}" dt="2020-04-09T11:19:15.483" v="20" actId="20577"/>
          <ac:graphicFrameMkLst>
            <pc:docMk/>
            <pc:sldMk cId="3694206018" sldId="287"/>
            <ac:graphicFrameMk id="7" creationId="{00000000-0000-0000-0000-000000000000}"/>
          </ac:graphicFrameMkLst>
        </pc:graphicFrameChg>
      </pc:sldChg>
      <pc:sldChg chg="modSp">
        <pc:chgData name="Praveen Kumar Verma" userId="5019ed5b-5885-4b0a-89b0-73991e36de5e" providerId="ADAL" clId="{BBCD5820-49AC-47B3-B99B-CEFD73B76117}" dt="2020-04-09T11:20:12.560" v="58" actId="20577"/>
        <pc:sldMkLst>
          <pc:docMk/>
          <pc:sldMk cId="603214010" sldId="290"/>
        </pc:sldMkLst>
        <pc:graphicFrameChg chg="modGraphic">
          <ac:chgData name="Praveen Kumar Verma" userId="5019ed5b-5885-4b0a-89b0-73991e36de5e" providerId="ADAL" clId="{BBCD5820-49AC-47B3-B99B-CEFD73B76117}" dt="2020-04-09T11:20:12.560" v="58" actId="20577"/>
          <ac:graphicFrameMkLst>
            <pc:docMk/>
            <pc:sldMk cId="603214010" sldId="290"/>
            <ac:graphicFrameMk id="7" creationId="{00000000-0000-0000-0000-000000000000}"/>
          </ac:graphicFrameMkLst>
        </pc:graphicFrameChg>
      </pc:sldChg>
      <pc:sldChg chg="modSp">
        <pc:chgData name="Praveen Kumar Verma" userId="5019ed5b-5885-4b0a-89b0-73991e36de5e" providerId="ADAL" clId="{BBCD5820-49AC-47B3-B99B-CEFD73B76117}" dt="2020-04-09T11:19:54.122" v="45" actId="6549"/>
        <pc:sldMkLst>
          <pc:docMk/>
          <pc:sldMk cId="3415068843" sldId="291"/>
        </pc:sldMkLst>
        <pc:graphicFrameChg chg="modGraphic">
          <ac:chgData name="Praveen Kumar Verma" userId="5019ed5b-5885-4b0a-89b0-73991e36de5e" providerId="ADAL" clId="{BBCD5820-49AC-47B3-B99B-CEFD73B76117}" dt="2020-04-09T11:19:54.122" v="45" actId="6549"/>
          <ac:graphicFrameMkLst>
            <pc:docMk/>
            <pc:sldMk cId="3415068843" sldId="291"/>
            <ac:graphicFrameMk id="7" creationId="{00000000-0000-0000-0000-000000000000}"/>
          </ac:graphicFrameMkLst>
        </pc:graphicFrameChg>
      </pc:sldChg>
      <pc:sldChg chg="modSp">
        <pc:chgData name="Praveen Kumar Verma" userId="5019ed5b-5885-4b0a-89b0-73991e36de5e" providerId="ADAL" clId="{BBCD5820-49AC-47B3-B99B-CEFD73B76117}" dt="2020-04-09T11:18:39.496" v="9" actId="27636"/>
        <pc:sldMkLst>
          <pc:docMk/>
          <pc:sldMk cId="891768514" sldId="1143"/>
        </pc:sldMkLst>
        <pc:spChg chg="mod">
          <ac:chgData name="Praveen Kumar Verma" userId="5019ed5b-5885-4b0a-89b0-73991e36de5e" providerId="ADAL" clId="{BBCD5820-49AC-47B3-B99B-CEFD73B76117}" dt="2020-04-09T11:18:39.496" v="9" actId="27636"/>
          <ac:spMkLst>
            <pc:docMk/>
            <pc:sldMk cId="891768514" sldId="1143"/>
            <ac:spMk id="7" creationId="{7ED80A89-EFA6-4112-B471-98512BABA656}"/>
          </ac:spMkLst>
        </pc:spChg>
      </pc:sldChg>
      <pc:sldChg chg="modSp">
        <pc:chgData name="Praveen Kumar Verma" userId="5019ed5b-5885-4b0a-89b0-73991e36de5e" providerId="ADAL" clId="{BBCD5820-49AC-47B3-B99B-CEFD73B76117}" dt="2020-04-09T11:20:22.806" v="59" actId="20577"/>
        <pc:sldMkLst>
          <pc:docMk/>
          <pc:sldMk cId="3620586437" sldId="1161"/>
        </pc:sldMkLst>
        <pc:graphicFrameChg chg="modGraphic">
          <ac:chgData name="Praveen Kumar Verma" userId="5019ed5b-5885-4b0a-89b0-73991e36de5e" providerId="ADAL" clId="{BBCD5820-49AC-47B3-B99B-CEFD73B76117}" dt="2020-04-09T11:20:22.806" v="59" actId="20577"/>
          <ac:graphicFrameMkLst>
            <pc:docMk/>
            <pc:sldMk cId="3620586437" sldId="1161"/>
            <ac:graphicFrameMk id="7" creationId="{00000000-0000-0000-0000-000000000000}"/>
          </ac:graphicFrameMkLst>
        </pc:graphicFrameChg>
      </pc:sldChg>
      <pc:sldChg chg="del">
        <pc:chgData name="Praveen Kumar Verma" userId="5019ed5b-5885-4b0a-89b0-73991e36de5e" providerId="ADAL" clId="{BBCD5820-49AC-47B3-B99B-CEFD73B76117}" dt="2020-04-09T11:18:41.737" v="10" actId="2696"/>
        <pc:sldMkLst>
          <pc:docMk/>
          <pc:sldMk cId="1865774965" sldId="1166"/>
        </pc:sldMkLst>
      </pc:sldChg>
      <pc:sldChg chg="del">
        <pc:chgData name="Praveen Kumar Verma" userId="5019ed5b-5885-4b0a-89b0-73991e36de5e" providerId="ADAL" clId="{BBCD5820-49AC-47B3-B99B-CEFD73B76117}" dt="2020-04-09T15:08:19.692" v="74" actId="2696"/>
        <pc:sldMkLst>
          <pc:docMk/>
          <pc:sldMk cId="3782108133" sldId="1168"/>
        </pc:sldMkLst>
      </pc:sldChg>
      <pc:sldChg chg="modSp">
        <pc:chgData name="Praveen Kumar Verma" userId="5019ed5b-5885-4b0a-89b0-73991e36de5e" providerId="ADAL" clId="{BBCD5820-49AC-47B3-B99B-CEFD73B76117}" dt="2020-04-09T15:11:33.006" v="144" actId="113"/>
        <pc:sldMkLst>
          <pc:docMk/>
          <pc:sldMk cId="3733997851" sldId="1169"/>
        </pc:sldMkLst>
        <pc:spChg chg="mod">
          <ac:chgData name="Praveen Kumar Verma" userId="5019ed5b-5885-4b0a-89b0-73991e36de5e" providerId="ADAL" clId="{BBCD5820-49AC-47B3-B99B-CEFD73B76117}" dt="2020-04-09T15:11:33.006" v="144" actId="113"/>
          <ac:spMkLst>
            <pc:docMk/>
            <pc:sldMk cId="3733997851" sldId="1169"/>
            <ac:spMk id="2" creationId="{00000000-0000-0000-0000-000000000000}"/>
          </ac:spMkLst>
        </pc:spChg>
      </pc:sldChg>
      <pc:sldChg chg="del">
        <pc:chgData name="Praveen Kumar Verma" userId="5019ed5b-5885-4b0a-89b0-73991e36de5e" providerId="ADAL" clId="{BBCD5820-49AC-47B3-B99B-CEFD73B76117}" dt="2020-04-09T15:08:21.984" v="75" actId="2696"/>
        <pc:sldMkLst>
          <pc:docMk/>
          <pc:sldMk cId="88875034" sldId="1170"/>
        </pc:sldMkLst>
      </pc:sldChg>
      <pc:sldChg chg="del">
        <pc:chgData name="Praveen Kumar Verma" userId="5019ed5b-5885-4b0a-89b0-73991e36de5e" providerId="ADAL" clId="{BBCD5820-49AC-47B3-B99B-CEFD73B76117}" dt="2020-04-09T15:08:40.310" v="76" actId="2696"/>
        <pc:sldMkLst>
          <pc:docMk/>
          <pc:sldMk cId="673647208" sldId="1171"/>
        </pc:sldMkLst>
      </pc:sldChg>
      <pc:sldChg chg="modSp">
        <pc:chgData name="Praveen Kumar Verma" userId="5019ed5b-5885-4b0a-89b0-73991e36de5e" providerId="ADAL" clId="{BBCD5820-49AC-47B3-B99B-CEFD73B76117}" dt="2020-04-09T15:13:39.162" v="159" actId="108"/>
        <pc:sldMkLst>
          <pc:docMk/>
          <pc:sldMk cId="3827008096" sldId="1172"/>
        </pc:sldMkLst>
        <pc:spChg chg="mod">
          <ac:chgData name="Praveen Kumar Verma" userId="5019ed5b-5885-4b0a-89b0-73991e36de5e" providerId="ADAL" clId="{BBCD5820-49AC-47B3-B99B-CEFD73B76117}" dt="2020-04-09T15:13:39.162" v="159" actId="108"/>
          <ac:spMkLst>
            <pc:docMk/>
            <pc:sldMk cId="3827008096" sldId="1172"/>
            <ac:spMk id="3" creationId="{00000000-0000-0000-0000-000000000000}"/>
          </ac:spMkLst>
        </pc:spChg>
      </pc:sldChg>
      <pc:sldChg chg="modSp add ord">
        <pc:chgData name="Praveen Kumar Verma" userId="5019ed5b-5885-4b0a-89b0-73991e36de5e" providerId="ADAL" clId="{BBCD5820-49AC-47B3-B99B-CEFD73B76117}" dt="2020-04-09T15:12:32.890" v="148" actId="20577"/>
        <pc:sldMkLst>
          <pc:docMk/>
          <pc:sldMk cId="431629573" sldId="1173"/>
        </pc:sldMkLst>
        <pc:spChg chg="mod">
          <ac:chgData name="Praveen Kumar Verma" userId="5019ed5b-5885-4b0a-89b0-73991e36de5e" providerId="ADAL" clId="{BBCD5820-49AC-47B3-B99B-CEFD73B76117}" dt="2020-04-09T15:12:32.890" v="148" actId="20577"/>
          <ac:spMkLst>
            <pc:docMk/>
            <pc:sldMk cId="431629573" sldId="1173"/>
            <ac:spMk id="2" creationId="{00000000-0000-0000-0000-000000000000}"/>
          </ac:spMkLst>
        </pc:spChg>
      </pc:sldChg>
      <pc:sldChg chg="add del ord">
        <pc:chgData name="Praveen Kumar Verma" userId="5019ed5b-5885-4b0a-89b0-73991e36de5e" providerId="ADAL" clId="{BBCD5820-49AC-47B3-B99B-CEFD73B76117}" dt="2020-04-09T15:10:59.732" v="142"/>
        <pc:sldMkLst>
          <pc:docMk/>
          <pc:sldMk cId="587208479" sldId="1174"/>
        </pc:sldMkLst>
      </pc:sldChg>
    </pc:docChg>
  </pc:docChgLst>
  <pc:docChgLst>
    <pc:chgData name="Verma, Praveen Kumar" userId="S::praveen.verma@capgemini.com::5019ed5b-5885-4b0a-89b0-73991e36de5e" providerId="AD" clId="Web-{9C28B62D-5559-4868-8D7D-89265A8B0152}"/>
    <pc:docChg chg="addSld delSld modSld">
      <pc:chgData name="Verma, Praveen Kumar" userId="S::praveen.verma@capgemini.com::5019ed5b-5885-4b0a-89b0-73991e36de5e" providerId="AD" clId="Web-{9C28B62D-5559-4868-8D7D-89265A8B0152}" dt="2020-04-09T11:00:42.415" v="213"/>
      <pc:docMkLst>
        <pc:docMk/>
      </pc:docMkLst>
      <pc:sldChg chg="modSp del">
        <pc:chgData name="Verma, Praveen Kumar" userId="S::praveen.verma@capgemini.com::5019ed5b-5885-4b0a-89b0-73991e36de5e" providerId="AD" clId="Web-{9C28B62D-5559-4868-8D7D-89265A8B0152}" dt="2020-04-09T10:57:29.961" v="170"/>
        <pc:sldMkLst>
          <pc:docMk/>
          <pc:sldMk cId="457598993" sldId="275"/>
        </pc:sldMkLst>
        <pc:spChg chg="mod">
          <ac:chgData name="Verma, Praveen Kumar" userId="S::praveen.verma@capgemini.com::5019ed5b-5885-4b0a-89b0-73991e36de5e" providerId="AD" clId="Web-{9C28B62D-5559-4868-8D7D-89265A8B0152}" dt="2020-04-09T10:56:29.805" v="151" actId="14100"/>
          <ac:spMkLst>
            <pc:docMk/>
            <pc:sldMk cId="457598993" sldId="275"/>
            <ac:spMk id="3" creationId="{00000000-0000-0000-0000-000000000000}"/>
          </ac:spMkLst>
        </pc:spChg>
        <pc:spChg chg="mod">
          <ac:chgData name="Verma, Praveen Kumar" userId="S::praveen.verma@capgemini.com::5019ed5b-5885-4b0a-89b0-73991e36de5e" providerId="AD" clId="Web-{9C28B62D-5559-4868-8D7D-89265A8B0152}" dt="2020-04-09T10:56:32.352" v="152" actId="1076"/>
          <ac:spMkLst>
            <pc:docMk/>
            <pc:sldMk cId="457598993" sldId="275"/>
            <ac:spMk id="6" creationId="{00000000-0000-0000-0000-000000000000}"/>
          </ac:spMkLst>
        </pc:spChg>
      </pc:sldChg>
      <pc:sldChg chg="addSp modSp">
        <pc:chgData name="Verma, Praveen Kumar" userId="S::praveen.verma@capgemini.com::5019ed5b-5885-4b0a-89b0-73991e36de5e" providerId="AD" clId="Web-{9C28B62D-5559-4868-8D7D-89265A8B0152}" dt="2020-04-09T10:59:00.993" v="194"/>
        <pc:sldMkLst>
          <pc:docMk/>
          <pc:sldMk cId="1877698572" sldId="276"/>
        </pc:sldMkLst>
        <pc:spChg chg="add mod">
          <ac:chgData name="Verma, Praveen Kumar" userId="S::praveen.verma@capgemini.com::5019ed5b-5885-4b0a-89b0-73991e36de5e" providerId="AD" clId="Web-{9C28B62D-5559-4868-8D7D-89265A8B0152}" dt="2020-04-09T10:58:57.368" v="193"/>
          <ac:spMkLst>
            <pc:docMk/>
            <pc:sldMk cId="1877698572" sldId="276"/>
            <ac:spMk id="3" creationId="{581417BA-7F6A-4199-B3E1-8E634597E71E}"/>
          </ac:spMkLst>
        </pc:spChg>
        <pc:spChg chg="mod">
          <ac:chgData name="Verma, Praveen Kumar" userId="S::praveen.verma@capgemini.com::5019ed5b-5885-4b0a-89b0-73991e36de5e" providerId="AD" clId="Web-{9C28B62D-5559-4868-8D7D-89265A8B0152}" dt="2020-04-09T10:59:00.993" v="194"/>
          <ac:spMkLst>
            <pc:docMk/>
            <pc:sldMk cId="1877698572" sldId="276"/>
            <ac:spMk id="4" creationId="{00000000-0000-0000-0000-000000000000}"/>
          </ac:spMkLst>
        </pc:spChg>
        <pc:spChg chg="add mod">
          <ac:chgData name="Verma, Praveen Kumar" userId="S::praveen.verma@capgemini.com::5019ed5b-5885-4b0a-89b0-73991e36de5e" providerId="AD" clId="Web-{9C28B62D-5559-4868-8D7D-89265A8B0152}" dt="2020-04-09T10:57:10.993" v="166"/>
          <ac:spMkLst>
            <pc:docMk/>
            <pc:sldMk cId="1877698572" sldId="276"/>
            <ac:spMk id="6" creationId="{0D7E7A9E-B481-41C3-9BF8-1D2599ACC6EF}"/>
          </ac:spMkLst>
        </pc:spChg>
        <pc:spChg chg="mod">
          <ac:chgData name="Verma, Praveen Kumar" userId="S::praveen.verma@capgemini.com::5019ed5b-5885-4b0a-89b0-73991e36de5e" providerId="AD" clId="Web-{9C28B62D-5559-4868-8D7D-89265A8B0152}" dt="2020-04-09T10:57:19.055" v="168" actId="1076"/>
          <ac:spMkLst>
            <pc:docMk/>
            <pc:sldMk cId="1877698572" sldId="276"/>
            <ac:spMk id="16" creationId="{00000000-0000-0000-0000-000000000000}"/>
          </ac:spMkLst>
        </pc:spChg>
        <pc:picChg chg="mod">
          <ac:chgData name="Verma, Praveen Kumar" userId="S::praveen.verma@capgemini.com::5019ed5b-5885-4b0a-89b0-73991e36de5e" providerId="AD" clId="Web-{9C28B62D-5559-4868-8D7D-89265A8B0152}" dt="2020-04-09T10:55:53.883" v="145" actId="1076"/>
          <ac:picMkLst>
            <pc:docMk/>
            <pc:sldMk cId="1877698572" sldId="276"/>
            <ac:picMk id="2" creationId="{8D4FAC90-D68D-4B0B-B921-ECEE8667F0B9}"/>
          </ac:picMkLst>
        </pc:picChg>
      </pc:sldChg>
      <pc:sldChg chg="modSp del">
        <pc:chgData name="Verma, Praveen Kumar" userId="S::praveen.verma@capgemini.com::5019ed5b-5885-4b0a-89b0-73991e36de5e" providerId="AD" clId="Web-{9C28B62D-5559-4868-8D7D-89265A8B0152}" dt="2020-04-09T10:58:51.352" v="192"/>
        <pc:sldMkLst>
          <pc:docMk/>
          <pc:sldMk cId="3869512983" sldId="277"/>
        </pc:sldMkLst>
        <pc:spChg chg="mod">
          <ac:chgData name="Verma, Praveen Kumar" userId="S::praveen.verma@capgemini.com::5019ed5b-5885-4b0a-89b0-73991e36de5e" providerId="AD" clId="Web-{9C28B62D-5559-4868-8D7D-89265A8B0152}" dt="2020-04-09T10:56:06.414" v="150" actId="14100"/>
          <ac:spMkLst>
            <pc:docMk/>
            <pc:sldMk cId="3869512983" sldId="277"/>
            <ac:spMk id="3" creationId="{00000000-0000-0000-0000-000000000000}"/>
          </ac:spMkLst>
        </pc:spChg>
      </pc:sldChg>
      <pc:sldChg chg="addSp modSp">
        <pc:chgData name="Verma, Praveen Kumar" userId="S::praveen.verma@capgemini.com::5019ed5b-5885-4b0a-89b0-73991e36de5e" providerId="AD" clId="Web-{9C28B62D-5559-4868-8D7D-89265A8B0152}" dt="2020-04-09T10:58:42.274" v="191" actId="1076"/>
        <pc:sldMkLst>
          <pc:docMk/>
          <pc:sldMk cId="2541826867" sldId="278"/>
        </pc:sldMkLst>
        <pc:spChg chg="mod">
          <ac:chgData name="Verma, Praveen Kumar" userId="S::praveen.verma@capgemini.com::5019ed5b-5885-4b0a-89b0-73991e36de5e" providerId="AD" clId="Web-{9C28B62D-5559-4868-8D7D-89265A8B0152}" dt="2020-04-09T10:58:27.571" v="185" actId="20577"/>
          <ac:spMkLst>
            <pc:docMk/>
            <pc:sldMk cId="2541826867" sldId="278"/>
            <ac:spMk id="2" creationId="{0D751F27-5A2D-4EED-A8A3-4DB80DDB278E}"/>
          </ac:spMkLst>
        </pc:spChg>
        <pc:spChg chg="add mod">
          <ac:chgData name="Verma, Praveen Kumar" userId="S::praveen.verma@capgemini.com::5019ed5b-5885-4b0a-89b0-73991e36de5e" providerId="AD" clId="Web-{9C28B62D-5559-4868-8D7D-89265A8B0152}" dt="2020-04-09T10:58:42.274" v="191" actId="1076"/>
          <ac:spMkLst>
            <pc:docMk/>
            <pc:sldMk cId="2541826867" sldId="278"/>
            <ac:spMk id="5" creationId="{DF5CF2A7-E28D-4893-8BE9-C636ED5369BB}"/>
          </ac:spMkLst>
        </pc:spChg>
        <pc:spChg chg="add mod">
          <ac:chgData name="Verma, Praveen Kumar" userId="S::praveen.verma@capgemini.com::5019ed5b-5885-4b0a-89b0-73991e36de5e" providerId="AD" clId="Web-{9C28B62D-5559-4868-8D7D-89265A8B0152}" dt="2020-04-09T10:58:11.165" v="181"/>
          <ac:spMkLst>
            <pc:docMk/>
            <pc:sldMk cId="2541826867" sldId="278"/>
            <ac:spMk id="7" creationId="{43A9604D-0646-4B6C-89F6-92E622762C64}"/>
          </ac:spMkLst>
        </pc:spChg>
        <pc:picChg chg="mod">
          <ac:chgData name="Verma, Praveen Kumar" userId="S::praveen.verma@capgemini.com::5019ed5b-5885-4b0a-89b0-73991e36de5e" providerId="AD" clId="Web-{9C28B62D-5559-4868-8D7D-89265A8B0152}" dt="2020-04-09T10:57:43.243" v="174" actId="1076"/>
          <ac:picMkLst>
            <pc:docMk/>
            <pc:sldMk cId="2541826867" sldId="278"/>
            <ac:picMk id="3" creationId="{932BB42D-E848-4821-9229-E1C8B4041889}"/>
          </ac:picMkLst>
        </pc:picChg>
      </pc:sldChg>
      <pc:sldChg chg="addSp modSp">
        <pc:chgData name="Verma, Praveen Kumar" userId="S::praveen.verma@capgemini.com::5019ed5b-5885-4b0a-89b0-73991e36de5e" providerId="AD" clId="Web-{9C28B62D-5559-4868-8D7D-89265A8B0152}" dt="2020-04-09T10:59:23.712" v="197"/>
        <pc:sldMkLst>
          <pc:docMk/>
          <pc:sldMk cId="3427198618" sldId="282"/>
        </pc:sldMkLst>
        <pc:spChg chg="add mod">
          <ac:chgData name="Verma, Praveen Kumar" userId="S::praveen.verma@capgemini.com::5019ed5b-5885-4b0a-89b0-73991e36de5e" providerId="AD" clId="Web-{9C28B62D-5559-4868-8D7D-89265A8B0152}" dt="2020-04-09T10:59:23.712" v="197"/>
          <ac:spMkLst>
            <pc:docMk/>
            <pc:sldMk cId="3427198618" sldId="282"/>
            <ac:spMk id="2" creationId="{08BE8878-EDB6-4765-B0AC-4F525EE4D4F1}"/>
          </ac:spMkLst>
        </pc:spChg>
        <pc:spChg chg="mod">
          <ac:chgData name="Verma, Praveen Kumar" userId="S::praveen.verma@capgemini.com::5019ed5b-5885-4b0a-89b0-73991e36de5e" providerId="AD" clId="Web-{9C28B62D-5559-4868-8D7D-89265A8B0152}" dt="2020-04-09T10:59:14.915" v="195"/>
          <ac:spMkLst>
            <pc:docMk/>
            <pc:sldMk cId="3427198618" sldId="282"/>
            <ac:spMk id="3" creationId="{00000000-0000-0000-0000-000000000000}"/>
          </ac:spMkLst>
        </pc:spChg>
        <pc:spChg chg="add mod">
          <ac:chgData name="Verma, Praveen Kumar" userId="S::praveen.verma@capgemini.com::5019ed5b-5885-4b0a-89b0-73991e36de5e" providerId="AD" clId="Web-{9C28B62D-5559-4868-8D7D-89265A8B0152}" dt="2020-04-09T10:45:13.740" v="47" actId="1076"/>
          <ac:spMkLst>
            <pc:docMk/>
            <pc:sldMk cId="3427198618" sldId="282"/>
            <ac:spMk id="5" creationId="{40C39213-8D64-4850-AC0E-521CA0042E95}"/>
          </ac:spMkLst>
        </pc:spChg>
        <pc:spChg chg="mod">
          <ac:chgData name="Verma, Praveen Kumar" userId="S::praveen.verma@capgemini.com::5019ed5b-5885-4b0a-89b0-73991e36de5e" providerId="AD" clId="Web-{9C28B62D-5559-4868-8D7D-89265A8B0152}" dt="2020-04-09T10:44:43.412" v="37"/>
          <ac:spMkLst>
            <pc:docMk/>
            <pc:sldMk cId="3427198618" sldId="282"/>
            <ac:spMk id="6" creationId="{00000000-0000-0000-0000-000000000000}"/>
          </ac:spMkLst>
        </pc:spChg>
        <pc:spChg chg="add mod">
          <ac:chgData name="Verma, Praveen Kumar" userId="S::praveen.verma@capgemini.com::5019ed5b-5885-4b0a-89b0-73991e36de5e" providerId="AD" clId="Web-{9C28B62D-5559-4868-8D7D-89265A8B0152}" dt="2020-04-09T10:59:20.853" v="196"/>
          <ac:spMkLst>
            <pc:docMk/>
            <pc:sldMk cId="3427198618" sldId="282"/>
            <ac:spMk id="9" creationId="{FEADBB91-097D-44D4-8359-41E5BA6F5E8C}"/>
          </ac:spMkLst>
        </pc:spChg>
        <pc:spChg chg="add mod">
          <ac:chgData name="Verma, Praveen Kumar" userId="S::praveen.verma@capgemini.com::5019ed5b-5885-4b0a-89b0-73991e36de5e" providerId="AD" clId="Web-{9C28B62D-5559-4868-8D7D-89265A8B0152}" dt="2020-04-09T10:45:28.646" v="55" actId="20577"/>
          <ac:spMkLst>
            <pc:docMk/>
            <pc:sldMk cId="3427198618" sldId="282"/>
            <ac:spMk id="11" creationId="{B54C33B3-FD57-4BC2-BFAA-520FE81CC2E7}"/>
          </ac:spMkLst>
        </pc:spChg>
      </pc:sldChg>
      <pc:sldChg chg="del">
        <pc:chgData name="Verma, Praveen Kumar" userId="S::praveen.verma@capgemini.com::5019ed5b-5885-4b0a-89b0-73991e36de5e" providerId="AD" clId="Web-{9C28B62D-5559-4868-8D7D-89265A8B0152}" dt="2020-04-09T10:45:32.959" v="58"/>
        <pc:sldMkLst>
          <pc:docMk/>
          <pc:sldMk cId="4279765273" sldId="283"/>
        </pc:sldMkLst>
      </pc:sldChg>
      <pc:sldChg chg="del">
        <pc:chgData name="Verma, Praveen Kumar" userId="S::praveen.verma@capgemini.com::5019ed5b-5885-4b0a-89b0-73991e36de5e" providerId="AD" clId="Web-{9C28B62D-5559-4868-8D7D-89265A8B0152}" dt="2020-04-09T10:45:34.506" v="59"/>
        <pc:sldMkLst>
          <pc:docMk/>
          <pc:sldMk cId="616734100" sldId="284"/>
        </pc:sldMkLst>
      </pc:sldChg>
      <pc:sldChg chg="modSp del">
        <pc:chgData name="Verma, Praveen Kumar" userId="S::praveen.verma@capgemini.com::5019ed5b-5885-4b0a-89b0-73991e36de5e" providerId="AD" clId="Web-{9C28B62D-5559-4868-8D7D-89265A8B0152}" dt="2020-04-09T10:53:36.164" v="122"/>
        <pc:sldMkLst>
          <pc:docMk/>
          <pc:sldMk cId="2988034333" sldId="1142"/>
        </pc:sldMkLst>
        <pc:spChg chg="mod">
          <ac:chgData name="Verma, Praveen Kumar" userId="S::praveen.verma@capgemini.com::5019ed5b-5885-4b0a-89b0-73991e36de5e" providerId="AD" clId="Web-{9C28B62D-5559-4868-8D7D-89265A8B0152}" dt="2020-04-09T10:46:09.162" v="67" actId="14100"/>
          <ac:spMkLst>
            <pc:docMk/>
            <pc:sldMk cId="2988034333" sldId="1142"/>
            <ac:spMk id="3" creationId="{00000000-0000-0000-0000-000000000000}"/>
          </ac:spMkLst>
        </pc:spChg>
        <pc:spChg chg="mod">
          <ac:chgData name="Verma, Praveen Kumar" userId="S::praveen.verma@capgemini.com::5019ed5b-5885-4b0a-89b0-73991e36de5e" providerId="AD" clId="Web-{9C28B62D-5559-4868-8D7D-89265A8B0152}" dt="2020-04-09T10:53:05.945" v="115" actId="1076"/>
          <ac:spMkLst>
            <pc:docMk/>
            <pc:sldMk cId="2988034333" sldId="1142"/>
            <ac:spMk id="6" creationId="{00000000-0000-0000-0000-000000000000}"/>
          </ac:spMkLst>
        </pc:spChg>
      </pc:sldChg>
      <pc:sldChg chg="addSp delSp modSp">
        <pc:chgData name="Verma, Praveen Kumar" userId="S::praveen.verma@capgemini.com::5019ed5b-5885-4b0a-89b0-73991e36de5e" providerId="AD" clId="Web-{9C28B62D-5559-4868-8D7D-89265A8B0152}" dt="2020-04-09T10:59:39.946" v="201"/>
        <pc:sldMkLst>
          <pc:docMk/>
          <pc:sldMk cId="891768514" sldId="1143"/>
        </pc:sldMkLst>
        <pc:spChg chg="add del">
          <ac:chgData name="Verma, Praveen Kumar" userId="S::praveen.verma@capgemini.com::5019ed5b-5885-4b0a-89b0-73991e36de5e" providerId="AD" clId="Web-{9C28B62D-5559-4868-8D7D-89265A8B0152}" dt="2020-04-09T10:46:20.365" v="70"/>
          <ac:spMkLst>
            <pc:docMk/>
            <pc:sldMk cId="891768514" sldId="1143"/>
            <ac:spMk id="2" creationId="{42D8DB8F-FC8C-4612-8743-C06253450C2E}"/>
          </ac:spMkLst>
        </pc:spChg>
        <pc:spChg chg="add del">
          <ac:chgData name="Verma, Praveen Kumar" userId="S::praveen.verma@capgemini.com::5019ed5b-5885-4b0a-89b0-73991e36de5e" providerId="AD" clId="Web-{9C28B62D-5559-4868-8D7D-89265A8B0152}" dt="2020-04-09T10:46:26.412" v="72"/>
          <ac:spMkLst>
            <pc:docMk/>
            <pc:sldMk cId="891768514" sldId="1143"/>
            <ac:spMk id="3" creationId="{A1006C4F-332A-44FB-9BD2-1761CDED2638}"/>
          </ac:spMkLst>
        </pc:spChg>
        <pc:spChg chg="mod">
          <ac:chgData name="Verma, Praveen Kumar" userId="S::praveen.verma@capgemini.com::5019ed5b-5885-4b0a-89b0-73991e36de5e" providerId="AD" clId="Web-{9C28B62D-5559-4868-8D7D-89265A8B0152}" dt="2020-04-09T10:59:32.337" v="199"/>
          <ac:spMkLst>
            <pc:docMk/>
            <pc:sldMk cId="891768514" sldId="1143"/>
            <ac:spMk id="4" creationId="{00000000-0000-0000-0000-000000000000}"/>
          </ac:spMkLst>
        </pc:spChg>
        <pc:spChg chg="add del">
          <ac:chgData name="Verma, Praveen Kumar" userId="S::praveen.verma@capgemini.com::5019ed5b-5885-4b0a-89b0-73991e36de5e" providerId="AD" clId="Web-{9C28B62D-5559-4868-8D7D-89265A8B0152}" dt="2020-04-09T10:46:30.459" v="74"/>
          <ac:spMkLst>
            <pc:docMk/>
            <pc:sldMk cId="891768514" sldId="1143"/>
            <ac:spMk id="5" creationId="{3D9538CF-CB7B-4385-A387-C1CB10614260}"/>
          </ac:spMkLst>
        </pc:spChg>
        <pc:spChg chg="add mod">
          <ac:chgData name="Verma, Praveen Kumar" userId="S::praveen.verma@capgemini.com::5019ed5b-5885-4b0a-89b0-73991e36de5e" providerId="AD" clId="Web-{9C28B62D-5559-4868-8D7D-89265A8B0152}" dt="2020-04-09T10:59:29.524" v="198"/>
          <ac:spMkLst>
            <pc:docMk/>
            <pc:sldMk cId="891768514" sldId="1143"/>
            <ac:spMk id="7" creationId="{7ED80A89-EFA6-4112-B471-98512BABA656}"/>
          </ac:spMkLst>
        </pc:spChg>
        <pc:spChg chg="add del">
          <ac:chgData name="Verma, Praveen Kumar" userId="S::praveen.verma@capgemini.com::5019ed5b-5885-4b0a-89b0-73991e36de5e" providerId="AD" clId="Web-{9C28B62D-5559-4868-8D7D-89265A8B0152}" dt="2020-04-09T10:47:15.772" v="84"/>
          <ac:spMkLst>
            <pc:docMk/>
            <pc:sldMk cId="891768514" sldId="1143"/>
            <ac:spMk id="9" creationId="{A5D64FFF-5B26-462D-B8A0-BE3776CB494F}"/>
          </ac:spMkLst>
        </pc:spChg>
        <pc:spChg chg="add del">
          <ac:chgData name="Verma, Praveen Kumar" userId="S::praveen.verma@capgemini.com::5019ed5b-5885-4b0a-89b0-73991e36de5e" providerId="AD" clId="Web-{9C28B62D-5559-4868-8D7D-89265A8B0152}" dt="2020-04-09T10:47:27.975" v="86"/>
          <ac:spMkLst>
            <pc:docMk/>
            <pc:sldMk cId="891768514" sldId="1143"/>
            <ac:spMk id="11" creationId="{86DF3534-689E-426B-91A6-D0D66F1EEEC5}"/>
          </ac:spMkLst>
        </pc:spChg>
        <pc:spChg chg="add del mod">
          <ac:chgData name="Verma, Praveen Kumar" userId="S::praveen.verma@capgemini.com::5019ed5b-5885-4b0a-89b0-73991e36de5e" providerId="AD" clId="Web-{9C28B62D-5559-4868-8D7D-89265A8B0152}" dt="2020-04-09T10:53:31.617" v="121"/>
          <ac:spMkLst>
            <pc:docMk/>
            <pc:sldMk cId="891768514" sldId="1143"/>
            <ac:spMk id="13" creationId="{DBD48AF9-A4A1-4862-BA16-C5F2C4E3ADAA}"/>
          </ac:spMkLst>
        </pc:spChg>
        <pc:spChg chg="add del mod">
          <ac:chgData name="Verma, Praveen Kumar" userId="S::praveen.verma@capgemini.com::5019ed5b-5885-4b0a-89b0-73991e36de5e" providerId="AD" clId="Web-{9C28B62D-5559-4868-8D7D-89265A8B0152}" dt="2020-04-09T10:53:29.429" v="120"/>
          <ac:spMkLst>
            <pc:docMk/>
            <pc:sldMk cId="891768514" sldId="1143"/>
            <ac:spMk id="15" creationId="{63D73CA5-4923-4471-B597-A10783EA4267}"/>
          </ac:spMkLst>
        </pc:spChg>
        <pc:spChg chg="mod">
          <ac:chgData name="Verma, Praveen Kumar" userId="S::praveen.verma@capgemini.com::5019ed5b-5885-4b0a-89b0-73991e36de5e" providerId="AD" clId="Web-{9C28B62D-5559-4868-8D7D-89265A8B0152}" dt="2020-04-09T10:59:39.946" v="201"/>
          <ac:spMkLst>
            <pc:docMk/>
            <pc:sldMk cId="891768514" sldId="1143"/>
            <ac:spMk id="16" creationId="{00000000-0000-0000-0000-000000000000}"/>
          </ac:spMkLst>
        </pc:spChg>
        <pc:spChg chg="add mod">
          <ac:chgData name="Verma, Praveen Kumar" userId="S::praveen.verma@capgemini.com::5019ed5b-5885-4b0a-89b0-73991e36de5e" providerId="AD" clId="Web-{9C28B62D-5559-4868-8D7D-89265A8B0152}" dt="2020-04-09T10:59:37.165" v="200"/>
          <ac:spMkLst>
            <pc:docMk/>
            <pc:sldMk cId="891768514" sldId="1143"/>
            <ac:spMk id="18" creationId="{100A65B1-0270-4423-90DC-859D61C7EBC7}"/>
          </ac:spMkLst>
        </pc:spChg>
        <pc:picChg chg="mod">
          <ac:chgData name="Verma, Praveen Kumar" userId="S::praveen.verma@capgemini.com::5019ed5b-5885-4b0a-89b0-73991e36de5e" providerId="AD" clId="Web-{9C28B62D-5559-4868-8D7D-89265A8B0152}" dt="2020-04-09T10:52:27.945" v="106" actId="14100"/>
          <ac:picMkLst>
            <pc:docMk/>
            <pc:sldMk cId="891768514" sldId="1143"/>
            <ac:picMk id="1026" creationId="{FBB27120-A9CB-4628-A664-269F08168A0F}"/>
          </ac:picMkLst>
        </pc:picChg>
        <pc:picChg chg="mod">
          <ac:chgData name="Verma, Praveen Kumar" userId="S::praveen.verma@capgemini.com::5019ed5b-5885-4b0a-89b0-73991e36de5e" providerId="AD" clId="Web-{9C28B62D-5559-4868-8D7D-89265A8B0152}" dt="2020-04-09T10:52:20.523" v="103" actId="1076"/>
          <ac:picMkLst>
            <pc:docMk/>
            <pc:sldMk cId="891768514" sldId="1143"/>
            <ac:picMk id="1027" creationId="{148D0D88-58DC-4512-A5FE-2C7E60A0C61A}"/>
          </ac:picMkLst>
        </pc:picChg>
      </pc:sldChg>
      <pc:sldChg chg="modSp">
        <pc:chgData name="Verma, Praveen Kumar" userId="S::praveen.verma@capgemini.com::5019ed5b-5885-4b0a-89b0-73991e36de5e" providerId="AD" clId="Web-{9C28B62D-5559-4868-8D7D-89265A8B0152}" dt="2020-04-09T10:59:55.587" v="204"/>
        <pc:sldMkLst>
          <pc:docMk/>
          <pc:sldMk cId="3313754730" sldId="1149"/>
        </pc:sldMkLst>
        <pc:spChg chg="mod">
          <ac:chgData name="Verma, Praveen Kumar" userId="S::praveen.verma@capgemini.com::5019ed5b-5885-4b0a-89b0-73991e36de5e" providerId="AD" clId="Web-{9C28B62D-5559-4868-8D7D-89265A8B0152}" dt="2020-04-09T10:59:55.587" v="204"/>
          <ac:spMkLst>
            <pc:docMk/>
            <pc:sldMk cId="3313754730" sldId="1149"/>
            <ac:spMk id="4" creationId="{00000000-0000-0000-0000-000000000000}"/>
          </ac:spMkLst>
        </pc:spChg>
      </pc:sldChg>
      <pc:sldChg chg="modSp">
        <pc:chgData name="Verma, Praveen Kumar" userId="S::praveen.verma@capgemini.com::5019ed5b-5885-4b0a-89b0-73991e36de5e" providerId="AD" clId="Web-{9C28B62D-5559-4868-8D7D-89265A8B0152}" dt="2020-04-09T11:00:00.587" v="205"/>
        <pc:sldMkLst>
          <pc:docMk/>
          <pc:sldMk cId="2905839201" sldId="1150"/>
        </pc:sldMkLst>
        <pc:spChg chg="mod">
          <ac:chgData name="Verma, Praveen Kumar" userId="S::praveen.verma@capgemini.com::5019ed5b-5885-4b0a-89b0-73991e36de5e" providerId="AD" clId="Web-{9C28B62D-5559-4868-8D7D-89265A8B0152}" dt="2020-04-09T11:00:00.587" v="205"/>
          <ac:spMkLst>
            <pc:docMk/>
            <pc:sldMk cId="2905839201" sldId="1150"/>
            <ac:spMk id="4" creationId="{00000000-0000-0000-0000-000000000000}"/>
          </ac:spMkLst>
        </pc:spChg>
      </pc:sldChg>
      <pc:sldChg chg="modSp">
        <pc:chgData name="Verma, Praveen Kumar" userId="S::praveen.verma@capgemini.com::5019ed5b-5885-4b0a-89b0-73991e36de5e" providerId="AD" clId="Web-{9C28B62D-5559-4868-8D7D-89265A8B0152}" dt="2020-04-09T11:00:05.525" v="206"/>
        <pc:sldMkLst>
          <pc:docMk/>
          <pc:sldMk cId="2301304785" sldId="1151"/>
        </pc:sldMkLst>
        <pc:spChg chg="mod">
          <ac:chgData name="Verma, Praveen Kumar" userId="S::praveen.verma@capgemini.com::5019ed5b-5885-4b0a-89b0-73991e36de5e" providerId="AD" clId="Web-{9C28B62D-5559-4868-8D7D-89265A8B0152}" dt="2020-04-09T11:00:05.525" v="206"/>
          <ac:spMkLst>
            <pc:docMk/>
            <pc:sldMk cId="2301304785" sldId="1151"/>
            <ac:spMk id="4" creationId="{00000000-0000-0000-0000-000000000000}"/>
          </ac:spMkLst>
        </pc:spChg>
      </pc:sldChg>
      <pc:sldChg chg="modSp">
        <pc:chgData name="Verma, Praveen Kumar" userId="S::praveen.verma@capgemini.com::5019ed5b-5885-4b0a-89b0-73991e36de5e" providerId="AD" clId="Web-{9C28B62D-5559-4868-8D7D-89265A8B0152}" dt="2020-04-09T10:59:48.259" v="203" actId="1076"/>
        <pc:sldMkLst>
          <pc:docMk/>
          <pc:sldMk cId="1483799250" sldId="1152"/>
        </pc:sldMkLst>
        <pc:spChg chg="mod">
          <ac:chgData name="Verma, Praveen Kumar" userId="S::praveen.verma@capgemini.com::5019ed5b-5885-4b0a-89b0-73991e36de5e" providerId="AD" clId="Web-{9C28B62D-5559-4868-8D7D-89265A8B0152}" dt="2020-04-09T10:59:45.290" v="202"/>
          <ac:spMkLst>
            <pc:docMk/>
            <pc:sldMk cId="1483799250" sldId="1152"/>
            <ac:spMk id="4" creationId="{00000000-0000-0000-0000-000000000000}"/>
          </ac:spMkLst>
        </pc:spChg>
        <pc:spChg chg="mod">
          <ac:chgData name="Verma, Praveen Kumar" userId="S::praveen.verma@capgemini.com::5019ed5b-5885-4b0a-89b0-73991e36de5e" providerId="AD" clId="Web-{9C28B62D-5559-4868-8D7D-89265A8B0152}" dt="2020-04-09T10:59:48.259" v="203" actId="1076"/>
          <ac:spMkLst>
            <pc:docMk/>
            <pc:sldMk cId="1483799250" sldId="1152"/>
            <ac:spMk id="5" creationId="{7722260D-F7E8-48C5-918C-06DA58BAD482}"/>
          </ac:spMkLst>
        </pc:spChg>
      </pc:sldChg>
      <pc:sldChg chg="addSp modSp">
        <pc:chgData name="Verma, Praveen Kumar" userId="S::praveen.verma@capgemini.com::5019ed5b-5885-4b0a-89b0-73991e36de5e" providerId="AD" clId="Web-{9C28B62D-5559-4868-8D7D-89265A8B0152}" dt="2020-04-09T11:00:42.415" v="213"/>
        <pc:sldMkLst>
          <pc:docMk/>
          <pc:sldMk cId="1810447284" sldId="1153"/>
        </pc:sldMkLst>
        <pc:spChg chg="add mod">
          <ac:chgData name="Verma, Praveen Kumar" userId="S::praveen.verma@capgemini.com::5019ed5b-5885-4b0a-89b0-73991e36de5e" providerId="AD" clId="Web-{9C28B62D-5559-4868-8D7D-89265A8B0152}" dt="2020-04-09T10:54:36.414" v="133" actId="1076"/>
          <ac:spMkLst>
            <pc:docMk/>
            <pc:sldMk cId="1810447284" sldId="1153"/>
            <ac:spMk id="2" creationId="{AD33D796-61DB-4C4E-BC29-63C8C91D5BBF}"/>
          </ac:spMkLst>
        </pc:spChg>
        <pc:spChg chg="mod">
          <ac:chgData name="Verma, Praveen Kumar" userId="S::praveen.verma@capgemini.com::5019ed5b-5885-4b0a-89b0-73991e36de5e" providerId="AD" clId="Web-{9C28B62D-5559-4868-8D7D-89265A8B0152}" dt="2020-04-09T11:00:42.415" v="213"/>
          <ac:spMkLst>
            <pc:docMk/>
            <pc:sldMk cId="1810447284" sldId="1153"/>
            <ac:spMk id="3" creationId="{00000000-0000-0000-0000-000000000000}"/>
          </ac:spMkLst>
        </pc:spChg>
        <pc:spChg chg="add mod">
          <ac:chgData name="Verma, Praveen Kumar" userId="S::praveen.verma@capgemini.com::5019ed5b-5885-4b0a-89b0-73991e36de5e" providerId="AD" clId="Web-{9C28B62D-5559-4868-8D7D-89265A8B0152}" dt="2020-04-09T10:54:36.430" v="134" actId="1076"/>
          <ac:spMkLst>
            <pc:docMk/>
            <pc:sldMk cId="1810447284" sldId="1153"/>
            <ac:spMk id="5" creationId="{B704A5DC-A8F0-488A-84FF-86BF3CF45F8A}"/>
          </ac:spMkLst>
        </pc:spChg>
      </pc:sldChg>
      <pc:sldChg chg="del">
        <pc:chgData name="Verma, Praveen Kumar" userId="S::praveen.verma@capgemini.com::5019ed5b-5885-4b0a-89b0-73991e36de5e" providerId="AD" clId="Web-{9C28B62D-5559-4868-8D7D-89265A8B0152}" dt="2020-04-09T10:54:39.023" v="135"/>
        <pc:sldMkLst>
          <pc:docMk/>
          <pc:sldMk cId="306018200" sldId="1154"/>
        </pc:sldMkLst>
      </pc:sldChg>
      <pc:sldChg chg="modSp">
        <pc:chgData name="Verma, Praveen Kumar" userId="S::praveen.verma@capgemini.com::5019ed5b-5885-4b0a-89b0-73991e36de5e" providerId="AD" clId="Web-{9C28B62D-5559-4868-8D7D-89265A8B0152}" dt="2020-04-09T11:00:15.853" v="207"/>
        <pc:sldMkLst>
          <pc:docMk/>
          <pc:sldMk cId="2358191449" sldId="1155"/>
        </pc:sldMkLst>
        <pc:spChg chg="mod">
          <ac:chgData name="Verma, Praveen Kumar" userId="S::praveen.verma@capgemini.com::5019ed5b-5885-4b0a-89b0-73991e36de5e" providerId="AD" clId="Web-{9C28B62D-5559-4868-8D7D-89265A8B0152}" dt="2020-04-09T11:00:15.853" v="207"/>
          <ac:spMkLst>
            <pc:docMk/>
            <pc:sldMk cId="2358191449" sldId="1155"/>
            <ac:spMk id="4" creationId="{00000000-0000-0000-0000-000000000000}"/>
          </ac:spMkLst>
        </pc:spChg>
      </pc:sldChg>
      <pc:sldChg chg="modSp">
        <pc:chgData name="Verma, Praveen Kumar" userId="S::praveen.verma@capgemini.com::5019ed5b-5885-4b0a-89b0-73991e36de5e" providerId="AD" clId="Web-{9C28B62D-5559-4868-8D7D-89265A8B0152}" dt="2020-04-09T11:00:24.696" v="209"/>
        <pc:sldMkLst>
          <pc:docMk/>
          <pc:sldMk cId="2649027120" sldId="1156"/>
        </pc:sldMkLst>
        <pc:spChg chg="mod">
          <ac:chgData name="Verma, Praveen Kumar" userId="S::praveen.verma@capgemini.com::5019ed5b-5885-4b0a-89b0-73991e36de5e" providerId="AD" clId="Web-{9C28B62D-5559-4868-8D7D-89265A8B0152}" dt="2020-04-09T11:00:24.696" v="209"/>
          <ac:spMkLst>
            <pc:docMk/>
            <pc:sldMk cId="2649027120" sldId="1156"/>
            <ac:spMk id="4" creationId="{00000000-0000-0000-0000-000000000000}"/>
          </ac:spMkLst>
        </pc:spChg>
      </pc:sldChg>
      <pc:sldChg chg="modSp">
        <pc:chgData name="Verma, Praveen Kumar" userId="S::praveen.verma@capgemini.com::5019ed5b-5885-4b0a-89b0-73991e36de5e" providerId="AD" clId="Web-{9C28B62D-5559-4868-8D7D-89265A8B0152}" dt="2020-04-09T11:00:20.181" v="208"/>
        <pc:sldMkLst>
          <pc:docMk/>
          <pc:sldMk cId="3451337394" sldId="1158"/>
        </pc:sldMkLst>
        <pc:spChg chg="mod">
          <ac:chgData name="Verma, Praveen Kumar" userId="S::praveen.verma@capgemini.com::5019ed5b-5885-4b0a-89b0-73991e36de5e" providerId="AD" clId="Web-{9C28B62D-5559-4868-8D7D-89265A8B0152}" dt="2020-04-09T11:00:20.181" v="208"/>
          <ac:spMkLst>
            <pc:docMk/>
            <pc:sldMk cId="3451337394" sldId="1158"/>
            <ac:spMk id="4" creationId="{00000000-0000-0000-0000-000000000000}"/>
          </ac:spMkLst>
        </pc:spChg>
      </pc:sldChg>
      <pc:sldChg chg="add del replId">
        <pc:chgData name="Verma, Praveen Kumar" userId="S::praveen.verma@capgemini.com::5019ed5b-5885-4b0a-89b0-73991e36de5e" providerId="AD" clId="Web-{9C28B62D-5559-4868-8D7D-89265A8B0152}" dt="2020-04-09T10:43:23.349" v="8"/>
        <pc:sldMkLst>
          <pc:docMk/>
          <pc:sldMk cId="3564661733" sldId="1166"/>
        </pc:sldMkLst>
      </pc:sldChg>
    </pc:docChg>
  </pc:docChgLst>
  <pc:docChgLst>
    <pc:chgData name="Verma, Praveen Kumar" userId="S::praveen.verma@capgemini.com::5019ed5b-5885-4b0a-89b0-73991e36de5e" providerId="AD" clId="Web-{FBCD030E-177A-44A8-A56C-533FB0282316}"/>
    <pc:docChg chg="modSld">
      <pc:chgData name="Verma, Praveen Kumar" userId="S::praveen.verma@capgemini.com::5019ed5b-5885-4b0a-89b0-73991e36de5e" providerId="AD" clId="Web-{FBCD030E-177A-44A8-A56C-533FB0282316}" dt="2020-04-09T05:10:58.233" v="0" actId="1076"/>
      <pc:docMkLst>
        <pc:docMk/>
      </pc:docMkLst>
      <pc:sldChg chg="modSp">
        <pc:chgData name="Verma, Praveen Kumar" userId="S::praveen.verma@capgemini.com::5019ed5b-5885-4b0a-89b0-73991e36de5e" providerId="AD" clId="Web-{FBCD030E-177A-44A8-A56C-533FB0282316}" dt="2020-04-09T05:10:58.233" v="0" actId="1076"/>
        <pc:sldMkLst>
          <pc:docMk/>
          <pc:sldMk cId="603214010" sldId="290"/>
        </pc:sldMkLst>
        <pc:graphicFrameChg chg="mod">
          <ac:chgData name="Verma, Praveen Kumar" userId="S::praveen.verma@capgemini.com::5019ed5b-5885-4b0a-89b0-73991e36de5e" providerId="AD" clId="Web-{FBCD030E-177A-44A8-A56C-533FB0282316}" dt="2020-04-09T05:10:58.233" v="0" actId="1076"/>
          <ac:graphicFrameMkLst>
            <pc:docMk/>
            <pc:sldMk cId="603214010" sldId="290"/>
            <ac:graphicFrameMk id="2" creationId="{6649BD2C-E7A8-4478-8FC4-A6B35CC21B3F}"/>
          </ac:graphicFrameMkLst>
        </pc:graphicFrameChg>
      </pc:sldChg>
    </pc:docChg>
  </pc:docChgLst>
  <pc:docChgLst>
    <pc:chgData name="Verma, Praveen Kumar" userId="S::praveen.verma@capgemini.com::5019ed5b-5885-4b0a-89b0-73991e36de5e" providerId="AD" clId="Web-{2B1607C3-919E-4E1E-861D-1DE79A906FEB}"/>
    <pc:docChg chg="modSld">
      <pc:chgData name="Verma, Praveen Kumar" userId="S::praveen.verma@capgemini.com::5019ed5b-5885-4b0a-89b0-73991e36de5e" providerId="AD" clId="Web-{2B1607C3-919E-4E1E-861D-1DE79A906FEB}" dt="2020-04-09T11:13:21.015" v="1"/>
      <pc:docMkLst>
        <pc:docMk/>
      </pc:docMkLst>
      <pc:sldChg chg="addSp delSp modSp">
        <pc:chgData name="Verma, Praveen Kumar" userId="S::praveen.verma@capgemini.com::5019ed5b-5885-4b0a-89b0-73991e36de5e" providerId="AD" clId="Web-{2B1607C3-919E-4E1E-861D-1DE79A906FEB}" dt="2020-04-09T11:13:21.015" v="1"/>
        <pc:sldMkLst>
          <pc:docMk/>
          <pc:sldMk cId="1865774965" sldId="1166"/>
        </pc:sldMkLst>
        <pc:picChg chg="add del mod">
          <ac:chgData name="Verma, Praveen Kumar" userId="S::praveen.verma@capgemini.com::5019ed5b-5885-4b0a-89b0-73991e36de5e" providerId="AD" clId="Web-{2B1607C3-919E-4E1E-861D-1DE79A906FEB}" dt="2020-04-09T11:13:21.015" v="1"/>
          <ac:picMkLst>
            <pc:docMk/>
            <pc:sldMk cId="1865774965" sldId="1166"/>
            <ac:picMk id="2" creationId="{5B9D65C1-7A55-46D6-B157-B0D2139991A2}"/>
          </ac:picMkLst>
        </pc:picChg>
      </pc:sldChg>
    </pc:docChg>
  </pc:docChgLst>
  <pc:docChgLst>
    <pc:chgData name="Verma, Praveen Kumar" userId="S::praveen.verma@capgemini.com::5019ed5b-5885-4b0a-89b0-73991e36de5e" providerId="AD" clId="Web-{9D62023C-5C10-43B8-ADF7-0CF6B426B7FD}"/>
    <pc:docChg chg="addSld modSld sldOrd">
      <pc:chgData name="Verma, Praveen Kumar" userId="S::praveen.verma@capgemini.com::5019ed5b-5885-4b0a-89b0-73991e36de5e" providerId="AD" clId="Web-{9D62023C-5C10-43B8-ADF7-0CF6B426B7FD}" dt="2020-04-09T11:03:35.711" v="36"/>
      <pc:docMkLst>
        <pc:docMk/>
      </pc:docMkLst>
      <pc:sldChg chg="addSp delSp modSp">
        <pc:chgData name="Verma, Praveen Kumar" userId="S::praveen.verma@capgemini.com::5019ed5b-5885-4b0a-89b0-73991e36de5e" providerId="AD" clId="Web-{9D62023C-5C10-43B8-ADF7-0CF6B426B7FD}" dt="2020-04-09T11:01:44.336" v="1"/>
        <pc:sldMkLst>
          <pc:docMk/>
          <pc:sldMk cId="2541826867" sldId="278"/>
        </pc:sldMkLst>
        <pc:picChg chg="add del mod">
          <ac:chgData name="Verma, Praveen Kumar" userId="S::praveen.verma@capgemini.com::5019ed5b-5885-4b0a-89b0-73991e36de5e" providerId="AD" clId="Web-{9D62023C-5C10-43B8-ADF7-0CF6B426B7FD}" dt="2020-04-09T11:01:44.336" v="1"/>
          <ac:picMkLst>
            <pc:docMk/>
            <pc:sldMk cId="2541826867" sldId="278"/>
            <ac:picMk id="4" creationId="{D8506366-5D6B-4176-A207-8D2F367658D6}"/>
          </ac:picMkLst>
        </pc:picChg>
      </pc:sldChg>
      <pc:sldChg chg="addSp delSp modSp">
        <pc:chgData name="Verma, Praveen Kumar" userId="S::praveen.verma@capgemini.com::5019ed5b-5885-4b0a-89b0-73991e36de5e" providerId="AD" clId="Web-{9D62023C-5C10-43B8-ADF7-0CF6B426B7FD}" dt="2020-04-09T11:02:15.664" v="3"/>
        <pc:sldMkLst>
          <pc:docMk/>
          <pc:sldMk cId="1665923103" sldId="288"/>
        </pc:sldMkLst>
        <pc:picChg chg="add del mod">
          <ac:chgData name="Verma, Praveen Kumar" userId="S::praveen.verma@capgemini.com::5019ed5b-5885-4b0a-89b0-73991e36de5e" providerId="AD" clId="Web-{9D62023C-5C10-43B8-ADF7-0CF6B426B7FD}" dt="2020-04-09T11:02:15.664" v="3"/>
          <ac:picMkLst>
            <pc:docMk/>
            <pc:sldMk cId="1665923103" sldId="288"/>
            <ac:picMk id="4" creationId="{1E7D596F-F483-4418-B85B-8D2B224D3791}"/>
          </ac:picMkLst>
        </pc:picChg>
      </pc:sldChg>
      <pc:sldChg chg="ord">
        <pc:chgData name="Verma, Praveen Kumar" userId="S::praveen.verma@capgemini.com::5019ed5b-5885-4b0a-89b0-73991e36de5e" providerId="AD" clId="Web-{9D62023C-5C10-43B8-ADF7-0CF6B426B7FD}" dt="2020-04-09T11:03:35.711" v="36"/>
        <pc:sldMkLst>
          <pc:docMk/>
          <pc:sldMk cId="3695025052" sldId="1165"/>
        </pc:sldMkLst>
      </pc:sldChg>
      <pc:sldChg chg="addSp delSp modSp add ord replId">
        <pc:chgData name="Verma, Praveen Kumar" userId="S::praveen.verma@capgemini.com::5019ed5b-5885-4b0a-89b0-73991e36de5e" providerId="AD" clId="Web-{9D62023C-5C10-43B8-ADF7-0CF6B426B7FD}" dt="2020-04-09T11:02:53.305" v="13"/>
        <pc:sldMkLst>
          <pc:docMk/>
          <pc:sldMk cId="1865774965" sldId="1166"/>
        </pc:sldMkLst>
        <pc:spChg chg="del">
          <ac:chgData name="Verma, Praveen Kumar" userId="S::praveen.verma@capgemini.com::5019ed5b-5885-4b0a-89b0-73991e36de5e" providerId="AD" clId="Web-{9D62023C-5C10-43B8-ADF7-0CF6B426B7FD}" dt="2020-04-09T11:02:35.883" v="6"/>
          <ac:spMkLst>
            <pc:docMk/>
            <pc:sldMk cId="1865774965" sldId="1166"/>
            <ac:spMk id="8" creationId="{00000000-0000-0000-0000-000000000000}"/>
          </ac:spMkLst>
        </pc:spChg>
        <pc:grpChg chg="del">
          <ac:chgData name="Verma, Praveen Kumar" userId="S::praveen.verma@capgemini.com::5019ed5b-5885-4b0a-89b0-73991e36de5e" providerId="AD" clId="Web-{9D62023C-5C10-43B8-ADF7-0CF6B426B7FD}" dt="2020-04-09T11:02:35.883" v="9"/>
          <ac:grpSpMkLst>
            <pc:docMk/>
            <pc:sldMk cId="1865774965" sldId="1166"/>
            <ac:grpSpMk id="23" creationId="{00000000-0000-0000-0000-000000000000}"/>
          </ac:grpSpMkLst>
        </pc:grpChg>
        <pc:graphicFrameChg chg="del">
          <ac:chgData name="Verma, Praveen Kumar" userId="S::praveen.verma@capgemini.com::5019ed5b-5885-4b0a-89b0-73991e36de5e" providerId="AD" clId="Web-{9D62023C-5C10-43B8-ADF7-0CF6B426B7FD}" dt="2020-04-09T11:02:35.883" v="7"/>
          <ac:graphicFrameMkLst>
            <pc:docMk/>
            <pc:sldMk cId="1865774965" sldId="1166"/>
            <ac:graphicFrameMk id="7" creationId="{00000000-0000-0000-0000-000000000000}"/>
          </ac:graphicFrameMkLst>
        </pc:graphicFrameChg>
        <pc:picChg chg="add del mod">
          <ac:chgData name="Verma, Praveen Kumar" userId="S::praveen.verma@capgemini.com::5019ed5b-5885-4b0a-89b0-73991e36de5e" providerId="AD" clId="Web-{9D62023C-5C10-43B8-ADF7-0CF6B426B7FD}" dt="2020-04-09T11:02:39.273" v="11"/>
          <ac:picMkLst>
            <pc:docMk/>
            <pc:sldMk cId="1865774965" sldId="1166"/>
            <ac:picMk id="2" creationId="{EF5AC9AF-D36D-4A13-8EAC-F0D379A99E65}"/>
          </ac:picMkLst>
        </pc:picChg>
        <pc:picChg chg="add del mod">
          <ac:chgData name="Verma, Praveen Kumar" userId="S::praveen.verma@capgemini.com::5019ed5b-5885-4b0a-89b0-73991e36de5e" providerId="AD" clId="Web-{9D62023C-5C10-43B8-ADF7-0CF6B426B7FD}" dt="2020-04-09T11:02:53.305" v="13"/>
          <ac:picMkLst>
            <pc:docMk/>
            <pc:sldMk cId="1865774965" sldId="1166"/>
            <ac:picMk id="4" creationId="{C2262AC9-6254-4C8B-BDE9-5101A796499A}"/>
          </ac:picMkLst>
        </pc:picChg>
        <pc:picChg chg="del">
          <ac:chgData name="Verma, Praveen Kumar" userId="S::praveen.verma@capgemini.com::5019ed5b-5885-4b0a-89b0-73991e36de5e" providerId="AD" clId="Web-{9D62023C-5C10-43B8-ADF7-0CF6B426B7FD}" dt="2020-04-09T11:02:35.883" v="8"/>
          <ac:picMkLst>
            <pc:docMk/>
            <pc:sldMk cId="1865774965" sldId="1166"/>
            <ac:picMk id="24" creationId="{00000000-0000-0000-0000-000000000000}"/>
          </ac:picMkLst>
        </pc:picChg>
      </pc:sldChg>
      <pc:sldChg chg="modSp add ord replId">
        <pc:chgData name="Verma, Praveen Kumar" userId="S::praveen.verma@capgemini.com::5019ed5b-5885-4b0a-89b0-73991e36de5e" providerId="AD" clId="Web-{9D62023C-5C10-43B8-ADF7-0CF6B426B7FD}" dt="2020-04-09T11:03:15.914" v="29" actId="20577"/>
        <pc:sldMkLst>
          <pc:docMk/>
          <pc:sldMk cId="1452133109" sldId="1167"/>
        </pc:sldMkLst>
        <pc:spChg chg="mod">
          <ac:chgData name="Verma, Praveen Kumar" userId="S::praveen.verma@capgemini.com::5019ed5b-5885-4b0a-89b0-73991e36de5e" providerId="AD" clId="Web-{9D62023C-5C10-43B8-ADF7-0CF6B426B7FD}" dt="2020-04-09T11:03:10.320" v="16" actId="20577"/>
          <ac:spMkLst>
            <pc:docMk/>
            <pc:sldMk cId="1452133109" sldId="1167"/>
            <ac:spMk id="2" creationId="{00000000-0000-0000-0000-000000000000}"/>
          </ac:spMkLst>
        </pc:spChg>
        <pc:spChg chg="mod">
          <ac:chgData name="Verma, Praveen Kumar" userId="S::praveen.verma@capgemini.com::5019ed5b-5885-4b0a-89b0-73991e36de5e" providerId="AD" clId="Web-{9D62023C-5C10-43B8-ADF7-0CF6B426B7FD}" dt="2020-04-09T11:03:15.914" v="29" actId="20577"/>
          <ac:spMkLst>
            <pc:docMk/>
            <pc:sldMk cId="1452133109" sldId="1167"/>
            <ac:spMk id="5" creationId="{00000000-0000-0000-0000-000000000000}"/>
          </ac:spMkLst>
        </pc:spChg>
      </pc:sldChg>
      <pc:sldChg chg="add replId">
        <pc:chgData name="Verma, Praveen Kumar" userId="S::praveen.verma@capgemini.com::5019ed5b-5885-4b0a-89b0-73991e36de5e" providerId="AD" clId="Web-{9D62023C-5C10-43B8-ADF7-0CF6B426B7FD}" dt="2020-04-09T11:03:30.758" v="32"/>
        <pc:sldMkLst>
          <pc:docMk/>
          <pc:sldMk cId="3782108133" sldId="1168"/>
        </pc:sldMkLst>
      </pc:sldChg>
      <pc:sldChg chg="add replId">
        <pc:chgData name="Verma, Praveen Kumar" userId="S::praveen.verma@capgemini.com::5019ed5b-5885-4b0a-89b0-73991e36de5e" providerId="AD" clId="Web-{9D62023C-5C10-43B8-ADF7-0CF6B426B7FD}" dt="2020-04-09T11:03:31.196" v="33"/>
        <pc:sldMkLst>
          <pc:docMk/>
          <pc:sldMk cId="3733997851" sldId="1169"/>
        </pc:sldMkLst>
      </pc:sldChg>
      <pc:sldChg chg="add replId">
        <pc:chgData name="Verma, Praveen Kumar" userId="S::praveen.verma@capgemini.com::5019ed5b-5885-4b0a-89b0-73991e36de5e" providerId="AD" clId="Web-{9D62023C-5C10-43B8-ADF7-0CF6B426B7FD}" dt="2020-04-09T11:03:32.946" v="34"/>
        <pc:sldMkLst>
          <pc:docMk/>
          <pc:sldMk cId="88875034" sldId="1170"/>
        </pc:sldMkLst>
      </pc:sldChg>
      <pc:sldChg chg="add replId">
        <pc:chgData name="Verma, Praveen Kumar" userId="S::praveen.verma@capgemini.com::5019ed5b-5885-4b0a-89b0-73991e36de5e" providerId="AD" clId="Web-{9D62023C-5C10-43B8-ADF7-0CF6B426B7FD}" dt="2020-04-09T11:03:33.383" v="35"/>
        <pc:sldMkLst>
          <pc:docMk/>
          <pc:sldMk cId="673647208" sldId="1171"/>
        </pc:sldMkLst>
      </pc:sldChg>
    </pc:docChg>
  </pc:docChgLst>
  <pc:docChgLst>
    <pc:chgData name="Verma, Praveen Kumar" userId="S::praveen.verma@capgemini.com::5019ed5b-5885-4b0a-89b0-73991e36de5e" providerId="AD" clId="Web-{8197E0A5-6928-4EF2-A4A8-6FD4291750D9}"/>
    <pc:docChg chg="addSld sldOrd addMainMaster modMainMaster">
      <pc:chgData name="Verma, Praveen Kumar" userId="S::praveen.verma@capgemini.com::5019ed5b-5885-4b0a-89b0-73991e36de5e" providerId="AD" clId="Web-{8197E0A5-6928-4EF2-A4A8-6FD4291750D9}" dt="2020-04-09T05:20:23.839" v="2"/>
      <pc:docMkLst>
        <pc:docMk/>
      </pc:docMkLst>
      <pc:sldChg chg="ord">
        <pc:chgData name="Verma, Praveen Kumar" userId="S::praveen.verma@capgemini.com::5019ed5b-5885-4b0a-89b0-73991e36de5e" providerId="AD" clId="Web-{8197E0A5-6928-4EF2-A4A8-6FD4291750D9}" dt="2020-04-09T05:20:23.839" v="2"/>
        <pc:sldMkLst>
          <pc:docMk/>
          <pc:sldMk cId="4223587498" sldId="273"/>
        </pc:sldMkLst>
      </pc:sldChg>
      <pc:sldChg chg="add">
        <pc:chgData name="Verma, Praveen Kumar" userId="S::praveen.verma@capgemini.com::5019ed5b-5885-4b0a-89b0-73991e36de5e" providerId="AD" clId="Web-{8197E0A5-6928-4EF2-A4A8-6FD4291750D9}" dt="2020-04-09T05:20:17.448" v="0"/>
        <pc:sldMkLst>
          <pc:docMk/>
          <pc:sldMk cId="3921797013" sldId="292"/>
        </pc:sldMkLst>
      </pc:sldChg>
      <pc:sldChg chg="add">
        <pc:chgData name="Verma, Praveen Kumar" userId="S::praveen.verma@capgemini.com::5019ed5b-5885-4b0a-89b0-73991e36de5e" providerId="AD" clId="Web-{8197E0A5-6928-4EF2-A4A8-6FD4291750D9}" dt="2020-04-09T05:20:17.729" v="1"/>
        <pc:sldMkLst>
          <pc:docMk/>
          <pc:sldMk cId="116489654" sldId="293"/>
        </pc:sldMkLst>
      </pc:sldChg>
      <pc:sldMasterChg chg="add addSldLayout">
        <pc:chgData name="Verma, Praveen Kumar" userId="S::praveen.verma@capgemini.com::5019ed5b-5885-4b0a-89b0-73991e36de5e" providerId="AD" clId="Web-{8197E0A5-6928-4EF2-A4A8-6FD4291750D9}" dt="2020-04-09T05:20:17.448" v="0"/>
        <pc:sldMasterMkLst>
          <pc:docMk/>
          <pc:sldMasterMk cId="3401922812" sldId="2147483648"/>
        </pc:sldMasterMkLst>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595813755" sldId="2147483649"/>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1344053479" sldId="2147483650"/>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4023648127" sldId="2147483651"/>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1133552762" sldId="2147483652"/>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1936606051" sldId="2147483653"/>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632304306" sldId="2147483654"/>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1128311101" sldId="2147483655"/>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715373573" sldId="2147483656"/>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2886371349" sldId="2147483657"/>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1469292835" sldId="2147483658"/>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3077901921" sldId="2147483659"/>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776455043" sldId="2147483660"/>
          </pc:sldLayoutMkLst>
        </pc:sldLayoutChg>
        <pc:sldLayoutChg chg="add">
          <pc:chgData name="Verma, Praveen Kumar" userId="S::praveen.verma@capgemini.com::5019ed5b-5885-4b0a-89b0-73991e36de5e" providerId="AD" clId="Web-{8197E0A5-6928-4EF2-A4A8-6FD4291750D9}" dt="2020-04-09T05:20:17.448" v="0"/>
          <pc:sldLayoutMkLst>
            <pc:docMk/>
            <pc:sldMasterMk cId="3401922812" sldId="2147483648"/>
            <pc:sldLayoutMk cId="1455870828" sldId="2147483662"/>
          </pc:sldLayoutMkLst>
        </pc:sldLayoutChg>
      </pc:sldMasterChg>
      <pc:sldMasterChg chg="replId modSldLayout">
        <pc:chgData name="Verma, Praveen Kumar" userId="S::praveen.verma@capgemini.com::5019ed5b-5885-4b0a-89b0-73991e36de5e" providerId="AD" clId="Web-{8197E0A5-6928-4EF2-A4A8-6FD4291750D9}" dt="2020-04-09T05:20:17.448" v="0"/>
        <pc:sldMasterMkLst>
          <pc:docMk/>
          <pc:sldMasterMk cId="1744720447" sldId="2147483663"/>
        </pc:sldMasterMkLst>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2385980752" sldId="2147483664"/>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1419362980" sldId="2147483665"/>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3001287455" sldId="2147483666"/>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3002095057" sldId="2147483667"/>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2726739061" sldId="2147483668"/>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2703484013" sldId="2147483669"/>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2456044755" sldId="2147483670"/>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27049410" sldId="2147483671"/>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1707183999" sldId="2147483672"/>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1826490933" sldId="2147483673"/>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2379190090" sldId="2147483674"/>
          </pc:sldLayoutMkLst>
        </pc:sldLayoutChg>
        <pc:sldLayoutChg chg="replId">
          <pc:chgData name="Verma, Praveen Kumar" userId="S::praveen.verma@capgemini.com::5019ed5b-5885-4b0a-89b0-73991e36de5e" providerId="AD" clId="Web-{8197E0A5-6928-4EF2-A4A8-6FD4291750D9}" dt="2020-04-09T05:20:17.448" v="0"/>
          <pc:sldLayoutMkLst>
            <pc:docMk/>
            <pc:sldMasterMk cId="1744720447" sldId="2147483663"/>
            <pc:sldLayoutMk cId="1983113554" sldId="2147483675"/>
          </pc:sldLayoutMkLst>
        </pc:sldLayoutChg>
      </pc:sldMasterChg>
    </pc:docChg>
  </pc:docChgLst>
  <pc:docChgLst>
    <pc:chgData name="Verma, Praveen Kumar" userId="S::praveen.verma@capgemini.com::5019ed5b-5885-4b0a-89b0-73991e36de5e" providerId="AD" clId="Web-{64CEBE7C-92BB-4639-A9E3-1D625858FC0A}"/>
    <pc:docChg chg="modSld sldOrd">
      <pc:chgData name="Verma, Praveen Kumar" userId="S::praveen.verma@capgemini.com::5019ed5b-5885-4b0a-89b0-73991e36de5e" providerId="AD" clId="Web-{64CEBE7C-92BB-4639-A9E3-1D625858FC0A}" dt="2020-04-09T11:36:06.007" v="16"/>
      <pc:docMkLst>
        <pc:docMk/>
      </pc:docMkLst>
      <pc:sldChg chg="modSp">
        <pc:chgData name="Verma, Praveen Kumar" userId="S::praveen.verma@capgemini.com::5019ed5b-5885-4b0a-89b0-73991e36de5e" providerId="AD" clId="Web-{64CEBE7C-92BB-4639-A9E3-1D625858FC0A}" dt="2020-04-09T11:32:38.568" v="9"/>
        <pc:sldMkLst>
          <pc:docMk/>
          <pc:sldMk cId="1877698572" sldId="276"/>
        </pc:sldMkLst>
        <pc:spChg chg="mod">
          <ac:chgData name="Verma, Praveen Kumar" userId="S::praveen.verma@capgemini.com::5019ed5b-5885-4b0a-89b0-73991e36de5e" providerId="AD" clId="Web-{64CEBE7C-92BB-4639-A9E3-1D625858FC0A}" dt="2020-04-09T11:32:38.568" v="9"/>
          <ac:spMkLst>
            <pc:docMk/>
            <pc:sldMk cId="1877698572" sldId="276"/>
            <ac:spMk id="3" creationId="{581417BA-7F6A-4199-B3E1-8E634597E71E}"/>
          </ac:spMkLst>
        </pc:spChg>
      </pc:sldChg>
      <pc:sldChg chg="modSp">
        <pc:chgData name="Verma, Praveen Kumar" userId="S::praveen.verma@capgemini.com::5019ed5b-5885-4b0a-89b0-73991e36de5e" providerId="AD" clId="Web-{64CEBE7C-92BB-4639-A9E3-1D625858FC0A}" dt="2020-04-09T11:35:17.054" v="12"/>
        <pc:sldMkLst>
          <pc:docMk/>
          <pc:sldMk cId="2541826867" sldId="278"/>
        </pc:sldMkLst>
        <pc:spChg chg="mod">
          <ac:chgData name="Verma, Praveen Kumar" userId="S::praveen.verma@capgemini.com::5019ed5b-5885-4b0a-89b0-73991e36de5e" providerId="AD" clId="Web-{64CEBE7C-92BB-4639-A9E3-1D625858FC0A}" dt="2020-04-09T11:35:17.054" v="12"/>
          <ac:spMkLst>
            <pc:docMk/>
            <pc:sldMk cId="2541826867" sldId="278"/>
            <ac:spMk id="5" creationId="{DF5CF2A7-E28D-4893-8BE9-C636ED5369BB}"/>
          </ac:spMkLst>
        </pc:spChg>
      </pc:sldChg>
      <pc:sldChg chg="ord">
        <pc:chgData name="Verma, Praveen Kumar" userId="S::praveen.verma@capgemini.com::5019ed5b-5885-4b0a-89b0-73991e36de5e" providerId="AD" clId="Web-{64CEBE7C-92BB-4639-A9E3-1D625858FC0A}" dt="2020-04-09T11:36:06.007" v="16"/>
        <pc:sldMkLst>
          <pc:docMk/>
          <pc:sldMk cId="3790526720" sldId="280"/>
        </pc:sldMkLst>
      </pc:sldChg>
      <pc:sldChg chg="modSp ord">
        <pc:chgData name="Verma, Praveen Kumar" userId="S::praveen.verma@capgemini.com::5019ed5b-5885-4b0a-89b0-73991e36de5e" providerId="AD" clId="Web-{64CEBE7C-92BB-4639-A9E3-1D625858FC0A}" dt="2020-04-09T11:36:06.007" v="14"/>
        <pc:sldMkLst>
          <pc:docMk/>
          <pc:sldMk cId="3427198618" sldId="282"/>
        </pc:sldMkLst>
        <pc:spChg chg="mod">
          <ac:chgData name="Verma, Praveen Kumar" userId="S::praveen.verma@capgemini.com::5019ed5b-5885-4b0a-89b0-73991e36de5e" providerId="AD" clId="Web-{64CEBE7C-92BB-4639-A9E3-1D625858FC0A}" dt="2020-04-09T11:30:07.207" v="0"/>
          <ac:spMkLst>
            <pc:docMk/>
            <pc:sldMk cId="3427198618" sldId="282"/>
            <ac:spMk id="3" creationId="{00000000-0000-0000-0000-000000000000}"/>
          </ac:spMkLst>
        </pc:spChg>
        <pc:spChg chg="mod">
          <ac:chgData name="Verma, Praveen Kumar" userId="S::praveen.verma@capgemini.com::5019ed5b-5885-4b0a-89b0-73991e36de5e" providerId="AD" clId="Web-{64CEBE7C-92BB-4639-A9E3-1D625858FC0A}" dt="2020-04-09T11:30:35.566" v="3" actId="20577"/>
          <ac:spMkLst>
            <pc:docMk/>
            <pc:sldMk cId="3427198618" sldId="282"/>
            <ac:spMk id="5" creationId="{40C39213-8D64-4850-AC0E-521CA0042E95}"/>
          </ac:spMkLst>
        </pc:spChg>
        <pc:spChg chg="mod">
          <ac:chgData name="Verma, Praveen Kumar" userId="S::praveen.verma@capgemini.com::5019ed5b-5885-4b0a-89b0-73991e36de5e" providerId="AD" clId="Web-{64CEBE7C-92BB-4639-A9E3-1D625858FC0A}" dt="2020-04-09T11:30:37.957" v="7" actId="20577"/>
          <ac:spMkLst>
            <pc:docMk/>
            <pc:sldMk cId="3427198618" sldId="282"/>
            <ac:spMk id="11" creationId="{B54C33B3-FD57-4BC2-BFAA-520FE81CC2E7}"/>
          </ac:spMkLst>
        </pc:spChg>
      </pc:sldChg>
      <pc:sldChg chg="ord">
        <pc:chgData name="Verma, Praveen Kumar" userId="S::praveen.verma@capgemini.com::5019ed5b-5885-4b0a-89b0-73991e36de5e" providerId="AD" clId="Web-{64CEBE7C-92BB-4639-A9E3-1D625858FC0A}" dt="2020-04-09T11:36:06.007" v="13"/>
        <pc:sldMkLst>
          <pc:docMk/>
          <pc:sldMk cId="2498492418" sldId="285"/>
        </pc:sldMkLst>
      </pc:sldChg>
      <pc:sldChg chg="ord">
        <pc:chgData name="Verma, Praveen Kumar" userId="S::praveen.verma@capgemini.com::5019ed5b-5885-4b0a-89b0-73991e36de5e" providerId="AD" clId="Web-{64CEBE7C-92BB-4639-A9E3-1D625858FC0A}" dt="2020-04-09T11:36:06.007" v="15"/>
        <pc:sldMkLst>
          <pc:docMk/>
          <pc:sldMk cId="3620586437" sldId="1161"/>
        </pc:sldMkLst>
      </pc:sldChg>
    </pc:docChg>
  </pc:docChgLst>
  <pc:docChgLst>
    <pc:chgData name="Verma, Praveen Kumar" userId="S::praveen.verma@capgemini.com::5019ed5b-5885-4b0a-89b0-73991e36de5e" providerId="AD" clId="Web-{E3ADF47F-03CB-4BD7-B6AA-2EC5E3C8229A}"/>
    <pc:docChg chg="modSld">
      <pc:chgData name="Verma, Praveen Kumar" userId="S::praveen.verma@capgemini.com::5019ed5b-5885-4b0a-89b0-73991e36de5e" providerId="AD" clId="Web-{E3ADF47F-03CB-4BD7-B6AA-2EC5E3C8229A}" dt="2020-04-09T15:14:18.678" v="11" actId="20577"/>
      <pc:docMkLst>
        <pc:docMk/>
      </pc:docMkLst>
      <pc:sldChg chg="modSp">
        <pc:chgData name="Verma, Praveen Kumar" userId="S::praveen.verma@capgemini.com::5019ed5b-5885-4b0a-89b0-73991e36de5e" providerId="AD" clId="Web-{E3ADF47F-03CB-4BD7-B6AA-2EC5E3C8229A}" dt="2020-04-09T15:14:18.678" v="10" actId="20577"/>
        <pc:sldMkLst>
          <pc:docMk/>
          <pc:sldMk cId="3827008096" sldId="1172"/>
        </pc:sldMkLst>
        <pc:spChg chg="mod">
          <ac:chgData name="Verma, Praveen Kumar" userId="S::praveen.verma@capgemini.com::5019ed5b-5885-4b0a-89b0-73991e36de5e" providerId="AD" clId="Web-{E3ADF47F-03CB-4BD7-B6AA-2EC5E3C8229A}" dt="2020-04-09T15:14:18.678" v="10" actId="20577"/>
          <ac:spMkLst>
            <pc:docMk/>
            <pc:sldMk cId="3827008096" sldId="1172"/>
            <ac:spMk id="3" creationId="{00000000-0000-0000-0000-000000000000}"/>
          </ac:spMkLst>
        </pc:spChg>
      </pc:sldChg>
    </pc:docChg>
  </pc:docChgLst>
  <pc:docChgLst>
    <pc:chgData name="Verma, Praveen Kumar" userId="S::praveen.verma@capgemini.com::5019ed5b-5885-4b0a-89b0-73991e36de5e" providerId="AD" clId="Web-{93D1E1F1-76BB-4509-9422-F33A1FCD1B9A}"/>
    <pc:docChg chg="modSld">
      <pc:chgData name="Verma, Praveen Kumar" userId="S::praveen.verma@capgemini.com::5019ed5b-5885-4b0a-89b0-73991e36de5e" providerId="AD" clId="Web-{93D1E1F1-76BB-4509-9422-F33A1FCD1B9A}" dt="2020-04-09T11:09:27.434" v="2"/>
      <pc:docMkLst>
        <pc:docMk/>
      </pc:docMkLst>
      <pc:sldChg chg="addSp delSp modSp">
        <pc:chgData name="Verma, Praveen Kumar" userId="S::praveen.verma@capgemini.com::5019ed5b-5885-4b0a-89b0-73991e36de5e" providerId="AD" clId="Web-{93D1E1F1-76BB-4509-9422-F33A1FCD1B9A}" dt="2020-04-09T11:09:27.434" v="2"/>
        <pc:sldMkLst>
          <pc:docMk/>
          <pc:sldMk cId="1865774965" sldId="1166"/>
        </pc:sldMkLst>
        <pc:picChg chg="add del mod">
          <ac:chgData name="Verma, Praveen Kumar" userId="S::praveen.verma@capgemini.com::5019ed5b-5885-4b0a-89b0-73991e36de5e" providerId="AD" clId="Web-{93D1E1F1-76BB-4509-9422-F33A1FCD1B9A}" dt="2020-04-09T11:09:27.434" v="2"/>
          <ac:picMkLst>
            <pc:docMk/>
            <pc:sldMk cId="1865774965" sldId="1166"/>
            <ac:picMk id="2" creationId="{61E9EE0B-6C54-4DF4-B5F9-BBA085E55782}"/>
          </ac:picMkLst>
        </pc:picChg>
      </pc:sldChg>
    </pc:docChg>
  </pc:docChgLst>
  <pc:docChgLst>
    <pc:chgData name="Mishra, Devesh" userId="S::devesh.b.mishra@capgemini.com::676c34a7-e741-4d3b-a32f-586d633cae30" providerId="AD" clId="Web-{C78DFF45-143C-4CA6-ACA2-C209C5FE9C9A}"/>
    <pc:docChg chg="modSld">
      <pc:chgData name="Mishra, Devesh" userId="S::devesh.b.mishra@capgemini.com::676c34a7-e741-4d3b-a32f-586d633cae30" providerId="AD" clId="Web-{C78DFF45-143C-4CA6-ACA2-C209C5FE9C9A}" dt="2020-04-09T14:00:33.095" v="25" actId="20577"/>
      <pc:docMkLst>
        <pc:docMk/>
      </pc:docMkLst>
      <pc:sldChg chg="modSp">
        <pc:chgData name="Mishra, Devesh" userId="S::devesh.b.mishra@capgemini.com::676c34a7-e741-4d3b-a32f-586d633cae30" providerId="AD" clId="Web-{C78DFF45-143C-4CA6-ACA2-C209C5FE9C9A}" dt="2020-04-09T14:00:33.095" v="24" actId="20577"/>
        <pc:sldMkLst>
          <pc:docMk/>
          <pc:sldMk cId="3827008096" sldId="1172"/>
        </pc:sldMkLst>
        <pc:spChg chg="mod">
          <ac:chgData name="Mishra, Devesh" userId="S::devesh.b.mishra@capgemini.com::676c34a7-e741-4d3b-a32f-586d633cae30" providerId="AD" clId="Web-{C78DFF45-143C-4CA6-ACA2-C209C5FE9C9A}" dt="2020-04-09T14:00:33.095" v="24" actId="20577"/>
          <ac:spMkLst>
            <pc:docMk/>
            <pc:sldMk cId="3827008096" sldId="1172"/>
            <ac:spMk id="3" creationId="{00000000-0000-0000-0000-000000000000}"/>
          </ac:spMkLst>
        </pc:spChg>
      </pc:sldChg>
    </pc:docChg>
  </pc:docChgLst>
  <pc:docChgLst>
    <pc:chgData name="Mishra, Devesh" userId="676c34a7-e741-4d3b-a32f-586d633cae30" providerId="ADAL" clId="{C4FCAA8D-8281-4C59-AA58-EB1371D04507}"/>
    <pc:docChg chg="undo custSel addSld modSld">
      <pc:chgData name="Mishra, Devesh" userId="676c34a7-e741-4d3b-a32f-586d633cae30" providerId="ADAL" clId="{C4FCAA8D-8281-4C59-AA58-EB1371D04507}" dt="2020-04-08T15:23:08.265" v="927" actId="20577"/>
      <pc:docMkLst>
        <pc:docMk/>
      </pc:docMkLst>
      <pc:sldChg chg="addSp delSp modSp add">
        <pc:chgData name="Mishra, Devesh" userId="676c34a7-e741-4d3b-a32f-586d633cae30" providerId="ADAL" clId="{C4FCAA8D-8281-4C59-AA58-EB1371D04507}" dt="2020-04-08T15:22:58.579" v="926" actId="6549"/>
        <pc:sldMkLst>
          <pc:docMk/>
          <pc:sldMk cId="603214010" sldId="290"/>
        </pc:sldMkLst>
        <pc:spChg chg="mod">
          <ac:chgData name="Mishra, Devesh" userId="676c34a7-e741-4d3b-a32f-586d633cae30" providerId="ADAL" clId="{C4FCAA8D-8281-4C59-AA58-EB1371D04507}" dt="2020-04-08T15:22:58.579" v="926" actId="6549"/>
          <ac:spMkLst>
            <pc:docMk/>
            <pc:sldMk cId="603214010" sldId="290"/>
            <ac:spMk id="21" creationId="{00000000-0000-0000-0000-000000000000}"/>
          </ac:spMkLst>
        </pc:spChg>
        <pc:grpChg chg="mod">
          <ac:chgData name="Mishra, Devesh" userId="676c34a7-e741-4d3b-a32f-586d633cae30" providerId="ADAL" clId="{C4FCAA8D-8281-4C59-AA58-EB1371D04507}" dt="2020-04-08T15:22:57.187" v="925"/>
          <ac:grpSpMkLst>
            <pc:docMk/>
            <pc:sldMk cId="603214010" sldId="290"/>
            <ac:grpSpMk id="23" creationId="{00000000-0000-0000-0000-000000000000}"/>
          </ac:grpSpMkLst>
        </pc:grpChg>
        <pc:graphicFrameChg chg="mod">
          <ac:chgData name="Mishra, Devesh" userId="676c34a7-e741-4d3b-a32f-586d633cae30" providerId="ADAL" clId="{C4FCAA8D-8281-4C59-AA58-EB1371D04507}" dt="2020-04-08T15:03:40.821" v="785"/>
          <ac:graphicFrameMkLst>
            <pc:docMk/>
            <pc:sldMk cId="603214010" sldId="290"/>
            <ac:graphicFrameMk id="2" creationId="{6649BD2C-E7A8-4478-8FC4-A6B35CC21B3F}"/>
          </ac:graphicFrameMkLst>
        </pc:graphicFrameChg>
        <pc:graphicFrameChg chg="mod modGraphic">
          <ac:chgData name="Mishra, Devesh" userId="676c34a7-e741-4d3b-a32f-586d633cae30" providerId="ADAL" clId="{C4FCAA8D-8281-4C59-AA58-EB1371D04507}" dt="2020-04-08T15:03:33.575" v="784" actId="20577"/>
          <ac:graphicFrameMkLst>
            <pc:docMk/>
            <pc:sldMk cId="603214010" sldId="290"/>
            <ac:graphicFrameMk id="7" creationId="{00000000-0000-0000-0000-000000000000}"/>
          </ac:graphicFrameMkLst>
        </pc:graphicFrameChg>
        <pc:picChg chg="add del">
          <ac:chgData name="Mishra, Devesh" userId="676c34a7-e741-4d3b-a32f-586d633cae30" providerId="ADAL" clId="{C4FCAA8D-8281-4C59-AA58-EB1371D04507}" dt="2020-04-08T13:19:37.005" v="59"/>
          <ac:picMkLst>
            <pc:docMk/>
            <pc:sldMk cId="603214010" sldId="290"/>
            <ac:picMk id="3" creationId="{12086D8A-4EE1-471E-B82A-02FF896B408E}"/>
          </ac:picMkLst>
        </pc:picChg>
        <pc:picChg chg="add del mod">
          <ac:chgData name="Mishra, Devesh" userId="676c34a7-e741-4d3b-a32f-586d633cae30" providerId="ADAL" clId="{C4FCAA8D-8281-4C59-AA58-EB1371D04507}" dt="2020-04-08T14:16:02.311" v="408" actId="478"/>
          <ac:picMkLst>
            <pc:docMk/>
            <pc:sldMk cId="603214010" sldId="290"/>
            <ac:picMk id="4" creationId="{6E0602F6-EEE8-4D4C-A6C9-C4E3845BDE6D}"/>
          </ac:picMkLst>
        </pc:picChg>
      </pc:sldChg>
      <pc:sldChg chg="addSp modSp add">
        <pc:chgData name="Mishra, Devesh" userId="676c34a7-e741-4d3b-a32f-586d633cae30" providerId="ADAL" clId="{C4FCAA8D-8281-4C59-AA58-EB1371D04507}" dt="2020-04-08T15:23:08.265" v="927" actId="20577"/>
        <pc:sldMkLst>
          <pc:docMk/>
          <pc:sldMk cId="3415068843" sldId="291"/>
        </pc:sldMkLst>
        <pc:spChg chg="mod">
          <ac:chgData name="Mishra, Devesh" userId="676c34a7-e741-4d3b-a32f-586d633cae30" providerId="ADAL" clId="{C4FCAA8D-8281-4C59-AA58-EB1371D04507}" dt="2020-04-08T14:07:31.847" v="352" actId="688"/>
          <ac:spMkLst>
            <pc:docMk/>
            <pc:sldMk cId="3415068843" sldId="291"/>
            <ac:spMk id="8" creationId="{00000000-0000-0000-0000-000000000000}"/>
          </ac:spMkLst>
        </pc:spChg>
        <pc:spChg chg="mod">
          <ac:chgData name="Mishra, Devesh" userId="676c34a7-e741-4d3b-a32f-586d633cae30" providerId="ADAL" clId="{C4FCAA8D-8281-4C59-AA58-EB1371D04507}" dt="2020-04-08T15:23:08.265" v="927" actId="20577"/>
          <ac:spMkLst>
            <pc:docMk/>
            <pc:sldMk cId="3415068843" sldId="291"/>
            <ac:spMk id="21" creationId="{00000000-0000-0000-0000-000000000000}"/>
          </ac:spMkLst>
        </pc:spChg>
        <pc:grpChg chg="mod">
          <ac:chgData name="Mishra, Devesh" userId="676c34a7-e741-4d3b-a32f-586d633cae30" providerId="ADAL" clId="{C4FCAA8D-8281-4C59-AA58-EB1371D04507}" dt="2020-04-08T14:07:08.323" v="349" actId="14100"/>
          <ac:grpSpMkLst>
            <pc:docMk/>
            <pc:sldMk cId="3415068843" sldId="291"/>
            <ac:grpSpMk id="23" creationId="{00000000-0000-0000-0000-000000000000}"/>
          </ac:grpSpMkLst>
        </pc:grpChg>
        <pc:graphicFrameChg chg="mod">
          <ac:chgData name="Mishra, Devesh" userId="676c34a7-e741-4d3b-a32f-586d633cae30" providerId="ADAL" clId="{C4FCAA8D-8281-4C59-AA58-EB1371D04507}" dt="2020-04-08T15:15:31.821" v="923"/>
          <ac:graphicFrameMkLst>
            <pc:docMk/>
            <pc:sldMk cId="3415068843" sldId="291"/>
            <ac:graphicFrameMk id="2" creationId="{6649BD2C-E7A8-4478-8FC4-A6B35CC21B3F}"/>
          </ac:graphicFrameMkLst>
        </pc:graphicFrameChg>
        <pc:graphicFrameChg chg="mod modGraphic">
          <ac:chgData name="Mishra, Devesh" userId="676c34a7-e741-4d3b-a32f-586d633cae30" providerId="ADAL" clId="{C4FCAA8D-8281-4C59-AA58-EB1371D04507}" dt="2020-04-08T15:15:00.324" v="922" actId="20577"/>
          <ac:graphicFrameMkLst>
            <pc:docMk/>
            <pc:sldMk cId="3415068843" sldId="291"/>
            <ac:graphicFrameMk id="7" creationId="{00000000-0000-0000-0000-000000000000}"/>
          </ac:graphicFrameMkLst>
        </pc:graphicFrameChg>
        <pc:graphicFrameChg chg="add mod">
          <ac:chgData name="Mishra, Devesh" userId="676c34a7-e741-4d3b-a32f-586d633cae30" providerId="ADAL" clId="{C4FCAA8D-8281-4C59-AA58-EB1371D04507}" dt="2020-04-08T13:47:36.833" v="121"/>
          <ac:graphicFrameMkLst>
            <pc:docMk/>
            <pc:sldMk cId="3415068843" sldId="291"/>
            <ac:graphicFrameMk id="9" creationId="{9A5104F6-1304-481B-A2E2-D0703B47350B}"/>
          </ac:graphicFrameMkLst>
        </pc:graphicFrameChg>
        <pc:graphicFrameChg chg="add mod">
          <ac:chgData name="Mishra, Devesh" userId="676c34a7-e741-4d3b-a32f-586d633cae30" providerId="ADAL" clId="{C4FCAA8D-8281-4C59-AA58-EB1371D04507}" dt="2020-04-08T13:47:36.340" v="120"/>
          <ac:graphicFrameMkLst>
            <pc:docMk/>
            <pc:sldMk cId="3415068843" sldId="291"/>
            <ac:graphicFrameMk id="10" creationId="{CE6B084B-45D6-4909-9671-08B7AED51222}"/>
          </ac:graphicFrameMkLst>
        </pc:graphicFrameChg>
      </pc:sldChg>
    </pc:docChg>
  </pc:docChgLst>
  <pc:docChgLst>
    <pc:chgData name="Verma, Praveen Kumar" userId="S::praveen.verma@capgemini.com::5019ed5b-5885-4b0a-89b0-73991e36de5e" providerId="AD" clId="Web-{E72E5170-AC46-4779-9642-EE15F53702BC}"/>
    <pc:docChg chg="modSld">
      <pc:chgData name="Verma, Praveen Kumar" userId="S::praveen.verma@capgemini.com::5019ed5b-5885-4b0a-89b0-73991e36de5e" providerId="AD" clId="Web-{E72E5170-AC46-4779-9642-EE15F53702BC}" dt="2020-04-09T15:06:59.278" v="1"/>
      <pc:docMkLst>
        <pc:docMk/>
      </pc:docMkLst>
      <pc:sldChg chg="addSp delSp modSp">
        <pc:chgData name="Verma, Praveen Kumar" userId="S::praveen.verma@capgemini.com::5019ed5b-5885-4b0a-89b0-73991e36de5e" providerId="AD" clId="Web-{E72E5170-AC46-4779-9642-EE15F53702BC}" dt="2020-04-09T15:06:59.278" v="1"/>
        <pc:sldMkLst>
          <pc:docMk/>
          <pc:sldMk cId="3782108133" sldId="1168"/>
        </pc:sldMkLst>
        <pc:picChg chg="add del mod">
          <ac:chgData name="Verma, Praveen Kumar" userId="S::praveen.verma@capgemini.com::5019ed5b-5885-4b0a-89b0-73991e36de5e" providerId="AD" clId="Web-{E72E5170-AC46-4779-9642-EE15F53702BC}" dt="2020-04-09T15:06:59.278" v="1"/>
          <ac:picMkLst>
            <pc:docMk/>
            <pc:sldMk cId="3782108133" sldId="1168"/>
            <ac:picMk id="2" creationId="{DB73D126-ACCF-4C28-AC51-3F42DA7A1B3C}"/>
          </ac:picMkLst>
        </pc:picChg>
      </pc:sldChg>
    </pc:docChg>
  </pc:docChgLst>
  <pc:docChgLst>
    <pc:chgData name="Mishra, Devesh" userId="676c34a7-e741-4d3b-a32f-586d633cae30" providerId="ADAL" clId="{ED899987-6E06-440F-A41B-29072E832825}"/>
    <pc:docChg chg="custSel addSld modSld sldOrd">
      <pc:chgData name="Mishra, Devesh" userId="676c34a7-e741-4d3b-a32f-586d633cae30" providerId="ADAL" clId="{ED899987-6E06-440F-A41B-29072E832825}" dt="2020-04-09T07:23:31.416" v="169" actId="798"/>
      <pc:docMkLst>
        <pc:docMk/>
      </pc:docMkLst>
      <pc:sldChg chg="delSp modSp">
        <pc:chgData name="Mishra, Devesh" userId="676c34a7-e741-4d3b-a32f-586d633cae30" providerId="ADAL" clId="{ED899987-6E06-440F-A41B-29072E832825}" dt="2020-04-09T07:23:31.416" v="169" actId="798"/>
        <pc:sldMkLst>
          <pc:docMk/>
          <pc:sldMk cId="603214010" sldId="290"/>
        </pc:sldMkLst>
        <pc:graphicFrameChg chg="del mod">
          <ac:chgData name="Mishra, Devesh" userId="676c34a7-e741-4d3b-a32f-586d633cae30" providerId="ADAL" clId="{ED899987-6E06-440F-A41B-29072E832825}" dt="2020-04-09T07:23:23.101" v="168" actId="478"/>
          <ac:graphicFrameMkLst>
            <pc:docMk/>
            <pc:sldMk cId="603214010" sldId="290"/>
            <ac:graphicFrameMk id="2" creationId="{6649BD2C-E7A8-4478-8FC4-A6B35CC21B3F}"/>
          </ac:graphicFrameMkLst>
        </pc:graphicFrameChg>
        <pc:graphicFrameChg chg="mod">
          <ac:chgData name="Mishra, Devesh" userId="676c34a7-e741-4d3b-a32f-586d633cae30" providerId="ADAL" clId="{ED899987-6E06-440F-A41B-29072E832825}" dt="2020-04-09T07:23:31.416" v="169" actId="798"/>
          <ac:graphicFrameMkLst>
            <pc:docMk/>
            <pc:sldMk cId="603214010" sldId="290"/>
            <ac:graphicFrameMk id="7" creationId="{00000000-0000-0000-0000-000000000000}"/>
          </ac:graphicFrameMkLst>
        </pc:graphicFrameChg>
      </pc:sldChg>
      <pc:sldChg chg="delSp modSp">
        <pc:chgData name="Mishra, Devesh" userId="676c34a7-e741-4d3b-a32f-586d633cae30" providerId="ADAL" clId="{ED899987-6E06-440F-A41B-29072E832825}" dt="2020-04-09T07:19:44.710" v="60" actId="798"/>
        <pc:sldMkLst>
          <pc:docMk/>
          <pc:sldMk cId="3415068843" sldId="291"/>
        </pc:sldMkLst>
        <pc:graphicFrameChg chg="del mod">
          <ac:chgData name="Mishra, Devesh" userId="676c34a7-e741-4d3b-a32f-586d633cae30" providerId="ADAL" clId="{ED899987-6E06-440F-A41B-29072E832825}" dt="2020-04-09T07:18:29.700" v="59" actId="478"/>
          <ac:graphicFrameMkLst>
            <pc:docMk/>
            <pc:sldMk cId="3415068843" sldId="291"/>
            <ac:graphicFrameMk id="2" creationId="{6649BD2C-E7A8-4478-8FC4-A6B35CC21B3F}"/>
          </ac:graphicFrameMkLst>
        </pc:graphicFrameChg>
        <pc:graphicFrameChg chg="mod">
          <ac:chgData name="Mishra, Devesh" userId="676c34a7-e741-4d3b-a32f-586d633cae30" providerId="ADAL" clId="{ED899987-6E06-440F-A41B-29072E832825}" dt="2020-04-09T07:19:44.710" v="60" actId="798"/>
          <ac:graphicFrameMkLst>
            <pc:docMk/>
            <pc:sldMk cId="3415068843" sldId="291"/>
            <ac:graphicFrameMk id="7" creationId="{00000000-0000-0000-0000-000000000000}"/>
          </ac:graphicFrameMkLst>
        </pc:graphicFrameChg>
      </pc:sldChg>
      <pc:sldChg chg="modSp add">
        <pc:chgData name="Mishra, Devesh" userId="676c34a7-e741-4d3b-a32f-586d633cae30" providerId="ADAL" clId="{ED899987-6E06-440F-A41B-29072E832825}" dt="2020-04-09T07:14:31.418" v="11" actId="27636"/>
        <pc:sldMkLst>
          <pc:docMk/>
          <pc:sldMk cId="838581605" sldId="1141"/>
        </pc:sldMkLst>
        <pc:spChg chg="mod">
          <ac:chgData name="Mishra, Devesh" userId="676c34a7-e741-4d3b-a32f-586d633cae30" providerId="ADAL" clId="{ED899987-6E06-440F-A41B-29072E832825}" dt="2020-04-09T07:14:31.418" v="11" actId="27636"/>
          <ac:spMkLst>
            <pc:docMk/>
            <pc:sldMk cId="838581605" sldId="1141"/>
            <ac:spMk id="2" creationId="{00000000-0000-0000-0000-000000000000}"/>
          </ac:spMkLst>
        </pc:spChg>
      </pc:sldChg>
      <pc:sldChg chg="modSp add">
        <pc:chgData name="Mishra, Devesh" userId="676c34a7-e741-4d3b-a32f-586d633cae30" providerId="ADAL" clId="{ED899987-6E06-440F-A41B-29072E832825}" dt="2020-04-09T07:10:21.327" v="2" actId="27636"/>
        <pc:sldMkLst>
          <pc:docMk/>
          <pc:sldMk cId="2988034333" sldId="1142"/>
        </pc:sldMkLst>
        <pc:spChg chg="mod">
          <ac:chgData name="Mishra, Devesh" userId="676c34a7-e741-4d3b-a32f-586d633cae30" providerId="ADAL" clId="{ED899987-6E06-440F-A41B-29072E832825}" dt="2020-04-09T07:10:21.327" v="2" actId="27636"/>
          <ac:spMkLst>
            <pc:docMk/>
            <pc:sldMk cId="2988034333" sldId="1142"/>
            <ac:spMk id="3" creationId="{00000000-0000-0000-0000-000000000000}"/>
          </ac:spMkLst>
        </pc:spChg>
      </pc:sldChg>
      <pc:sldChg chg="add">
        <pc:chgData name="Mishra, Devesh" userId="676c34a7-e741-4d3b-a32f-586d633cae30" providerId="ADAL" clId="{ED899987-6E06-440F-A41B-29072E832825}" dt="2020-04-09T07:11:35.564" v="3"/>
        <pc:sldMkLst>
          <pc:docMk/>
          <pc:sldMk cId="891768514" sldId="1143"/>
        </pc:sldMkLst>
      </pc:sldChg>
      <pc:sldChg chg="add">
        <pc:chgData name="Mishra, Devesh" userId="676c34a7-e741-4d3b-a32f-586d633cae30" providerId="ADAL" clId="{ED899987-6E06-440F-A41B-29072E832825}" dt="2020-04-09T07:12:19.400" v="8"/>
        <pc:sldMkLst>
          <pc:docMk/>
          <pc:sldMk cId="122739138" sldId="1148"/>
        </pc:sldMkLst>
      </pc:sldChg>
      <pc:sldChg chg="add">
        <pc:chgData name="Mishra, Devesh" userId="676c34a7-e741-4d3b-a32f-586d633cae30" providerId="ADAL" clId="{ED899987-6E06-440F-A41B-29072E832825}" dt="2020-04-09T07:11:48.726" v="5"/>
        <pc:sldMkLst>
          <pc:docMk/>
          <pc:sldMk cId="3313754730" sldId="1149"/>
        </pc:sldMkLst>
      </pc:sldChg>
      <pc:sldChg chg="add">
        <pc:chgData name="Mishra, Devesh" userId="676c34a7-e741-4d3b-a32f-586d633cae30" providerId="ADAL" clId="{ED899987-6E06-440F-A41B-29072E832825}" dt="2020-04-09T07:11:56.426" v="6"/>
        <pc:sldMkLst>
          <pc:docMk/>
          <pc:sldMk cId="2905839201" sldId="1150"/>
        </pc:sldMkLst>
      </pc:sldChg>
      <pc:sldChg chg="add">
        <pc:chgData name="Mishra, Devesh" userId="676c34a7-e741-4d3b-a32f-586d633cae30" providerId="ADAL" clId="{ED899987-6E06-440F-A41B-29072E832825}" dt="2020-04-09T07:12:02.685" v="7"/>
        <pc:sldMkLst>
          <pc:docMk/>
          <pc:sldMk cId="2301304785" sldId="1151"/>
        </pc:sldMkLst>
      </pc:sldChg>
      <pc:sldChg chg="add">
        <pc:chgData name="Mishra, Devesh" userId="676c34a7-e741-4d3b-a32f-586d633cae30" providerId="ADAL" clId="{ED899987-6E06-440F-A41B-29072E832825}" dt="2020-04-09T07:11:42.579" v="4"/>
        <pc:sldMkLst>
          <pc:docMk/>
          <pc:sldMk cId="1483799250" sldId="1152"/>
        </pc:sldMkLst>
      </pc:sldChg>
      <pc:sldChg chg="modSp add">
        <pc:chgData name="Mishra, Devesh" userId="676c34a7-e741-4d3b-a32f-586d633cae30" providerId="ADAL" clId="{ED899987-6E06-440F-A41B-29072E832825}" dt="2020-04-09T07:20:12.271" v="61" actId="2711"/>
        <pc:sldMkLst>
          <pc:docMk/>
          <pc:sldMk cId="1810447284" sldId="1153"/>
        </pc:sldMkLst>
        <pc:spChg chg="mod">
          <ac:chgData name="Mishra, Devesh" userId="676c34a7-e741-4d3b-a32f-586d633cae30" providerId="ADAL" clId="{ED899987-6E06-440F-A41B-29072E832825}" dt="2020-04-09T07:20:12.271" v="61" actId="2711"/>
          <ac:spMkLst>
            <pc:docMk/>
            <pc:sldMk cId="1810447284" sldId="1153"/>
            <ac:spMk id="6" creationId="{00000000-0000-0000-0000-000000000000}"/>
          </ac:spMkLst>
        </pc:spChg>
      </pc:sldChg>
      <pc:sldChg chg="modSp add">
        <pc:chgData name="Mishra, Devesh" userId="676c34a7-e741-4d3b-a32f-586d633cae30" providerId="ADAL" clId="{ED899987-6E06-440F-A41B-29072E832825}" dt="2020-04-09T07:22:07.938" v="163" actId="14100"/>
        <pc:sldMkLst>
          <pc:docMk/>
          <pc:sldMk cId="306018200" sldId="1154"/>
        </pc:sldMkLst>
        <pc:spChg chg="mod">
          <ac:chgData name="Mishra, Devesh" userId="676c34a7-e741-4d3b-a32f-586d633cae30" providerId="ADAL" clId="{ED899987-6E06-440F-A41B-29072E832825}" dt="2020-04-09T07:22:07.938" v="163" actId="14100"/>
          <ac:spMkLst>
            <pc:docMk/>
            <pc:sldMk cId="306018200" sldId="1154"/>
            <ac:spMk id="16" creationId="{00000000-0000-0000-0000-000000000000}"/>
          </ac:spMkLst>
        </pc:spChg>
      </pc:sldChg>
      <pc:sldChg chg="add">
        <pc:chgData name="Mishra, Devesh" userId="676c34a7-e741-4d3b-a32f-586d633cae30" providerId="ADAL" clId="{ED899987-6E06-440F-A41B-29072E832825}" dt="2020-04-09T07:15:47.565" v="49"/>
        <pc:sldMkLst>
          <pc:docMk/>
          <pc:sldMk cId="2358191449" sldId="1155"/>
        </pc:sldMkLst>
      </pc:sldChg>
      <pc:sldChg chg="addSp delSp modSp add">
        <pc:chgData name="Mishra, Devesh" userId="676c34a7-e741-4d3b-a32f-586d633cae30" providerId="ADAL" clId="{ED899987-6E06-440F-A41B-29072E832825}" dt="2020-04-09T07:18:08.395" v="58" actId="14100"/>
        <pc:sldMkLst>
          <pc:docMk/>
          <pc:sldMk cId="2649027120" sldId="1156"/>
        </pc:sldMkLst>
        <pc:picChg chg="add mod">
          <ac:chgData name="Mishra, Devesh" userId="676c34a7-e741-4d3b-a32f-586d633cae30" providerId="ADAL" clId="{ED899987-6E06-440F-A41B-29072E832825}" dt="2020-04-09T07:18:08.395" v="58" actId="14100"/>
          <ac:picMkLst>
            <pc:docMk/>
            <pc:sldMk cId="2649027120" sldId="1156"/>
            <ac:picMk id="2" creationId="{5191603F-14B5-47EB-A2F0-3F0B7808F57B}"/>
          </ac:picMkLst>
        </pc:picChg>
        <pc:picChg chg="del">
          <ac:chgData name="Mishra, Devesh" userId="676c34a7-e741-4d3b-a32f-586d633cae30" providerId="ADAL" clId="{ED899987-6E06-440F-A41B-29072E832825}" dt="2020-04-09T07:17:17.970" v="53" actId="478"/>
          <ac:picMkLst>
            <pc:docMk/>
            <pc:sldMk cId="2649027120" sldId="1156"/>
            <ac:picMk id="2050" creationId="{D0D62563-E057-48E6-96FE-D8B82A2CA7A1}"/>
          </ac:picMkLst>
        </pc:picChg>
      </pc:sldChg>
      <pc:sldChg chg="add">
        <pc:chgData name="Mishra, Devesh" userId="676c34a7-e741-4d3b-a32f-586d633cae30" providerId="ADAL" clId="{ED899987-6E06-440F-A41B-29072E832825}" dt="2020-04-09T07:15:56.338" v="51"/>
        <pc:sldMkLst>
          <pc:docMk/>
          <pc:sldMk cId="948556082" sldId="1157"/>
        </pc:sldMkLst>
      </pc:sldChg>
      <pc:sldChg chg="add ord">
        <pc:chgData name="Mishra, Devesh" userId="676c34a7-e741-4d3b-a32f-586d633cae30" providerId="ADAL" clId="{ED899987-6E06-440F-A41B-29072E832825}" dt="2020-04-09T07:17:56.474" v="57"/>
        <pc:sldMkLst>
          <pc:docMk/>
          <pc:sldMk cId="3451337394" sldId="1158"/>
        </pc:sldMkLst>
      </pc:sldChg>
      <pc:sldChg chg="modSp add">
        <pc:chgData name="Mishra, Devesh" userId="676c34a7-e741-4d3b-a32f-586d633cae30" providerId="ADAL" clId="{ED899987-6E06-440F-A41B-29072E832825}" dt="2020-04-09T07:23:11.954" v="167" actId="14100"/>
        <pc:sldMkLst>
          <pc:docMk/>
          <pc:sldMk cId="3263680091" sldId="1159"/>
        </pc:sldMkLst>
        <pc:spChg chg="mod">
          <ac:chgData name="Mishra, Devesh" userId="676c34a7-e741-4d3b-a32f-586d633cae30" providerId="ADAL" clId="{ED899987-6E06-440F-A41B-29072E832825}" dt="2020-04-09T07:22:58.952" v="166" actId="27636"/>
          <ac:spMkLst>
            <pc:docMk/>
            <pc:sldMk cId="3263680091" sldId="1159"/>
            <ac:spMk id="2" creationId="{00000000-0000-0000-0000-000000000000}"/>
          </ac:spMkLst>
        </pc:spChg>
        <pc:spChg chg="mod">
          <ac:chgData name="Mishra, Devesh" userId="676c34a7-e741-4d3b-a32f-586d633cae30" providerId="ADAL" clId="{ED899987-6E06-440F-A41B-29072E832825}" dt="2020-04-09T07:23:11.954" v="167" actId="14100"/>
          <ac:spMkLst>
            <pc:docMk/>
            <pc:sldMk cId="3263680091" sldId="1159"/>
            <ac:spMk id="4" creationId="{00000000-0000-0000-0000-000000000000}"/>
          </ac:spMkLst>
        </pc:spChg>
      </pc:sldChg>
    </pc:docChg>
  </pc:docChgLst>
  <pc:docChgLst>
    <pc:chgData name="Verma, Praveen Kumar" userId="S::praveen.verma@capgemini.com::5019ed5b-5885-4b0a-89b0-73991e36de5e" providerId="AD" clId="Web-{412F1B0B-B754-4F61-B18F-A2B9FF289E1F}"/>
    <pc:docChg chg="delSld">
      <pc:chgData name="Verma, Praveen Kumar" userId="S::praveen.verma@capgemini.com::5019ed5b-5885-4b0a-89b0-73991e36de5e" providerId="AD" clId="Web-{412F1B0B-B754-4F61-B18F-A2B9FF289E1F}" dt="2020-04-09T05:18:36.514" v="13"/>
      <pc:docMkLst>
        <pc:docMk/>
      </pc:docMkLst>
      <pc:sldChg chg="del">
        <pc:chgData name="Verma, Praveen Kumar" userId="S::praveen.verma@capgemini.com::5019ed5b-5885-4b0a-89b0-73991e36de5e" providerId="AD" clId="Web-{412F1B0B-B754-4F61-B18F-A2B9FF289E1F}" dt="2020-04-09T05:18:36.514" v="13"/>
        <pc:sldMkLst>
          <pc:docMk/>
          <pc:sldMk cId="2649593171" sldId="257"/>
        </pc:sldMkLst>
      </pc:sldChg>
      <pc:sldChg chg="del">
        <pc:chgData name="Verma, Praveen Kumar" userId="S::praveen.verma@capgemini.com::5019ed5b-5885-4b0a-89b0-73991e36de5e" providerId="AD" clId="Web-{412F1B0B-B754-4F61-B18F-A2B9FF289E1F}" dt="2020-04-09T05:17:04.686" v="0"/>
        <pc:sldMkLst>
          <pc:docMk/>
          <pc:sldMk cId="3545972618" sldId="258"/>
        </pc:sldMkLst>
      </pc:sldChg>
      <pc:sldChg chg="del">
        <pc:chgData name="Verma, Praveen Kumar" userId="S::praveen.verma@capgemini.com::5019ed5b-5885-4b0a-89b0-73991e36de5e" providerId="AD" clId="Web-{412F1B0B-B754-4F61-B18F-A2B9FF289E1F}" dt="2020-04-09T05:17:06.077" v="1"/>
        <pc:sldMkLst>
          <pc:docMk/>
          <pc:sldMk cId="1345631186" sldId="260"/>
        </pc:sldMkLst>
      </pc:sldChg>
      <pc:sldChg chg="del">
        <pc:chgData name="Verma, Praveen Kumar" userId="S::praveen.verma@capgemini.com::5019ed5b-5885-4b0a-89b0-73991e36de5e" providerId="AD" clId="Web-{412F1B0B-B754-4F61-B18F-A2B9FF289E1F}" dt="2020-04-09T05:17:06.983" v="2"/>
        <pc:sldMkLst>
          <pc:docMk/>
          <pc:sldMk cId="3202238559" sldId="261"/>
        </pc:sldMkLst>
      </pc:sldChg>
      <pc:sldChg chg="del">
        <pc:chgData name="Verma, Praveen Kumar" userId="S::praveen.verma@capgemini.com::5019ed5b-5885-4b0a-89b0-73991e36de5e" providerId="AD" clId="Web-{412F1B0B-B754-4F61-B18F-A2B9FF289E1F}" dt="2020-04-09T05:17:08.014" v="3"/>
        <pc:sldMkLst>
          <pc:docMk/>
          <pc:sldMk cId="1737337964" sldId="262"/>
        </pc:sldMkLst>
      </pc:sldChg>
      <pc:sldChg chg="del">
        <pc:chgData name="Verma, Praveen Kumar" userId="S::praveen.verma@capgemini.com::5019ed5b-5885-4b0a-89b0-73991e36de5e" providerId="AD" clId="Web-{412F1B0B-B754-4F61-B18F-A2B9FF289E1F}" dt="2020-04-09T05:18:20.639" v="12"/>
        <pc:sldMkLst>
          <pc:docMk/>
          <pc:sldMk cId="2721032430" sldId="263"/>
        </pc:sldMkLst>
      </pc:sldChg>
      <pc:sldChg chg="del">
        <pc:chgData name="Verma, Praveen Kumar" userId="S::praveen.verma@capgemini.com::5019ed5b-5885-4b0a-89b0-73991e36de5e" providerId="AD" clId="Web-{412F1B0B-B754-4F61-B18F-A2B9FF289E1F}" dt="2020-04-09T05:17:13.249" v="4"/>
        <pc:sldMkLst>
          <pc:docMk/>
          <pc:sldMk cId="4288204075" sldId="264"/>
        </pc:sldMkLst>
      </pc:sldChg>
      <pc:sldChg chg="del">
        <pc:chgData name="Verma, Praveen Kumar" userId="S::praveen.verma@capgemini.com::5019ed5b-5885-4b0a-89b0-73991e36de5e" providerId="AD" clId="Web-{412F1B0B-B754-4F61-B18F-A2B9FF289E1F}" dt="2020-04-09T05:17:14.233" v="5"/>
        <pc:sldMkLst>
          <pc:docMk/>
          <pc:sldMk cId="2168645249" sldId="265"/>
        </pc:sldMkLst>
      </pc:sldChg>
      <pc:sldChg chg="del">
        <pc:chgData name="Verma, Praveen Kumar" userId="S::praveen.verma@capgemini.com::5019ed5b-5885-4b0a-89b0-73991e36de5e" providerId="AD" clId="Web-{412F1B0B-B754-4F61-B18F-A2B9FF289E1F}" dt="2020-04-09T05:17:30.092" v="11"/>
        <pc:sldMkLst>
          <pc:docMk/>
          <pc:sldMk cId="1690629269" sldId="266"/>
        </pc:sldMkLst>
      </pc:sldChg>
      <pc:sldChg chg="del">
        <pc:chgData name="Verma, Praveen Kumar" userId="S::praveen.verma@capgemini.com::5019ed5b-5885-4b0a-89b0-73991e36de5e" providerId="AD" clId="Web-{412F1B0B-B754-4F61-B18F-A2B9FF289E1F}" dt="2020-04-09T05:17:16.295" v="6"/>
        <pc:sldMkLst>
          <pc:docMk/>
          <pc:sldMk cId="881164985" sldId="267"/>
        </pc:sldMkLst>
      </pc:sldChg>
      <pc:sldChg chg="del">
        <pc:chgData name="Verma, Praveen Kumar" userId="S::praveen.verma@capgemini.com::5019ed5b-5885-4b0a-89b0-73991e36de5e" providerId="AD" clId="Web-{412F1B0B-B754-4F61-B18F-A2B9FF289E1F}" dt="2020-04-09T05:17:17.233" v="7"/>
        <pc:sldMkLst>
          <pc:docMk/>
          <pc:sldMk cId="3476872412" sldId="268"/>
        </pc:sldMkLst>
      </pc:sldChg>
      <pc:sldChg chg="del">
        <pc:chgData name="Verma, Praveen Kumar" userId="S::praveen.verma@capgemini.com::5019ed5b-5885-4b0a-89b0-73991e36de5e" providerId="AD" clId="Web-{412F1B0B-B754-4F61-B18F-A2B9FF289E1F}" dt="2020-04-09T05:17:17.577" v="8"/>
        <pc:sldMkLst>
          <pc:docMk/>
          <pc:sldMk cId="2094834496" sldId="269"/>
        </pc:sldMkLst>
      </pc:sldChg>
      <pc:sldChg chg="del">
        <pc:chgData name="Verma, Praveen Kumar" userId="S::praveen.verma@capgemini.com::5019ed5b-5885-4b0a-89b0-73991e36de5e" providerId="AD" clId="Web-{412F1B0B-B754-4F61-B18F-A2B9FF289E1F}" dt="2020-04-09T05:17:17.983" v="9"/>
        <pc:sldMkLst>
          <pc:docMk/>
          <pc:sldMk cId="397890534" sldId="270"/>
        </pc:sldMkLst>
      </pc:sldChg>
      <pc:sldChg chg="del">
        <pc:chgData name="Verma, Praveen Kumar" userId="S::praveen.verma@capgemini.com::5019ed5b-5885-4b0a-89b0-73991e36de5e" providerId="AD" clId="Web-{412F1B0B-B754-4F61-B18F-A2B9FF289E1F}" dt="2020-04-09T05:17:18.905" v="10"/>
        <pc:sldMkLst>
          <pc:docMk/>
          <pc:sldMk cId="1670364239" sldId="272"/>
        </pc:sldMkLst>
      </pc:sldChg>
    </pc:docChg>
  </pc:docChgLst>
  <pc:docChgLst>
    <pc:chgData name="M, AbhinayKrishna" userId="S::abhinaykrishna.m@capgemini.com::d8b9de64-6b56-4a2c-8889-83287ed96cc0" providerId="AD" clId="Web-{4F895765-FFED-4C69-8C8E-F266855C7600}"/>
    <pc:docChg chg="modSld">
      <pc:chgData name="M, AbhinayKrishna" userId="S::abhinaykrishna.m@capgemini.com::d8b9de64-6b56-4a2c-8889-83287ed96cc0" providerId="AD" clId="Web-{4F895765-FFED-4C69-8C8E-F266855C7600}" dt="2020-04-09T10:37:32.785" v="2" actId="20577"/>
      <pc:docMkLst>
        <pc:docMk/>
      </pc:docMkLst>
      <pc:sldChg chg="modSp">
        <pc:chgData name="M, AbhinayKrishna" userId="S::abhinaykrishna.m@capgemini.com::d8b9de64-6b56-4a2c-8889-83287ed96cc0" providerId="AD" clId="Web-{4F895765-FFED-4C69-8C8E-F266855C7600}" dt="2020-04-09T10:37:29.207" v="0" actId="20577"/>
        <pc:sldMkLst>
          <pc:docMk/>
          <pc:sldMk cId="116489654" sldId="293"/>
        </pc:sldMkLst>
        <pc:spChg chg="mod">
          <ac:chgData name="M, AbhinayKrishna" userId="S::abhinaykrishna.m@capgemini.com::d8b9de64-6b56-4a2c-8889-83287ed96cc0" providerId="AD" clId="Web-{4F895765-FFED-4C69-8C8E-F266855C7600}" dt="2020-04-09T10:37:29.207" v="0" actId="20577"/>
          <ac:spMkLst>
            <pc:docMk/>
            <pc:sldMk cId="116489654" sldId="293"/>
            <ac:spMk id="6" creationId="{89B4E149-2582-4289-A77E-932BC6D661BF}"/>
          </ac:spMkLst>
        </pc:spChg>
      </pc:sldChg>
    </pc:docChg>
  </pc:docChgLst>
  <pc:docChgLst>
    <pc:chgData name="Verma, Praveen Kumar" userId="S::praveen.verma@capgemini.com::5019ed5b-5885-4b0a-89b0-73991e36de5e" providerId="AD" clId="Web-{0C87640A-94D8-43A4-BBB9-7E5B9A38DA82}"/>
    <pc:docChg chg="addSld modSld sldOrd">
      <pc:chgData name="Verma, Praveen Kumar" userId="S::praveen.verma@capgemini.com::5019ed5b-5885-4b0a-89b0-73991e36de5e" providerId="AD" clId="Web-{0C87640A-94D8-43A4-BBB9-7E5B9A38DA82}" dt="2020-04-09T12:00:36.144" v="387" actId="20577"/>
      <pc:docMkLst>
        <pc:docMk/>
      </pc:docMkLst>
      <pc:sldChg chg="modSp add ord">
        <pc:chgData name="Verma, Praveen Kumar" userId="S::praveen.verma@capgemini.com::5019ed5b-5885-4b0a-89b0-73991e36de5e" providerId="AD" clId="Web-{0C87640A-94D8-43A4-BBB9-7E5B9A38DA82}" dt="2020-04-09T12:00:36.144" v="386" actId="20577"/>
        <pc:sldMkLst>
          <pc:docMk/>
          <pc:sldMk cId="3827008096" sldId="1172"/>
        </pc:sldMkLst>
        <pc:spChg chg="mod">
          <ac:chgData name="Verma, Praveen Kumar" userId="S::praveen.verma@capgemini.com::5019ed5b-5885-4b0a-89b0-73991e36de5e" providerId="AD" clId="Web-{0C87640A-94D8-43A4-BBB9-7E5B9A38DA82}" dt="2020-04-09T12:00:36.144" v="386" actId="20577"/>
          <ac:spMkLst>
            <pc:docMk/>
            <pc:sldMk cId="3827008096" sldId="1172"/>
            <ac:spMk id="3" creationId="{00000000-0000-0000-0000-000000000000}"/>
          </ac:spMkLst>
        </pc:spChg>
      </pc:sldChg>
      <pc:sldMasterChg chg="addSldLayout">
        <pc:chgData name="Verma, Praveen Kumar" userId="S::praveen.verma@capgemini.com::5019ed5b-5885-4b0a-89b0-73991e36de5e" providerId="AD" clId="Web-{0C87640A-94D8-43A4-BBB9-7E5B9A38DA82}" dt="2020-04-09T11:45:54.614" v="0"/>
        <pc:sldMasterMkLst>
          <pc:docMk/>
          <pc:sldMasterMk cId="3401922812" sldId="2147483648"/>
        </pc:sldMasterMkLst>
        <pc:sldLayoutChg chg="add">
          <pc:chgData name="Verma, Praveen Kumar" userId="S::praveen.verma@capgemini.com::5019ed5b-5885-4b0a-89b0-73991e36de5e" providerId="AD" clId="Web-{0C87640A-94D8-43A4-BBB9-7E5B9A38DA82}" dt="2020-04-09T11:45:54.614" v="0"/>
          <pc:sldLayoutMkLst>
            <pc:docMk/>
            <pc:sldMasterMk cId="3401922812" sldId="2147483648"/>
            <pc:sldLayoutMk cId="2215223911" sldId="2147483677"/>
          </pc:sldLayoutMkLst>
        </pc:sldLayoutChg>
        <pc:sldLayoutChg chg="add">
          <pc:chgData name="Verma, Praveen Kumar" userId="S::praveen.verma@capgemini.com::5019ed5b-5885-4b0a-89b0-73991e36de5e" providerId="AD" clId="Web-{0C87640A-94D8-43A4-BBB9-7E5B9A38DA82}" dt="2020-04-09T11:45:54.614" v="0"/>
          <pc:sldLayoutMkLst>
            <pc:docMk/>
            <pc:sldMasterMk cId="3401922812" sldId="2147483648"/>
            <pc:sldLayoutMk cId="4098774165" sldId="2147483678"/>
          </pc:sldLayoutMkLst>
        </pc:sldLayoutChg>
      </pc:sldMasterChg>
    </pc:docChg>
  </pc:docChgLst>
  <pc:docChgLst>
    <pc:chgData name="M, AbhinayKrishna" userId="S::abhinaykrishna.m@capgemini.com::d8b9de64-6b56-4a2c-8889-83287ed96cc0" providerId="AD" clId="Web-{BD70002F-2B45-4693-9D27-7A0D5C136703}"/>
    <pc:docChg chg="modSld">
      <pc:chgData name="M, AbhinayKrishna" userId="S::abhinaykrishna.m@capgemini.com::d8b9de64-6b56-4a2c-8889-83287ed96cc0" providerId="AD" clId="Web-{BD70002F-2B45-4693-9D27-7A0D5C136703}" dt="2020-04-09T10:36:19.489" v="1" actId="20577"/>
      <pc:docMkLst>
        <pc:docMk/>
      </pc:docMkLst>
      <pc:sldChg chg="modSp">
        <pc:chgData name="M, AbhinayKrishna" userId="S::abhinaykrishna.m@capgemini.com::d8b9de64-6b56-4a2c-8889-83287ed96cc0" providerId="AD" clId="Web-{BD70002F-2B45-4693-9D27-7A0D5C136703}" dt="2020-04-09T10:36:19.489" v="0" actId="20577"/>
        <pc:sldMkLst>
          <pc:docMk/>
          <pc:sldMk cId="116489654" sldId="293"/>
        </pc:sldMkLst>
        <pc:spChg chg="mod">
          <ac:chgData name="M, AbhinayKrishna" userId="S::abhinaykrishna.m@capgemini.com::d8b9de64-6b56-4a2c-8889-83287ed96cc0" providerId="AD" clId="Web-{BD70002F-2B45-4693-9D27-7A0D5C136703}" dt="2020-04-09T10:36:19.489" v="0" actId="20577"/>
          <ac:spMkLst>
            <pc:docMk/>
            <pc:sldMk cId="116489654" sldId="293"/>
            <ac:spMk id="6" creationId="{89B4E149-2582-4289-A77E-932BC6D661BF}"/>
          </ac:spMkLst>
        </pc:spChg>
      </pc:sldChg>
    </pc:docChg>
  </pc:docChgLst>
  <pc:docChgLst>
    <pc:chgData name="Yadav, Nitin M" userId="S::nitin.m.yadav@capgemini.com::9d213fa5-51c7-48c2-a6a0-8c0164db7485" providerId="AD" clId="Web-{0E05D3E6-7EF8-4F31-821F-63B12632FBEC}"/>
    <pc:docChg chg="modSld">
      <pc:chgData name="Yadav, Nitin M" userId="S::nitin.m.yadav@capgemini.com::9d213fa5-51c7-48c2-a6a0-8c0164db7485" providerId="AD" clId="Web-{0E05D3E6-7EF8-4F31-821F-63B12632FBEC}" dt="2020-04-09T10:39:17.431" v="2"/>
      <pc:docMkLst>
        <pc:docMk/>
      </pc:docMkLst>
      <pc:sldChg chg="addSp delSp modSp">
        <pc:chgData name="Yadav, Nitin M" userId="S::nitin.m.yadav@capgemini.com::9d213fa5-51c7-48c2-a6a0-8c0164db7485" providerId="AD" clId="Web-{0E05D3E6-7EF8-4F31-821F-63B12632FBEC}" dt="2020-04-09T10:39:17.431" v="2"/>
        <pc:sldMkLst>
          <pc:docMk/>
          <pc:sldMk cId="1810447284" sldId="1153"/>
        </pc:sldMkLst>
        <pc:picChg chg="add del mod">
          <ac:chgData name="Yadav, Nitin M" userId="S::nitin.m.yadav@capgemini.com::9d213fa5-51c7-48c2-a6a0-8c0164db7485" providerId="AD" clId="Web-{0E05D3E6-7EF8-4F31-821F-63B12632FBEC}" dt="2020-04-09T10:39:17.431" v="2"/>
          <ac:picMkLst>
            <pc:docMk/>
            <pc:sldMk cId="1810447284" sldId="1153"/>
            <ac:picMk id="2" creationId="{0C7E5D0D-C6D8-4DD6-AE06-EDE1EB8224FC}"/>
          </ac:picMkLst>
        </pc:picChg>
      </pc:sldChg>
    </pc:docChg>
  </pc:docChgLst>
  <pc:docChgLst>
    <pc:chgData name="Mishra, Devesh" userId="S::devesh.b.mishra@capgemini.com::676c34a7-e741-4d3b-a32f-586d633cae30" providerId="AD" clId="Web-{F9DA00A0-DE74-4C05-9174-6622E79B59CB}"/>
    <pc:docChg chg="modSld">
      <pc:chgData name="Mishra, Devesh" userId="S::devesh.b.mishra@capgemini.com::676c34a7-e741-4d3b-a32f-586d633cae30" providerId="AD" clId="Web-{F9DA00A0-DE74-4C05-9174-6622E79B59CB}" dt="2020-04-08T16:44:22.855" v="1"/>
      <pc:docMkLst>
        <pc:docMk/>
      </pc:docMkLst>
      <pc:sldChg chg="modSp mod modShow">
        <pc:chgData name="Mishra, Devesh" userId="S::devesh.b.mishra@capgemini.com::676c34a7-e741-4d3b-a32f-586d633cae30" providerId="AD" clId="Web-{F9DA00A0-DE74-4C05-9174-6622E79B59CB}" dt="2020-04-08T16:44:22.855" v="1"/>
        <pc:sldMkLst>
          <pc:docMk/>
          <pc:sldMk cId="603214010" sldId="290"/>
        </pc:sldMkLst>
        <pc:graphicFrameChg chg="mod">
          <ac:chgData name="Mishra, Devesh" userId="S::devesh.b.mishra@capgemini.com::676c34a7-e741-4d3b-a32f-586d633cae30" providerId="AD" clId="Web-{F9DA00A0-DE74-4C05-9174-6622E79B59CB}" dt="2020-04-08T16:42:32.662" v="0" actId="14100"/>
          <ac:graphicFrameMkLst>
            <pc:docMk/>
            <pc:sldMk cId="603214010" sldId="290"/>
            <ac:graphicFrameMk id="2" creationId="{6649BD2C-E7A8-4478-8FC4-A6B35CC21B3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7F3A67-1989-4A08-9271-BFF3FF5F7EBB}" type="datetimeFigureOut">
              <a:rPr lang="en-IN" smtClean="0"/>
              <a:t>09-04-2020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B297B-9F32-4FB6-B774-48A307D78EBF}" type="slidenum">
              <a:rPr lang="en-IN" smtClean="0"/>
              <a:t>‹#›</a:t>
            </a:fld>
            <a:endParaRPr lang="en-IN"/>
          </a:p>
        </p:txBody>
      </p:sp>
    </p:spTree>
    <p:extLst>
      <p:ext uri="{BB962C8B-B14F-4D97-AF65-F5344CB8AC3E}">
        <p14:creationId xmlns:p14="http://schemas.microsoft.com/office/powerpoint/2010/main" val="3792994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3793411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12</a:t>
            </a:fld>
            <a:endParaRPr lang="en-US"/>
          </a:p>
        </p:txBody>
      </p:sp>
    </p:spTree>
    <p:extLst>
      <p:ext uri="{BB962C8B-B14F-4D97-AF65-F5344CB8AC3E}">
        <p14:creationId xmlns:p14="http://schemas.microsoft.com/office/powerpoint/2010/main" val="119637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13</a:t>
            </a:fld>
            <a:endParaRPr lang="en-US"/>
          </a:p>
        </p:txBody>
      </p:sp>
    </p:spTree>
    <p:extLst>
      <p:ext uri="{BB962C8B-B14F-4D97-AF65-F5344CB8AC3E}">
        <p14:creationId xmlns:p14="http://schemas.microsoft.com/office/powerpoint/2010/main" val="56163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14</a:t>
            </a:fld>
            <a:endParaRPr lang="en-US"/>
          </a:p>
        </p:txBody>
      </p:sp>
    </p:spTree>
    <p:extLst>
      <p:ext uri="{BB962C8B-B14F-4D97-AF65-F5344CB8AC3E}">
        <p14:creationId xmlns:p14="http://schemas.microsoft.com/office/powerpoint/2010/main" val="3922127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15</a:t>
            </a:fld>
            <a:endParaRPr lang="en-US"/>
          </a:p>
        </p:txBody>
      </p:sp>
    </p:spTree>
    <p:extLst>
      <p:ext uri="{BB962C8B-B14F-4D97-AF65-F5344CB8AC3E}">
        <p14:creationId xmlns:p14="http://schemas.microsoft.com/office/powerpoint/2010/main" val="136956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t>17</a:t>
            </a:fld>
            <a:endParaRPr lang="pt-BR"/>
          </a:p>
        </p:txBody>
      </p:sp>
    </p:spTree>
    <p:extLst>
      <p:ext uri="{BB962C8B-B14F-4D97-AF65-F5344CB8AC3E}">
        <p14:creationId xmlns:p14="http://schemas.microsoft.com/office/powerpoint/2010/main" val="2978338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D6C785-4598-48E3-B95E-8174FEDDFA90}" type="slidenum">
              <a:rPr lang="en-US" smtClean="0"/>
              <a:t>18</a:t>
            </a:fld>
            <a:endParaRPr lang="en-US"/>
          </a:p>
        </p:txBody>
      </p:sp>
    </p:spTree>
    <p:extLst>
      <p:ext uri="{BB962C8B-B14F-4D97-AF65-F5344CB8AC3E}">
        <p14:creationId xmlns:p14="http://schemas.microsoft.com/office/powerpoint/2010/main" val="74250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19</a:t>
            </a:fld>
            <a:endParaRPr lang="en-US"/>
          </a:p>
        </p:txBody>
      </p:sp>
    </p:spTree>
    <p:extLst>
      <p:ext uri="{BB962C8B-B14F-4D97-AF65-F5344CB8AC3E}">
        <p14:creationId xmlns:p14="http://schemas.microsoft.com/office/powerpoint/2010/main" val="795450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20</a:t>
            </a:fld>
            <a:endParaRPr lang="en-US"/>
          </a:p>
        </p:txBody>
      </p:sp>
    </p:spTree>
    <p:extLst>
      <p:ext uri="{BB962C8B-B14F-4D97-AF65-F5344CB8AC3E}">
        <p14:creationId xmlns:p14="http://schemas.microsoft.com/office/powerpoint/2010/main" val="3770620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21</a:t>
            </a:fld>
            <a:endParaRPr lang="en-US"/>
          </a:p>
        </p:txBody>
      </p:sp>
    </p:spTree>
    <p:extLst>
      <p:ext uri="{BB962C8B-B14F-4D97-AF65-F5344CB8AC3E}">
        <p14:creationId xmlns:p14="http://schemas.microsoft.com/office/powerpoint/2010/main" val="254198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22</a:t>
            </a:fld>
            <a:endParaRPr lang="en-US"/>
          </a:p>
        </p:txBody>
      </p:sp>
    </p:spTree>
    <p:extLst>
      <p:ext uri="{BB962C8B-B14F-4D97-AF65-F5344CB8AC3E}">
        <p14:creationId xmlns:p14="http://schemas.microsoft.com/office/powerpoint/2010/main" val="2179335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a:p>
        </p:txBody>
      </p:sp>
      <p:sp>
        <p:nvSpPr>
          <p:cNvPr id="4" name="Slide Number Placeholder 3"/>
          <p:cNvSpPr>
            <a:spLocks noGrp="1"/>
          </p:cNvSpPr>
          <p:nvPr>
            <p:ph type="sldNum" sz="quarter" idx="10"/>
          </p:nvPr>
        </p:nvSpPr>
        <p:spPr/>
        <p:txBody>
          <a:bodyPr/>
          <a:lstStyle/>
          <a:p>
            <a:fld id="{BDD6C785-4598-48E3-B95E-8174FEDDFA90}" type="slidenum">
              <a:rPr lang="en-US" smtClean="0"/>
              <a:t>2</a:t>
            </a:fld>
            <a:endParaRPr lang="en-US"/>
          </a:p>
        </p:txBody>
      </p:sp>
    </p:spTree>
    <p:extLst>
      <p:ext uri="{BB962C8B-B14F-4D97-AF65-F5344CB8AC3E}">
        <p14:creationId xmlns:p14="http://schemas.microsoft.com/office/powerpoint/2010/main" val="2546895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t>24</a:t>
            </a:fld>
            <a:endParaRPr lang="pt-BR"/>
          </a:p>
        </p:txBody>
      </p:sp>
    </p:spTree>
    <p:extLst>
      <p:ext uri="{BB962C8B-B14F-4D97-AF65-F5344CB8AC3E}">
        <p14:creationId xmlns:p14="http://schemas.microsoft.com/office/powerpoint/2010/main" val="221696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D6C785-4598-48E3-B95E-8174FEDDFA90}" type="slidenum">
              <a:rPr lang="en-US" smtClean="0"/>
              <a:t>25</a:t>
            </a:fld>
            <a:endParaRPr lang="en-US"/>
          </a:p>
        </p:txBody>
      </p:sp>
    </p:spTree>
    <p:extLst>
      <p:ext uri="{BB962C8B-B14F-4D97-AF65-F5344CB8AC3E}">
        <p14:creationId xmlns:p14="http://schemas.microsoft.com/office/powerpoint/2010/main" val="2002466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t>26</a:t>
            </a:fld>
            <a:endParaRPr lang="pt-BR"/>
          </a:p>
        </p:txBody>
      </p:sp>
    </p:spTree>
    <p:extLst>
      <p:ext uri="{BB962C8B-B14F-4D97-AF65-F5344CB8AC3E}">
        <p14:creationId xmlns:p14="http://schemas.microsoft.com/office/powerpoint/2010/main" val="141441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D6C785-4598-48E3-B95E-8174FEDDFA90}" type="slidenum">
              <a:rPr lang="en-US" smtClean="0"/>
              <a:t>27</a:t>
            </a:fld>
            <a:endParaRPr lang="en-US"/>
          </a:p>
        </p:txBody>
      </p:sp>
    </p:spTree>
    <p:extLst>
      <p:ext uri="{BB962C8B-B14F-4D97-AF65-F5344CB8AC3E}">
        <p14:creationId xmlns:p14="http://schemas.microsoft.com/office/powerpoint/2010/main" val="3601799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t>29</a:t>
            </a:fld>
            <a:endParaRPr lang="pt-BR"/>
          </a:p>
        </p:txBody>
      </p:sp>
    </p:spTree>
    <p:extLst>
      <p:ext uri="{BB962C8B-B14F-4D97-AF65-F5344CB8AC3E}">
        <p14:creationId xmlns:p14="http://schemas.microsoft.com/office/powerpoint/2010/main" val="3127526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D6C785-4598-48E3-B95E-8174FEDDFA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0562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t>31</a:t>
            </a:fld>
            <a:endParaRPr lang="pt-BR"/>
          </a:p>
        </p:txBody>
      </p:sp>
    </p:spTree>
    <p:extLst>
      <p:ext uri="{BB962C8B-B14F-4D97-AF65-F5344CB8AC3E}">
        <p14:creationId xmlns:p14="http://schemas.microsoft.com/office/powerpoint/2010/main" val="6402165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D6C785-4598-48E3-B95E-8174FEDDFA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9157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t>33</a:t>
            </a:fld>
            <a:endParaRPr lang="pt-BR"/>
          </a:p>
        </p:txBody>
      </p:sp>
    </p:spTree>
    <p:extLst>
      <p:ext uri="{BB962C8B-B14F-4D97-AF65-F5344CB8AC3E}">
        <p14:creationId xmlns:p14="http://schemas.microsoft.com/office/powerpoint/2010/main" val="2050258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D6C785-4598-48E3-B95E-8174FEDDFA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351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a:p>
        </p:txBody>
      </p:sp>
      <p:sp>
        <p:nvSpPr>
          <p:cNvPr id="4" name="Slide Number Placeholder 3"/>
          <p:cNvSpPr>
            <a:spLocks noGrp="1"/>
          </p:cNvSpPr>
          <p:nvPr>
            <p:ph type="sldNum" sz="quarter" idx="10"/>
          </p:nvPr>
        </p:nvSpPr>
        <p:spPr/>
        <p:txBody>
          <a:bodyPr/>
          <a:lstStyle/>
          <a:p>
            <a:fld id="{BDD6C785-4598-48E3-B95E-8174FEDDFA90}" type="slidenum">
              <a:rPr lang="en-US" smtClean="0"/>
              <a:t>3</a:t>
            </a:fld>
            <a:endParaRPr lang="en-US"/>
          </a:p>
        </p:txBody>
      </p:sp>
    </p:spTree>
    <p:extLst>
      <p:ext uri="{BB962C8B-B14F-4D97-AF65-F5344CB8AC3E}">
        <p14:creationId xmlns:p14="http://schemas.microsoft.com/office/powerpoint/2010/main" val="972309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t>35</a:t>
            </a:fld>
            <a:endParaRPr lang="pt-BR"/>
          </a:p>
        </p:txBody>
      </p:sp>
    </p:spTree>
    <p:extLst>
      <p:ext uri="{BB962C8B-B14F-4D97-AF65-F5344CB8AC3E}">
        <p14:creationId xmlns:p14="http://schemas.microsoft.com/office/powerpoint/2010/main" val="30994899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D6C785-4598-48E3-B95E-8174FEDDFA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8122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37</a:t>
            </a:fld>
            <a:endParaRPr lang="en-US"/>
          </a:p>
        </p:txBody>
      </p:sp>
    </p:spTree>
    <p:extLst>
      <p:ext uri="{BB962C8B-B14F-4D97-AF65-F5344CB8AC3E}">
        <p14:creationId xmlns:p14="http://schemas.microsoft.com/office/powerpoint/2010/main" val="1225342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588477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D6C785-4598-48E3-B95E-8174FEDDFA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4782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6</a:t>
            </a:fld>
            <a:endParaRPr lang="en-US"/>
          </a:p>
        </p:txBody>
      </p:sp>
    </p:spTree>
    <p:extLst>
      <p:ext uri="{BB962C8B-B14F-4D97-AF65-F5344CB8AC3E}">
        <p14:creationId xmlns:p14="http://schemas.microsoft.com/office/powerpoint/2010/main" val="4292098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t>9</a:t>
            </a:fld>
            <a:endParaRPr lang="pt-BR"/>
          </a:p>
        </p:txBody>
      </p:sp>
    </p:spTree>
    <p:extLst>
      <p:ext uri="{BB962C8B-B14F-4D97-AF65-F5344CB8AC3E}">
        <p14:creationId xmlns:p14="http://schemas.microsoft.com/office/powerpoint/2010/main" val="3761676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D6C785-4598-48E3-B95E-8174FEDDFA90}" type="slidenum">
              <a:rPr lang="en-US" smtClean="0"/>
              <a:t>10</a:t>
            </a:fld>
            <a:endParaRPr lang="en-US"/>
          </a:p>
        </p:txBody>
      </p:sp>
    </p:spTree>
    <p:extLst>
      <p:ext uri="{BB962C8B-B14F-4D97-AF65-F5344CB8AC3E}">
        <p14:creationId xmlns:p14="http://schemas.microsoft.com/office/powerpoint/2010/main" val="1659455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Bill</a:t>
            </a:r>
          </a:p>
        </p:txBody>
      </p:sp>
      <p:sp>
        <p:nvSpPr>
          <p:cNvPr id="4" name="Slide Number Placeholder 3"/>
          <p:cNvSpPr>
            <a:spLocks noGrp="1"/>
          </p:cNvSpPr>
          <p:nvPr>
            <p:ph type="sldNum" sz="quarter" idx="10"/>
          </p:nvPr>
        </p:nvSpPr>
        <p:spPr/>
        <p:txBody>
          <a:bodyPr/>
          <a:lstStyle/>
          <a:p>
            <a:fld id="{9FF4F04D-5809-46B9-BC34-D0E45399D316}" type="slidenum">
              <a:rPr lang="en-US" smtClean="0"/>
              <a:pPr/>
              <a:t>11</a:t>
            </a:fld>
            <a:endParaRPr lang="en-US"/>
          </a:p>
        </p:txBody>
      </p:sp>
    </p:spTree>
    <p:extLst>
      <p:ext uri="{BB962C8B-B14F-4D97-AF65-F5344CB8AC3E}">
        <p14:creationId xmlns:p14="http://schemas.microsoft.com/office/powerpoint/2010/main" val="2517893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 Id="rId14" Type="http://schemas.openxmlformats.org/officeDocument/2006/relationships/hyperlink" Target="http://www.capgemini.com/"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 Id="rId14" Type="http://schemas.openxmlformats.org/officeDocument/2006/relationships/hyperlink" Target="http://www.capgemini.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A6ECD93-0E2F-452E-89E6-744707F74192}" type="datetimeFigureOut">
              <a:rPr lang="en-IN" smtClean="0"/>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238598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6ECD93-0E2F-452E-89E6-744707F74192}" type="datetimeFigureOut">
              <a:rPr lang="en-IN" smtClean="0"/>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182649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6ECD93-0E2F-452E-89E6-744707F74192}" type="datetimeFigureOut">
              <a:rPr lang="en-IN" smtClean="0"/>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2379190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ver1">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6593" t="18854"/>
          <a:stretch/>
        </p:blipFill>
        <p:spPr>
          <a:xfrm>
            <a:off x="0" y="0"/>
            <a:ext cx="12176760" cy="6858000"/>
          </a:xfrm>
          <a:prstGeom prst="rect">
            <a:avLst/>
          </a:prstGeom>
        </p:spPr>
      </p:pic>
      <p:sp>
        <p:nvSpPr>
          <p:cNvPr id="11" name="Title 1"/>
          <p:cNvSpPr>
            <a:spLocks noGrp="1"/>
          </p:cNvSpPr>
          <p:nvPr>
            <p:ph type="ctrTitle" hasCustomPrompt="1"/>
          </p:nvPr>
        </p:nvSpPr>
        <p:spPr>
          <a:xfrm>
            <a:off x="457200" y="4560397"/>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4"/>
                </a:solidFill>
              </a:defRPr>
            </a:lvl1pPr>
          </a:lstStyle>
          <a:p>
            <a:pPr marL="0" lvl="0"/>
            <a:r>
              <a:rPr lang="en-US"/>
              <a:t>Click to insert title</a:t>
            </a:r>
          </a:p>
        </p:txBody>
      </p:sp>
      <p:sp>
        <p:nvSpPr>
          <p:cNvPr id="12" name="Subtitle 2"/>
          <p:cNvSpPr>
            <a:spLocks noGrp="1"/>
          </p:cNvSpPr>
          <p:nvPr>
            <p:ph type="subTitle" idx="1" hasCustomPrompt="1"/>
          </p:nvPr>
        </p:nvSpPr>
        <p:spPr>
          <a:xfrm>
            <a:off x="457200" y="5423996"/>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4"/>
                </a:solidFill>
              </a:defRPr>
            </a:lvl1pPr>
          </a:lstStyle>
          <a:p>
            <a:pPr marL="0" lvl="0"/>
            <a:r>
              <a:rPr lang="en-US"/>
              <a:t>Click to insert presenter, location, and date</a:t>
            </a:r>
          </a:p>
        </p:txBody>
      </p:sp>
      <p:sp>
        <p:nvSpPr>
          <p:cNvPr id="9" name="Text Placeholder 8"/>
          <p:cNvSpPr>
            <a:spLocks noGrp="1"/>
          </p:cNvSpPr>
          <p:nvPr>
            <p:ph type="body" sz="quarter" idx="10"/>
          </p:nvPr>
        </p:nvSpPr>
        <p:spPr>
          <a:xfrm>
            <a:off x="4572000" y="6176963"/>
            <a:ext cx="7353300" cy="457200"/>
          </a:xfrm>
        </p:spPr>
        <p:txBody>
          <a:bodyPr>
            <a:normAutofit/>
          </a:bodyPr>
          <a:lstStyle>
            <a:lvl1pPr algn="r">
              <a:defRPr sz="3200">
                <a:solidFill>
                  <a:schemeClr val="bg1"/>
                </a:solidFill>
              </a:defRPr>
            </a:lvl1pPr>
          </a:lstStyle>
          <a:p>
            <a:pPr lvl="0"/>
            <a:r>
              <a:rPr lang="en-US"/>
              <a:t>Click to edit Master text styles</a:t>
            </a:r>
          </a:p>
        </p:txBody>
      </p:sp>
      <p:grpSp>
        <p:nvGrpSpPr>
          <p:cNvPr id="16" name="Group 15"/>
          <p:cNvGrpSpPr/>
          <p:nvPr userDrawn="1"/>
        </p:nvGrpSpPr>
        <p:grpSpPr>
          <a:xfrm>
            <a:off x="381000" y="309138"/>
            <a:ext cx="5638800" cy="690969"/>
            <a:chOff x="381000" y="309139"/>
            <a:chExt cx="4748504" cy="581874"/>
          </a:xfrm>
        </p:grpSpPr>
        <p:pic>
          <p:nvPicPr>
            <p:cNvPr id="17" name="Graphic 9">
              <a:extLst>
                <a:ext uri="{FF2B5EF4-FFF2-40B4-BE49-F238E27FC236}">
                  <a16:creationId xmlns:a16="http://schemas.microsoft.com/office/drawing/2014/main" id="{C3D2EC56-D17C-4A75-8178-C69397BC7353}"/>
                </a:ext>
              </a:extLst>
            </p:cNvPr>
            <p:cNvPicPr>
              <a:picLocks noChangeAspect="1"/>
            </p:cNvPicPr>
            <p:nvPr userDrawn="1"/>
          </p:nvPicPr>
          <p:blipFill>
            <a:blip/>
            <a:stretch>
              <a:fillRect/>
            </a:stretch>
          </p:blipFill>
          <p:spPr>
            <a:xfrm>
              <a:off x="381000" y="381000"/>
              <a:ext cx="2286000" cy="510013"/>
            </a:xfrm>
            <a:prstGeom prst="rect">
              <a:avLst/>
            </a:prstGeom>
          </p:spPr>
        </p:pic>
        <p:pic>
          <p:nvPicPr>
            <p:cNvPr id="18" name="Picture 17"/>
            <p:cNvPicPr>
              <a:picLocks noChangeAspect="1"/>
            </p:cNvPicPr>
            <p:nvPr userDrawn="1"/>
          </p:nvPicPr>
          <p:blipFill>
            <a:blip r:embed="rId3"/>
            <a:stretch>
              <a:fillRect/>
            </a:stretch>
          </p:blipFill>
          <p:spPr>
            <a:xfrm>
              <a:off x="3071151" y="309139"/>
              <a:ext cx="2058353" cy="521984"/>
            </a:xfrm>
            <a:prstGeom prst="rect">
              <a:avLst/>
            </a:prstGeom>
          </p:spPr>
        </p:pic>
        <p:cxnSp>
          <p:nvCxnSpPr>
            <p:cNvPr id="19" name="Straight Connector 18"/>
            <p:cNvCxnSpPr/>
            <p:nvPr userDrawn="1"/>
          </p:nvCxnSpPr>
          <p:spPr>
            <a:xfrm>
              <a:off x="2895600" y="320714"/>
              <a:ext cx="0" cy="45012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3113554"/>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 columns">
    <p:bg>
      <p:bgRef idx="1001">
        <a:schemeClr val="bg1"/>
      </p:bgRef>
    </p:bg>
    <p:spTree>
      <p:nvGrpSpPr>
        <p:cNvPr id="1" name=""/>
        <p:cNvGrpSpPr/>
        <p:nvPr/>
      </p:nvGrpSpPr>
      <p:grpSpPr>
        <a:xfrm>
          <a:off x="0" y="0"/>
          <a:ext cx="0" cy="0"/>
          <a:chOff x="0" y="0"/>
          <a:chExt cx="0" cy="0"/>
        </a:xfrm>
      </p:grpSpPr>
      <p:sp>
        <p:nvSpPr>
          <p:cNvPr id="2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3973302352"/>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a:solidFill>
                  <a:schemeClr val="accent1"/>
                </a:solidFill>
              </a:rPr>
              <a:t>the Collaborative Business Experience™</a:t>
            </a:r>
            <a:r>
              <a:rPr lang="en-US" sz="900">
                <a:solidFill>
                  <a:schemeClr val="tx1"/>
                </a:solidFill>
              </a:rPr>
              <a:t>, and draws on </a:t>
            </a:r>
            <a:r>
              <a:rPr lang="en-US" sz="900">
                <a:solidFill>
                  <a:schemeClr val="accent1"/>
                </a:solidFill>
              </a:rPr>
              <a:t>Rightshore</a:t>
            </a:r>
            <a:r>
              <a:rPr lang="en-US" sz="900" baseline="30000">
                <a:solidFill>
                  <a:schemeClr val="accent1"/>
                </a:solidFill>
              </a:rPr>
              <a:t>®</a:t>
            </a:r>
            <a:r>
              <a:rPr lang="en-US" sz="90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1923771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54EE3-D2DA-4855-AC89-A3C473BB4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EEAB04-0045-4281-9F4A-5D100B0A1B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8F77EF-A994-4061-94DE-B5AE4903FB09}"/>
              </a:ext>
            </a:extLst>
          </p:cNvPr>
          <p:cNvSpPr>
            <a:spLocks noGrp="1"/>
          </p:cNvSpPr>
          <p:nvPr>
            <p:ph type="dt" sz="half" idx="10"/>
          </p:nvPr>
        </p:nvSpPr>
        <p:spPr/>
        <p:txBody>
          <a:bodyPr/>
          <a:lstStyle/>
          <a:p>
            <a:fld id="{D223DDE8-622E-41F1-BE7B-C0C3477FA195}" type="datetimeFigureOut">
              <a:rPr lang="en-US" smtClean="0"/>
              <a:t>4/9/2020</a:t>
            </a:fld>
            <a:endParaRPr lang="en-US"/>
          </a:p>
        </p:txBody>
      </p:sp>
      <p:sp>
        <p:nvSpPr>
          <p:cNvPr id="5" name="Footer Placeholder 4">
            <a:extLst>
              <a:ext uri="{FF2B5EF4-FFF2-40B4-BE49-F238E27FC236}">
                <a16:creationId xmlns:a16="http://schemas.microsoft.com/office/drawing/2014/main" id="{E9D1CD50-00EB-4486-9D2F-245052AE3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A6B72-3093-40BA-BBBF-A33082125A25}"/>
              </a:ext>
            </a:extLst>
          </p:cNvPr>
          <p:cNvSpPr>
            <a:spLocks noGrp="1"/>
          </p:cNvSpPr>
          <p:nvPr>
            <p:ph type="sldNum" sz="quarter" idx="12"/>
          </p:nvPr>
        </p:nvSpPr>
        <p:spPr/>
        <p:txBody>
          <a:bodyPr/>
          <a:lstStyle/>
          <a:p>
            <a:fld id="{AA18EB0F-A61D-474D-A0D6-AF91AC829C5D}" type="slidenum">
              <a:rPr lang="en-US" smtClean="0"/>
              <a:t>‹#›</a:t>
            </a:fld>
            <a:endParaRPr lang="en-US"/>
          </a:p>
        </p:txBody>
      </p:sp>
    </p:spTree>
    <p:extLst>
      <p:ext uri="{BB962C8B-B14F-4D97-AF65-F5344CB8AC3E}">
        <p14:creationId xmlns:p14="http://schemas.microsoft.com/office/powerpoint/2010/main" val="595813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148A-2AE0-40A0-AC0B-4656A34663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844755-E4AC-4DB7-93AB-28E9AB79A7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AF2C3-FDD9-4B7A-B2AA-9E92424F1D02}"/>
              </a:ext>
            </a:extLst>
          </p:cNvPr>
          <p:cNvSpPr>
            <a:spLocks noGrp="1"/>
          </p:cNvSpPr>
          <p:nvPr>
            <p:ph type="dt" sz="half" idx="10"/>
          </p:nvPr>
        </p:nvSpPr>
        <p:spPr/>
        <p:txBody>
          <a:bodyPr/>
          <a:lstStyle/>
          <a:p>
            <a:fld id="{D223DDE8-622E-41F1-BE7B-C0C3477FA195}" type="datetimeFigureOut">
              <a:rPr lang="en-US" smtClean="0"/>
              <a:t>4/9/2020</a:t>
            </a:fld>
            <a:endParaRPr lang="en-US"/>
          </a:p>
        </p:txBody>
      </p:sp>
      <p:sp>
        <p:nvSpPr>
          <p:cNvPr id="5" name="Footer Placeholder 4">
            <a:extLst>
              <a:ext uri="{FF2B5EF4-FFF2-40B4-BE49-F238E27FC236}">
                <a16:creationId xmlns:a16="http://schemas.microsoft.com/office/drawing/2014/main" id="{1CF90A5D-D031-46E8-9601-06F62A841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BE25B-4B60-4F92-AFD6-20D85786B49B}"/>
              </a:ext>
            </a:extLst>
          </p:cNvPr>
          <p:cNvSpPr>
            <a:spLocks noGrp="1"/>
          </p:cNvSpPr>
          <p:nvPr>
            <p:ph type="sldNum" sz="quarter" idx="12"/>
          </p:nvPr>
        </p:nvSpPr>
        <p:spPr/>
        <p:txBody>
          <a:bodyPr/>
          <a:lstStyle/>
          <a:p>
            <a:fld id="{AA18EB0F-A61D-474D-A0D6-AF91AC829C5D}" type="slidenum">
              <a:rPr lang="en-US" smtClean="0"/>
              <a:t>‹#›</a:t>
            </a:fld>
            <a:endParaRPr lang="en-US"/>
          </a:p>
        </p:txBody>
      </p:sp>
    </p:spTree>
    <p:extLst>
      <p:ext uri="{BB962C8B-B14F-4D97-AF65-F5344CB8AC3E}">
        <p14:creationId xmlns:p14="http://schemas.microsoft.com/office/powerpoint/2010/main" val="1344053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4D6D-3CF4-4A07-863B-C78F783FC1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1B176A-41A8-4BFF-B0CE-25330F91F0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E2B7CF-26BF-4DBC-8F02-F26649812467}"/>
              </a:ext>
            </a:extLst>
          </p:cNvPr>
          <p:cNvSpPr>
            <a:spLocks noGrp="1"/>
          </p:cNvSpPr>
          <p:nvPr>
            <p:ph type="dt" sz="half" idx="10"/>
          </p:nvPr>
        </p:nvSpPr>
        <p:spPr/>
        <p:txBody>
          <a:bodyPr/>
          <a:lstStyle/>
          <a:p>
            <a:fld id="{D223DDE8-622E-41F1-BE7B-C0C3477FA195}" type="datetimeFigureOut">
              <a:rPr lang="en-US" smtClean="0"/>
              <a:t>4/9/2020</a:t>
            </a:fld>
            <a:endParaRPr lang="en-US"/>
          </a:p>
        </p:txBody>
      </p:sp>
      <p:sp>
        <p:nvSpPr>
          <p:cNvPr id="5" name="Footer Placeholder 4">
            <a:extLst>
              <a:ext uri="{FF2B5EF4-FFF2-40B4-BE49-F238E27FC236}">
                <a16:creationId xmlns:a16="http://schemas.microsoft.com/office/drawing/2014/main" id="{3F899DD7-A8D0-4CE9-8A75-FCAF0FF951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4F2D4-E491-40F5-9E4B-D0DF9E8C6D3B}"/>
              </a:ext>
            </a:extLst>
          </p:cNvPr>
          <p:cNvSpPr>
            <a:spLocks noGrp="1"/>
          </p:cNvSpPr>
          <p:nvPr>
            <p:ph type="sldNum" sz="quarter" idx="12"/>
          </p:nvPr>
        </p:nvSpPr>
        <p:spPr/>
        <p:txBody>
          <a:bodyPr/>
          <a:lstStyle/>
          <a:p>
            <a:fld id="{AA18EB0F-A61D-474D-A0D6-AF91AC829C5D}" type="slidenum">
              <a:rPr lang="en-US" smtClean="0"/>
              <a:t>‹#›</a:t>
            </a:fld>
            <a:endParaRPr lang="en-US"/>
          </a:p>
        </p:txBody>
      </p:sp>
    </p:spTree>
    <p:extLst>
      <p:ext uri="{BB962C8B-B14F-4D97-AF65-F5344CB8AC3E}">
        <p14:creationId xmlns:p14="http://schemas.microsoft.com/office/powerpoint/2010/main" val="40236481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D110-44BA-44B0-B2E7-13D1D2CB0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6DDB73-083D-49BA-AAAA-AF431C3A11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E0CA1A-9096-4ED6-BFEB-C990ACB002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9966EC-54E5-4AD2-A10A-53FAF3F8016F}"/>
              </a:ext>
            </a:extLst>
          </p:cNvPr>
          <p:cNvSpPr>
            <a:spLocks noGrp="1"/>
          </p:cNvSpPr>
          <p:nvPr>
            <p:ph type="dt" sz="half" idx="10"/>
          </p:nvPr>
        </p:nvSpPr>
        <p:spPr/>
        <p:txBody>
          <a:bodyPr/>
          <a:lstStyle/>
          <a:p>
            <a:fld id="{D223DDE8-622E-41F1-BE7B-C0C3477FA195}" type="datetimeFigureOut">
              <a:rPr lang="en-US" smtClean="0"/>
              <a:t>4/9/2020</a:t>
            </a:fld>
            <a:endParaRPr lang="en-US"/>
          </a:p>
        </p:txBody>
      </p:sp>
      <p:sp>
        <p:nvSpPr>
          <p:cNvPr id="6" name="Footer Placeholder 5">
            <a:extLst>
              <a:ext uri="{FF2B5EF4-FFF2-40B4-BE49-F238E27FC236}">
                <a16:creationId xmlns:a16="http://schemas.microsoft.com/office/drawing/2014/main" id="{3233C5E5-65B8-4565-A604-DF4F4E7687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B4917-BBF1-4B9F-AF35-63C5348D3A11}"/>
              </a:ext>
            </a:extLst>
          </p:cNvPr>
          <p:cNvSpPr>
            <a:spLocks noGrp="1"/>
          </p:cNvSpPr>
          <p:nvPr>
            <p:ph type="sldNum" sz="quarter" idx="12"/>
          </p:nvPr>
        </p:nvSpPr>
        <p:spPr/>
        <p:txBody>
          <a:bodyPr/>
          <a:lstStyle/>
          <a:p>
            <a:fld id="{AA18EB0F-A61D-474D-A0D6-AF91AC829C5D}" type="slidenum">
              <a:rPr lang="en-US" smtClean="0"/>
              <a:t>‹#›</a:t>
            </a:fld>
            <a:endParaRPr lang="en-US"/>
          </a:p>
        </p:txBody>
      </p:sp>
    </p:spTree>
    <p:extLst>
      <p:ext uri="{BB962C8B-B14F-4D97-AF65-F5344CB8AC3E}">
        <p14:creationId xmlns:p14="http://schemas.microsoft.com/office/powerpoint/2010/main" val="1133552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B67E7-6099-4E8C-A492-38F9B3AD85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66B8A6-ABA9-4471-A9AE-5A3FBA1B39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F83D5D-6B28-43FD-B7B0-DC72771CED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29D7E6-7860-470C-BE5D-D5A010A0AD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FFD33B-9417-4D75-9F99-BD1FD5EC32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1E9B33-558A-439B-B5A7-FFBE4A8C2004}"/>
              </a:ext>
            </a:extLst>
          </p:cNvPr>
          <p:cNvSpPr>
            <a:spLocks noGrp="1"/>
          </p:cNvSpPr>
          <p:nvPr>
            <p:ph type="dt" sz="half" idx="10"/>
          </p:nvPr>
        </p:nvSpPr>
        <p:spPr/>
        <p:txBody>
          <a:bodyPr/>
          <a:lstStyle/>
          <a:p>
            <a:fld id="{D223DDE8-622E-41F1-BE7B-C0C3477FA195}" type="datetimeFigureOut">
              <a:rPr lang="en-US" smtClean="0"/>
              <a:t>4/9/2020</a:t>
            </a:fld>
            <a:endParaRPr lang="en-US"/>
          </a:p>
        </p:txBody>
      </p:sp>
      <p:sp>
        <p:nvSpPr>
          <p:cNvPr id="8" name="Footer Placeholder 7">
            <a:extLst>
              <a:ext uri="{FF2B5EF4-FFF2-40B4-BE49-F238E27FC236}">
                <a16:creationId xmlns:a16="http://schemas.microsoft.com/office/drawing/2014/main" id="{8BC3C504-0519-494F-8C47-3A2EAEBA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D7B15C-2AF1-408D-868E-C7C15333C47C}"/>
              </a:ext>
            </a:extLst>
          </p:cNvPr>
          <p:cNvSpPr>
            <a:spLocks noGrp="1"/>
          </p:cNvSpPr>
          <p:nvPr>
            <p:ph type="sldNum" sz="quarter" idx="12"/>
          </p:nvPr>
        </p:nvSpPr>
        <p:spPr/>
        <p:txBody>
          <a:bodyPr/>
          <a:lstStyle/>
          <a:p>
            <a:fld id="{AA18EB0F-A61D-474D-A0D6-AF91AC829C5D}" type="slidenum">
              <a:rPr lang="en-US" smtClean="0"/>
              <a:t>‹#›</a:t>
            </a:fld>
            <a:endParaRPr lang="en-US"/>
          </a:p>
        </p:txBody>
      </p:sp>
    </p:spTree>
    <p:extLst>
      <p:ext uri="{BB962C8B-B14F-4D97-AF65-F5344CB8AC3E}">
        <p14:creationId xmlns:p14="http://schemas.microsoft.com/office/powerpoint/2010/main" val="193660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6ECD93-0E2F-452E-89E6-744707F74192}" type="datetimeFigureOut">
              <a:rPr lang="en-IN" smtClean="0"/>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14193629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BC35-6FC6-4575-9887-67EA75D9F7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DFE8B7-F16E-4CC3-B618-7F2CFE6EF73E}"/>
              </a:ext>
            </a:extLst>
          </p:cNvPr>
          <p:cNvSpPr>
            <a:spLocks noGrp="1"/>
          </p:cNvSpPr>
          <p:nvPr>
            <p:ph type="dt" sz="half" idx="10"/>
          </p:nvPr>
        </p:nvSpPr>
        <p:spPr/>
        <p:txBody>
          <a:bodyPr/>
          <a:lstStyle/>
          <a:p>
            <a:fld id="{D223DDE8-622E-41F1-BE7B-C0C3477FA195}" type="datetimeFigureOut">
              <a:rPr lang="en-US" smtClean="0"/>
              <a:t>4/9/2020</a:t>
            </a:fld>
            <a:endParaRPr lang="en-US"/>
          </a:p>
        </p:txBody>
      </p:sp>
      <p:sp>
        <p:nvSpPr>
          <p:cNvPr id="4" name="Footer Placeholder 3">
            <a:extLst>
              <a:ext uri="{FF2B5EF4-FFF2-40B4-BE49-F238E27FC236}">
                <a16:creationId xmlns:a16="http://schemas.microsoft.com/office/drawing/2014/main" id="{8FAE879D-DD32-49A5-8932-510554F502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EEAA97-2753-4D02-BCE4-386B6812FBE0}"/>
              </a:ext>
            </a:extLst>
          </p:cNvPr>
          <p:cNvSpPr>
            <a:spLocks noGrp="1"/>
          </p:cNvSpPr>
          <p:nvPr>
            <p:ph type="sldNum" sz="quarter" idx="12"/>
          </p:nvPr>
        </p:nvSpPr>
        <p:spPr/>
        <p:txBody>
          <a:bodyPr/>
          <a:lstStyle/>
          <a:p>
            <a:fld id="{AA18EB0F-A61D-474D-A0D6-AF91AC829C5D}" type="slidenum">
              <a:rPr lang="en-US" smtClean="0"/>
              <a:t>‹#›</a:t>
            </a:fld>
            <a:endParaRPr lang="en-US"/>
          </a:p>
        </p:txBody>
      </p:sp>
    </p:spTree>
    <p:extLst>
      <p:ext uri="{BB962C8B-B14F-4D97-AF65-F5344CB8AC3E}">
        <p14:creationId xmlns:p14="http://schemas.microsoft.com/office/powerpoint/2010/main" val="632304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D6B5B-F86F-441E-A1BD-8F145A073D0A}"/>
              </a:ext>
            </a:extLst>
          </p:cNvPr>
          <p:cNvSpPr>
            <a:spLocks noGrp="1"/>
          </p:cNvSpPr>
          <p:nvPr>
            <p:ph type="dt" sz="half" idx="10"/>
          </p:nvPr>
        </p:nvSpPr>
        <p:spPr/>
        <p:txBody>
          <a:bodyPr/>
          <a:lstStyle/>
          <a:p>
            <a:fld id="{D223DDE8-622E-41F1-BE7B-C0C3477FA195}" type="datetimeFigureOut">
              <a:rPr lang="en-US" smtClean="0"/>
              <a:t>4/9/2020</a:t>
            </a:fld>
            <a:endParaRPr lang="en-US"/>
          </a:p>
        </p:txBody>
      </p:sp>
      <p:sp>
        <p:nvSpPr>
          <p:cNvPr id="3" name="Footer Placeholder 2">
            <a:extLst>
              <a:ext uri="{FF2B5EF4-FFF2-40B4-BE49-F238E27FC236}">
                <a16:creationId xmlns:a16="http://schemas.microsoft.com/office/drawing/2014/main" id="{AECDBCD7-CD38-4AF7-8F8B-CC0BB345DC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DC6670-D011-407C-95E5-1DD29C0D907E}"/>
              </a:ext>
            </a:extLst>
          </p:cNvPr>
          <p:cNvSpPr>
            <a:spLocks noGrp="1"/>
          </p:cNvSpPr>
          <p:nvPr>
            <p:ph type="sldNum" sz="quarter" idx="12"/>
          </p:nvPr>
        </p:nvSpPr>
        <p:spPr/>
        <p:txBody>
          <a:bodyPr/>
          <a:lstStyle/>
          <a:p>
            <a:fld id="{AA18EB0F-A61D-474D-A0D6-AF91AC829C5D}" type="slidenum">
              <a:rPr lang="en-US" smtClean="0"/>
              <a:t>‹#›</a:t>
            </a:fld>
            <a:endParaRPr lang="en-US"/>
          </a:p>
        </p:txBody>
      </p:sp>
    </p:spTree>
    <p:extLst>
      <p:ext uri="{BB962C8B-B14F-4D97-AF65-F5344CB8AC3E}">
        <p14:creationId xmlns:p14="http://schemas.microsoft.com/office/powerpoint/2010/main" val="1128311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003D-A375-4928-837A-4A7B323D3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AFC3B8-6125-41E2-A441-D42741BDE6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7F2DFB-9FD9-447C-83E4-6A183A5FB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01E08-9300-4370-B8A3-889AD8F58DE4}"/>
              </a:ext>
            </a:extLst>
          </p:cNvPr>
          <p:cNvSpPr>
            <a:spLocks noGrp="1"/>
          </p:cNvSpPr>
          <p:nvPr>
            <p:ph type="dt" sz="half" idx="10"/>
          </p:nvPr>
        </p:nvSpPr>
        <p:spPr/>
        <p:txBody>
          <a:bodyPr/>
          <a:lstStyle/>
          <a:p>
            <a:fld id="{D223DDE8-622E-41F1-BE7B-C0C3477FA195}" type="datetimeFigureOut">
              <a:rPr lang="en-US" smtClean="0"/>
              <a:t>4/9/2020</a:t>
            </a:fld>
            <a:endParaRPr lang="en-US"/>
          </a:p>
        </p:txBody>
      </p:sp>
      <p:sp>
        <p:nvSpPr>
          <p:cNvPr id="6" name="Footer Placeholder 5">
            <a:extLst>
              <a:ext uri="{FF2B5EF4-FFF2-40B4-BE49-F238E27FC236}">
                <a16:creationId xmlns:a16="http://schemas.microsoft.com/office/drawing/2014/main" id="{FFFC1CC8-FB69-47EC-B869-38818C89FB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24A211-28EE-4597-BF51-BFCCD48C2DFA}"/>
              </a:ext>
            </a:extLst>
          </p:cNvPr>
          <p:cNvSpPr>
            <a:spLocks noGrp="1"/>
          </p:cNvSpPr>
          <p:nvPr>
            <p:ph type="sldNum" sz="quarter" idx="12"/>
          </p:nvPr>
        </p:nvSpPr>
        <p:spPr/>
        <p:txBody>
          <a:bodyPr/>
          <a:lstStyle/>
          <a:p>
            <a:fld id="{AA18EB0F-A61D-474D-A0D6-AF91AC829C5D}" type="slidenum">
              <a:rPr lang="en-US" smtClean="0"/>
              <a:t>‹#›</a:t>
            </a:fld>
            <a:endParaRPr lang="en-US"/>
          </a:p>
        </p:txBody>
      </p:sp>
    </p:spTree>
    <p:extLst>
      <p:ext uri="{BB962C8B-B14F-4D97-AF65-F5344CB8AC3E}">
        <p14:creationId xmlns:p14="http://schemas.microsoft.com/office/powerpoint/2010/main" val="7153735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CADD-AAF2-4BE2-BE70-7BF2445688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A370EC-0EA0-4A20-9893-BE8727AB34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27CBA5-2FD0-4A1F-B061-50BAA579E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940176-3F80-42C0-BC49-72E6D29E5536}"/>
              </a:ext>
            </a:extLst>
          </p:cNvPr>
          <p:cNvSpPr>
            <a:spLocks noGrp="1"/>
          </p:cNvSpPr>
          <p:nvPr>
            <p:ph type="dt" sz="half" idx="10"/>
          </p:nvPr>
        </p:nvSpPr>
        <p:spPr/>
        <p:txBody>
          <a:bodyPr/>
          <a:lstStyle/>
          <a:p>
            <a:fld id="{D223DDE8-622E-41F1-BE7B-C0C3477FA195}" type="datetimeFigureOut">
              <a:rPr lang="en-US" smtClean="0"/>
              <a:t>4/9/2020</a:t>
            </a:fld>
            <a:endParaRPr lang="en-US"/>
          </a:p>
        </p:txBody>
      </p:sp>
      <p:sp>
        <p:nvSpPr>
          <p:cNvPr id="6" name="Footer Placeholder 5">
            <a:extLst>
              <a:ext uri="{FF2B5EF4-FFF2-40B4-BE49-F238E27FC236}">
                <a16:creationId xmlns:a16="http://schemas.microsoft.com/office/drawing/2014/main" id="{0A0DAE8D-ECCE-4B21-9882-6521C94DDD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2B7782-C9CD-4D1F-BA71-B8660F014F20}"/>
              </a:ext>
            </a:extLst>
          </p:cNvPr>
          <p:cNvSpPr>
            <a:spLocks noGrp="1"/>
          </p:cNvSpPr>
          <p:nvPr>
            <p:ph type="sldNum" sz="quarter" idx="12"/>
          </p:nvPr>
        </p:nvSpPr>
        <p:spPr/>
        <p:txBody>
          <a:bodyPr/>
          <a:lstStyle/>
          <a:p>
            <a:fld id="{AA18EB0F-A61D-474D-A0D6-AF91AC829C5D}" type="slidenum">
              <a:rPr lang="en-US" smtClean="0"/>
              <a:t>‹#›</a:t>
            </a:fld>
            <a:endParaRPr lang="en-US"/>
          </a:p>
        </p:txBody>
      </p:sp>
    </p:spTree>
    <p:extLst>
      <p:ext uri="{BB962C8B-B14F-4D97-AF65-F5344CB8AC3E}">
        <p14:creationId xmlns:p14="http://schemas.microsoft.com/office/powerpoint/2010/main" val="2886371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B103-AE19-4362-A404-F92917973D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8265AF-76B5-4B7E-832B-48D733D524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C03F9-F3CE-474F-A621-EC5FADC30F8A}"/>
              </a:ext>
            </a:extLst>
          </p:cNvPr>
          <p:cNvSpPr>
            <a:spLocks noGrp="1"/>
          </p:cNvSpPr>
          <p:nvPr>
            <p:ph type="dt" sz="half" idx="10"/>
          </p:nvPr>
        </p:nvSpPr>
        <p:spPr/>
        <p:txBody>
          <a:bodyPr/>
          <a:lstStyle/>
          <a:p>
            <a:fld id="{D223DDE8-622E-41F1-BE7B-C0C3477FA195}" type="datetimeFigureOut">
              <a:rPr lang="en-US" smtClean="0"/>
              <a:t>4/9/2020</a:t>
            </a:fld>
            <a:endParaRPr lang="en-US"/>
          </a:p>
        </p:txBody>
      </p:sp>
      <p:sp>
        <p:nvSpPr>
          <p:cNvPr id="5" name="Footer Placeholder 4">
            <a:extLst>
              <a:ext uri="{FF2B5EF4-FFF2-40B4-BE49-F238E27FC236}">
                <a16:creationId xmlns:a16="http://schemas.microsoft.com/office/drawing/2014/main" id="{13BA6DDF-38C7-41DB-B45F-CF4830A19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FC9BE-F60B-411E-A27F-78468B4E7CE4}"/>
              </a:ext>
            </a:extLst>
          </p:cNvPr>
          <p:cNvSpPr>
            <a:spLocks noGrp="1"/>
          </p:cNvSpPr>
          <p:nvPr>
            <p:ph type="sldNum" sz="quarter" idx="12"/>
          </p:nvPr>
        </p:nvSpPr>
        <p:spPr/>
        <p:txBody>
          <a:bodyPr/>
          <a:lstStyle/>
          <a:p>
            <a:fld id="{AA18EB0F-A61D-474D-A0D6-AF91AC829C5D}" type="slidenum">
              <a:rPr lang="en-US" smtClean="0"/>
              <a:t>‹#›</a:t>
            </a:fld>
            <a:endParaRPr lang="en-US"/>
          </a:p>
        </p:txBody>
      </p:sp>
    </p:spTree>
    <p:extLst>
      <p:ext uri="{BB962C8B-B14F-4D97-AF65-F5344CB8AC3E}">
        <p14:creationId xmlns:p14="http://schemas.microsoft.com/office/powerpoint/2010/main" val="14692928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4B58A8-7714-446B-B0F0-DF0929781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25BA21-3D7E-4971-9F9A-5B2059D2A2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89A27-9C2F-4B3B-BD9D-87832F473F97}"/>
              </a:ext>
            </a:extLst>
          </p:cNvPr>
          <p:cNvSpPr>
            <a:spLocks noGrp="1"/>
          </p:cNvSpPr>
          <p:nvPr>
            <p:ph type="dt" sz="half" idx="10"/>
          </p:nvPr>
        </p:nvSpPr>
        <p:spPr/>
        <p:txBody>
          <a:bodyPr/>
          <a:lstStyle/>
          <a:p>
            <a:fld id="{D223DDE8-622E-41F1-BE7B-C0C3477FA195}" type="datetimeFigureOut">
              <a:rPr lang="en-US" smtClean="0"/>
              <a:t>4/9/2020</a:t>
            </a:fld>
            <a:endParaRPr lang="en-US"/>
          </a:p>
        </p:txBody>
      </p:sp>
      <p:sp>
        <p:nvSpPr>
          <p:cNvPr id="5" name="Footer Placeholder 4">
            <a:extLst>
              <a:ext uri="{FF2B5EF4-FFF2-40B4-BE49-F238E27FC236}">
                <a16:creationId xmlns:a16="http://schemas.microsoft.com/office/drawing/2014/main" id="{F9A10E43-772C-4943-A86C-1FB496C18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9EA03-EB0B-47B0-A94D-145D610BBA51}"/>
              </a:ext>
            </a:extLst>
          </p:cNvPr>
          <p:cNvSpPr>
            <a:spLocks noGrp="1"/>
          </p:cNvSpPr>
          <p:nvPr>
            <p:ph type="sldNum" sz="quarter" idx="12"/>
          </p:nvPr>
        </p:nvSpPr>
        <p:spPr/>
        <p:txBody>
          <a:bodyPr/>
          <a:lstStyle/>
          <a:p>
            <a:fld id="{AA18EB0F-A61D-474D-A0D6-AF91AC829C5D}" type="slidenum">
              <a:rPr lang="en-US" smtClean="0"/>
              <a:t>‹#›</a:t>
            </a:fld>
            <a:endParaRPr lang="en-US"/>
          </a:p>
        </p:txBody>
      </p:sp>
    </p:spTree>
    <p:extLst>
      <p:ext uri="{BB962C8B-B14F-4D97-AF65-F5344CB8AC3E}">
        <p14:creationId xmlns:p14="http://schemas.microsoft.com/office/powerpoint/2010/main" val="3077901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a:t>Click to insert presenter, location, and date</a:t>
            </a:r>
          </a:p>
        </p:txBody>
      </p:sp>
    </p:spTree>
    <p:extLst>
      <p:ext uri="{BB962C8B-B14F-4D97-AF65-F5344CB8AC3E}">
        <p14:creationId xmlns:p14="http://schemas.microsoft.com/office/powerpoint/2010/main" val="776455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a:solidFill>
                  <a:schemeClr val="accent1"/>
                </a:solidFill>
              </a:rPr>
              <a:t>the Collaborative Business Experience™</a:t>
            </a:r>
            <a:r>
              <a:rPr lang="en-US" sz="900">
                <a:solidFill>
                  <a:schemeClr val="tx1"/>
                </a:solidFill>
              </a:rPr>
              <a:t>, and draws on </a:t>
            </a:r>
            <a:r>
              <a:rPr lang="en-US" sz="900">
                <a:solidFill>
                  <a:schemeClr val="accent1"/>
                </a:solidFill>
              </a:rPr>
              <a:t>Rightshore</a:t>
            </a:r>
            <a:r>
              <a:rPr lang="en-US" sz="900" baseline="30000">
                <a:solidFill>
                  <a:schemeClr val="accent1"/>
                </a:solidFill>
              </a:rPr>
              <a:t>®</a:t>
            </a:r>
            <a:r>
              <a:rPr lang="en-US" sz="90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14558708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 columns">
    <p:bg>
      <p:bgRef idx="1001">
        <a:schemeClr val="bg1"/>
      </p:bgRef>
    </p:bg>
    <p:spTree>
      <p:nvGrpSpPr>
        <p:cNvPr id="1" name=""/>
        <p:cNvGrpSpPr/>
        <p:nvPr/>
      </p:nvGrpSpPr>
      <p:grpSpPr>
        <a:xfrm>
          <a:off x="0" y="0"/>
          <a:ext cx="0" cy="0"/>
          <a:chOff x="0" y="0"/>
          <a:chExt cx="0" cy="0"/>
        </a:xfrm>
      </p:grpSpPr>
      <p:sp>
        <p:nvSpPr>
          <p:cNvPr id="2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2215223911"/>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Cover1">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6593" t="18854"/>
          <a:stretch/>
        </p:blipFill>
        <p:spPr>
          <a:xfrm>
            <a:off x="0" y="0"/>
            <a:ext cx="12176760" cy="6858000"/>
          </a:xfrm>
          <a:prstGeom prst="rect">
            <a:avLst/>
          </a:prstGeom>
        </p:spPr>
      </p:pic>
      <p:sp>
        <p:nvSpPr>
          <p:cNvPr id="11" name="Title 1"/>
          <p:cNvSpPr>
            <a:spLocks noGrp="1"/>
          </p:cNvSpPr>
          <p:nvPr>
            <p:ph type="ctrTitle" hasCustomPrompt="1"/>
          </p:nvPr>
        </p:nvSpPr>
        <p:spPr>
          <a:xfrm>
            <a:off x="457200" y="4560397"/>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4"/>
                </a:solidFill>
              </a:defRPr>
            </a:lvl1pPr>
          </a:lstStyle>
          <a:p>
            <a:pPr marL="0" lvl="0"/>
            <a:r>
              <a:rPr lang="en-US"/>
              <a:t>Click to insert title</a:t>
            </a:r>
          </a:p>
        </p:txBody>
      </p:sp>
      <p:sp>
        <p:nvSpPr>
          <p:cNvPr id="12" name="Subtitle 2"/>
          <p:cNvSpPr>
            <a:spLocks noGrp="1"/>
          </p:cNvSpPr>
          <p:nvPr>
            <p:ph type="subTitle" idx="1" hasCustomPrompt="1"/>
          </p:nvPr>
        </p:nvSpPr>
        <p:spPr>
          <a:xfrm>
            <a:off x="457200" y="5423996"/>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4"/>
                </a:solidFill>
              </a:defRPr>
            </a:lvl1pPr>
          </a:lstStyle>
          <a:p>
            <a:pPr marL="0" lvl="0"/>
            <a:r>
              <a:rPr lang="en-US"/>
              <a:t>Click to insert presenter, location, and date</a:t>
            </a:r>
          </a:p>
        </p:txBody>
      </p:sp>
      <p:sp>
        <p:nvSpPr>
          <p:cNvPr id="9" name="Text Placeholder 8"/>
          <p:cNvSpPr>
            <a:spLocks noGrp="1"/>
          </p:cNvSpPr>
          <p:nvPr>
            <p:ph type="body" sz="quarter" idx="10"/>
          </p:nvPr>
        </p:nvSpPr>
        <p:spPr>
          <a:xfrm>
            <a:off x="4572000" y="6176963"/>
            <a:ext cx="7353300" cy="457200"/>
          </a:xfrm>
        </p:spPr>
        <p:txBody>
          <a:bodyPr>
            <a:normAutofit/>
          </a:bodyPr>
          <a:lstStyle>
            <a:lvl1pPr algn="r">
              <a:defRPr sz="3200">
                <a:solidFill>
                  <a:schemeClr val="bg1"/>
                </a:solidFill>
              </a:defRPr>
            </a:lvl1pPr>
          </a:lstStyle>
          <a:p>
            <a:pPr lvl="0"/>
            <a:r>
              <a:rPr lang="en-US"/>
              <a:t>Click to edit Master text styles</a:t>
            </a:r>
          </a:p>
        </p:txBody>
      </p:sp>
      <p:grpSp>
        <p:nvGrpSpPr>
          <p:cNvPr id="16" name="Group 15"/>
          <p:cNvGrpSpPr/>
          <p:nvPr userDrawn="1"/>
        </p:nvGrpSpPr>
        <p:grpSpPr>
          <a:xfrm>
            <a:off x="381000" y="309138"/>
            <a:ext cx="5638800" cy="690969"/>
            <a:chOff x="381000" y="309139"/>
            <a:chExt cx="4748504" cy="581874"/>
          </a:xfrm>
        </p:grpSpPr>
        <p:pic>
          <p:nvPicPr>
            <p:cNvPr id="17" name="Graphic 9">
              <a:extLst>
                <a:ext uri="{FF2B5EF4-FFF2-40B4-BE49-F238E27FC236}">
                  <a16:creationId xmlns:a16="http://schemas.microsoft.com/office/drawing/2014/main" id="{C3D2EC56-D17C-4A75-8178-C69397BC7353}"/>
                </a:ext>
              </a:extLst>
            </p:cNvPr>
            <p:cNvPicPr>
              <a:picLocks noChangeAspect="1"/>
            </p:cNvPicPr>
            <p:nvPr userDrawn="1"/>
          </p:nvPicPr>
          <p:blipFill>
            <a:blip/>
            <a:stretch>
              <a:fillRect/>
            </a:stretch>
          </p:blipFill>
          <p:spPr>
            <a:xfrm>
              <a:off x="381000" y="381000"/>
              <a:ext cx="2286000" cy="510013"/>
            </a:xfrm>
            <a:prstGeom prst="rect">
              <a:avLst/>
            </a:prstGeom>
          </p:spPr>
        </p:pic>
        <p:pic>
          <p:nvPicPr>
            <p:cNvPr id="18" name="Picture 17"/>
            <p:cNvPicPr>
              <a:picLocks noChangeAspect="1"/>
            </p:cNvPicPr>
            <p:nvPr userDrawn="1"/>
          </p:nvPicPr>
          <p:blipFill>
            <a:blip r:embed="rId3"/>
            <a:stretch>
              <a:fillRect/>
            </a:stretch>
          </p:blipFill>
          <p:spPr>
            <a:xfrm>
              <a:off x="3071151" y="309139"/>
              <a:ext cx="2058353" cy="521984"/>
            </a:xfrm>
            <a:prstGeom prst="rect">
              <a:avLst/>
            </a:prstGeom>
          </p:spPr>
        </p:pic>
        <p:cxnSp>
          <p:nvCxnSpPr>
            <p:cNvPr id="19" name="Straight Connector 18"/>
            <p:cNvCxnSpPr/>
            <p:nvPr userDrawn="1"/>
          </p:nvCxnSpPr>
          <p:spPr>
            <a:xfrm>
              <a:off x="2895600" y="320714"/>
              <a:ext cx="0" cy="45012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8774165"/>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ECD93-0E2F-452E-89E6-744707F74192}" type="datetimeFigureOut">
              <a:rPr lang="en-IN" smtClean="0"/>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300128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A6ECD93-0E2F-452E-89E6-744707F74192}" type="datetimeFigureOut">
              <a:rPr lang="en-IN" smtClean="0"/>
              <a:t>09-04-2020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300209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A6ECD93-0E2F-452E-89E6-744707F74192}" type="datetimeFigureOut">
              <a:rPr lang="en-IN" smtClean="0"/>
              <a:t>09-04-2020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272673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A6ECD93-0E2F-452E-89E6-744707F74192}" type="datetimeFigureOut">
              <a:rPr lang="en-IN" smtClean="0"/>
              <a:t>09-04-2020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270348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ECD93-0E2F-452E-89E6-744707F74192}" type="datetimeFigureOut">
              <a:rPr lang="en-IN" smtClean="0"/>
              <a:t>09-04-2020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245604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ECD93-0E2F-452E-89E6-744707F74192}" type="datetimeFigureOut">
              <a:rPr lang="en-IN" smtClean="0"/>
              <a:t>09-04-2020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2704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ECD93-0E2F-452E-89E6-744707F74192}" type="datetimeFigureOut">
              <a:rPr lang="en-IN" smtClean="0"/>
              <a:t>09-04-2020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484A89-E59E-44DD-9001-AA5222FD192B}" type="slidenum">
              <a:rPr lang="en-IN" smtClean="0"/>
              <a:t>‹#›</a:t>
            </a:fld>
            <a:endParaRPr lang="en-IN"/>
          </a:p>
        </p:txBody>
      </p:sp>
    </p:spTree>
    <p:extLst>
      <p:ext uri="{BB962C8B-B14F-4D97-AF65-F5344CB8AC3E}">
        <p14:creationId xmlns:p14="http://schemas.microsoft.com/office/powerpoint/2010/main" val="1707183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ECD93-0E2F-452E-89E6-744707F74192}" type="datetimeFigureOut">
              <a:rPr lang="en-IN" smtClean="0"/>
              <a:t>09-04-2020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84A89-E59E-44DD-9001-AA5222FD192B}" type="slidenum">
              <a:rPr lang="en-IN" smtClean="0"/>
              <a:t>‹#›</a:t>
            </a:fld>
            <a:endParaRPr lang="en-IN"/>
          </a:p>
        </p:txBody>
      </p:sp>
    </p:spTree>
    <p:extLst>
      <p:ext uri="{BB962C8B-B14F-4D97-AF65-F5344CB8AC3E}">
        <p14:creationId xmlns:p14="http://schemas.microsoft.com/office/powerpoint/2010/main" val="174472044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61" r:id="rId13"/>
    <p:sldLayoutId id="214748367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08EC9-AE90-4AA0-8EF6-C84C86F920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03AEB2-E8B4-4A27-BA28-9453FED9E9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5BD6E-CE82-40B5-9EA7-D2904F97E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23DDE8-622E-41F1-BE7B-C0C3477FA195}" type="datetimeFigureOut">
              <a:rPr lang="en-US" smtClean="0"/>
              <a:t>4/9/2020</a:t>
            </a:fld>
            <a:endParaRPr lang="en-US"/>
          </a:p>
        </p:txBody>
      </p:sp>
      <p:sp>
        <p:nvSpPr>
          <p:cNvPr id="5" name="Footer Placeholder 4">
            <a:extLst>
              <a:ext uri="{FF2B5EF4-FFF2-40B4-BE49-F238E27FC236}">
                <a16:creationId xmlns:a16="http://schemas.microsoft.com/office/drawing/2014/main" id="{BA0B980A-34AB-4799-9857-23D38EB0C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B30653-3656-4829-8EA2-07A4CB9D1B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8EB0F-A61D-474D-A0D6-AF91AC829C5D}" type="slidenum">
              <a:rPr lang="en-US" smtClean="0"/>
              <a:t>‹#›</a:t>
            </a:fld>
            <a:endParaRPr lang="en-US"/>
          </a:p>
        </p:txBody>
      </p:sp>
    </p:spTree>
    <p:extLst>
      <p:ext uri="{BB962C8B-B14F-4D97-AF65-F5344CB8AC3E}">
        <p14:creationId xmlns:p14="http://schemas.microsoft.com/office/powerpoint/2010/main" val="3401922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77" r:id="rId14"/>
    <p:sldLayoutId id="214748367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2.svg"/><Relationship Id="rId5" Type="http://schemas.openxmlformats.org/officeDocument/2006/relationships/image" Target="../media/image11.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17210"/>
          <a:stretch/>
        </p:blipFill>
        <p:spPr>
          <a:xfrm>
            <a:off x="0" y="1"/>
            <a:ext cx="6103088"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p:spPr>
      </p:pic>
      <p:sp>
        <p:nvSpPr>
          <p:cNvPr id="5" name="Subtitle 4">
            <a:extLst>
              <a:ext uri="{FF2B5EF4-FFF2-40B4-BE49-F238E27FC236}">
                <a16:creationId xmlns:a16="http://schemas.microsoft.com/office/drawing/2014/main" id="{CDAD4CD6-0D42-4B53-A553-167F9F359564}"/>
              </a:ext>
            </a:extLst>
          </p:cNvPr>
          <p:cNvSpPr>
            <a:spLocks noGrp="1"/>
          </p:cNvSpPr>
          <p:nvPr>
            <p:ph type="body" sz="quarter" idx="10"/>
          </p:nvPr>
        </p:nvSpPr>
        <p:spPr>
          <a:xfrm>
            <a:off x="5791200" y="4157668"/>
            <a:ext cx="5992813" cy="1079500"/>
          </a:xfrm>
        </p:spPr>
        <p:txBody>
          <a:bodyPr>
            <a:normAutofit/>
          </a:bodyPr>
          <a:lstStyle/>
          <a:p>
            <a:pPr marL="0" indent="0">
              <a:buNone/>
            </a:pPr>
            <a:r>
              <a:rPr lang="en-US" sz="2800">
                <a:effectLst>
                  <a:outerShdw blurRad="38100" dist="38100" dir="2700000" algn="tl">
                    <a:srgbClr val="000000">
                      <a:alpha val="43137"/>
                    </a:srgbClr>
                  </a:outerShdw>
                </a:effectLst>
              </a:rPr>
              <a:t>Rollout of Idea Collection Platform </a:t>
            </a:r>
          </a:p>
        </p:txBody>
      </p:sp>
      <p:sp>
        <p:nvSpPr>
          <p:cNvPr id="6" name="Text Placeholder 5">
            <a:extLst>
              <a:ext uri="{FF2B5EF4-FFF2-40B4-BE49-F238E27FC236}">
                <a16:creationId xmlns:a16="http://schemas.microsoft.com/office/drawing/2014/main" id="{89B4E149-2582-4289-A77E-932BC6D661BF}"/>
              </a:ext>
            </a:extLst>
          </p:cNvPr>
          <p:cNvSpPr>
            <a:spLocks noGrp="1"/>
          </p:cNvSpPr>
          <p:nvPr>
            <p:ph type="body" sz="quarter" idx="11"/>
          </p:nvPr>
        </p:nvSpPr>
        <p:spPr/>
        <p:txBody>
          <a:bodyPr/>
          <a:lstStyle/>
          <a:p>
            <a:pPr lvl="0" indent="0">
              <a:buNone/>
            </a:pPr>
            <a:r>
              <a:rPr lang="en-US"/>
              <a:t>Innovation Stream, India, 09-04-2020</a:t>
            </a:r>
          </a:p>
        </p:txBody>
      </p:sp>
      <p:pic>
        <p:nvPicPr>
          <p:cNvPr id="10" name="Graphic 9"/>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3682" y="255958"/>
            <a:ext cx="2286000" cy="510013"/>
          </a:xfrm>
          <a:prstGeom prst="rect">
            <a:avLst/>
          </a:prstGeom>
        </p:spPr>
      </p:pic>
    </p:spTree>
    <p:extLst>
      <p:ext uri="{BB962C8B-B14F-4D97-AF65-F5344CB8AC3E}">
        <p14:creationId xmlns:p14="http://schemas.microsoft.com/office/powerpoint/2010/main" val="116489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484460" y="-113145"/>
            <a:ext cx="11127356" cy="1026192"/>
            <a:chOff x="484460" y="-113145"/>
            <a:chExt cx="11127356" cy="1026192"/>
          </a:xfrm>
        </p:grpSpPr>
        <p:sp>
          <p:nvSpPr>
            <p:cNvPr id="21" name="Rectangle 20"/>
            <p:cNvSpPr/>
            <p:nvPr/>
          </p:nvSpPr>
          <p:spPr>
            <a:xfrm>
              <a:off x="484460" y="266716"/>
              <a:ext cx="11127356" cy="646331"/>
            </a:xfrm>
            <a:prstGeom prst="rect">
              <a:avLst/>
            </a:prstGeom>
            <a:noFill/>
          </p:spPr>
          <p:txBody>
            <a:bodyPr wrap="square" lIns="91440" tIns="45720" rIns="91440" bIns="45720">
              <a:spAutoFit/>
            </a:bodyPr>
            <a:lstStyle/>
            <a:p>
              <a:r>
                <a:rPr lang="en-US" sz="3600" b="1">
                  <a:ln w="22225">
                    <a:solidFill>
                      <a:schemeClr val="accent2"/>
                    </a:solidFill>
                    <a:prstDash val="solid"/>
                  </a:ln>
                  <a:solidFill>
                    <a:schemeClr val="accent2">
                      <a:lumMod val="40000"/>
                      <a:lumOff val="60000"/>
                    </a:schemeClr>
                  </a:solidFill>
                </a:rPr>
                <a:t>My    Idea is…</a:t>
              </a:r>
              <a:endParaRPr lang="en-US" sz="3600" b="1">
                <a:ln w="22225">
                  <a:solidFill>
                    <a:schemeClr val="accent2"/>
                  </a:solidFill>
                  <a:prstDash val="solid"/>
                </a:ln>
                <a:solidFill>
                  <a:srgbClr val="FF0000"/>
                </a:solidFill>
              </a:endParaRPr>
            </a:p>
          </p:txBody>
        </p:sp>
        <p:pic>
          <p:nvPicPr>
            <p:cNvPr id="22" name="Picture 21"/>
            <p:cNvPicPr>
              <a:picLocks noChangeAspect="1"/>
            </p:cNvPicPr>
            <p:nvPr/>
          </p:nvPicPr>
          <p:blipFill>
            <a:blip r:embed="rId3">
              <a:clrChange>
                <a:clrFrom>
                  <a:srgbClr val="FFFFFF"/>
                </a:clrFrom>
                <a:clrTo>
                  <a:srgbClr val="FFFFFF">
                    <a:alpha val="0"/>
                  </a:srgbClr>
                </a:clrTo>
              </a:clrChange>
            </a:blip>
            <a:stretch>
              <a:fillRect/>
            </a:stretch>
          </p:blipFill>
          <p:spPr>
            <a:xfrm>
              <a:off x="713338" y="-113145"/>
              <a:ext cx="1461971" cy="1026191"/>
            </a:xfrm>
            <a:prstGeom prst="rect">
              <a:avLst/>
            </a:prstGeom>
          </p:spPr>
        </p:pic>
      </p:grpSp>
      <p:pic>
        <p:nvPicPr>
          <p:cNvPr id="24" name="Picture 23"/>
          <p:cNvPicPr>
            <a:picLocks noChangeAspect="1"/>
          </p:cNvPicPr>
          <p:nvPr/>
        </p:nvPicPr>
        <p:blipFill>
          <a:blip r:embed="rId4"/>
          <a:stretch>
            <a:fillRect/>
          </a:stretch>
        </p:blipFill>
        <p:spPr>
          <a:xfrm>
            <a:off x="11550316" y="0"/>
            <a:ext cx="628650" cy="61912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586772988"/>
              </p:ext>
            </p:extLst>
          </p:nvPr>
        </p:nvGraphicFramePr>
        <p:xfrm>
          <a:off x="484460" y="913046"/>
          <a:ext cx="11524659" cy="5430605"/>
        </p:xfrm>
        <a:graphic>
          <a:graphicData uri="http://schemas.openxmlformats.org/drawingml/2006/table">
            <a:tbl>
              <a:tblPr firstRow="1" bandRow="1">
                <a:tableStyleId>{69012ECD-51FC-41F1-AA8D-1B2483CD663E}</a:tableStyleId>
              </a:tblPr>
              <a:tblGrid>
                <a:gridCol w="1904634">
                  <a:extLst>
                    <a:ext uri="{9D8B030D-6E8A-4147-A177-3AD203B41FA5}">
                      <a16:colId xmlns:a16="http://schemas.microsoft.com/office/drawing/2014/main" val="4088917603"/>
                    </a:ext>
                  </a:extLst>
                </a:gridCol>
                <a:gridCol w="9620025">
                  <a:extLst>
                    <a:ext uri="{9D8B030D-6E8A-4147-A177-3AD203B41FA5}">
                      <a16:colId xmlns:a16="http://schemas.microsoft.com/office/drawing/2014/main" val="677329390"/>
                    </a:ext>
                  </a:extLst>
                </a:gridCol>
              </a:tblGrid>
              <a:tr h="377788">
                <a:tc>
                  <a:txBody>
                    <a:bodyPr/>
                    <a:lstStyle/>
                    <a:p>
                      <a:endParaRPr lang="en-US" sz="1600"/>
                    </a:p>
                  </a:txBody>
                  <a:tcPr/>
                </a:tc>
                <a:tc>
                  <a:txBody>
                    <a:bodyPr/>
                    <a:lstStyle/>
                    <a:p>
                      <a:endParaRPr lang="en-US" sz="1600"/>
                    </a:p>
                  </a:txBody>
                  <a:tcPr/>
                </a:tc>
                <a:extLst>
                  <a:ext uri="{0D108BD9-81ED-4DB2-BD59-A6C34878D82A}">
                    <a16:rowId xmlns:a16="http://schemas.microsoft.com/office/drawing/2014/main" val="1237974250"/>
                  </a:ext>
                </a:extLst>
              </a:tr>
              <a:tr h="385591">
                <a:tc>
                  <a:txBody>
                    <a:bodyPr/>
                    <a:lstStyle/>
                    <a:p>
                      <a:r>
                        <a:rPr lang="en-US" sz="1600" b="1"/>
                        <a:t>Title:</a:t>
                      </a:r>
                    </a:p>
                  </a:txBody>
                  <a:tcPr>
                    <a:solidFill>
                      <a:schemeClr val="bg1">
                        <a:lumMod val="95000"/>
                      </a:schemeClr>
                    </a:solidFill>
                  </a:tcPr>
                </a:tc>
                <a:tc>
                  <a:txBody>
                    <a:bodyPr/>
                    <a:lstStyle/>
                    <a:p>
                      <a:r>
                        <a:rPr lang="en-IN" sz="1800" b="1" kern="1200">
                          <a:solidFill>
                            <a:schemeClr val="tx1"/>
                          </a:solidFill>
                          <a:effectLst/>
                          <a:latin typeface="+mn-lt"/>
                          <a:ea typeface="+mn-ea"/>
                          <a:cs typeface="+mn-cs"/>
                        </a:rPr>
                        <a:t>Generate automation test report using Karate DSL (BDD) framework</a:t>
                      </a:r>
                      <a:endParaRPr lang="en-US" sz="1600" b="1" i="0" kern="1200">
                        <a:solidFill>
                          <a:schemeClr val="tx1"/>
                        </a:solidFill>
                        <a:effectLst/>
                        <a:latin typeface="+mn-lt"/>
                        <a:ea typeface="+mn-ea"/>
                        <a:cs typeface="+mn-cs"/>
                      </a:endParaRPr>
                    </a:p>
                  </a:txBody>
                  <a:tcPr/>
                </a:tc>
                <a:extLst>
                  <a:ext uri="{0D108BD9-81ED-4DB2-BD59-A6C34878D82A}">
                    <a16:rowId xmlns:a16="http://schemas.microsoft.com/office/drawing/2014/main" val="600215312"/>
                  </a:ext>
                </a:extLst>
              </a:tr>
              <a:tr h="377788">
                <a:tc>
                  <a:txBody>
                    <a:bodyPr/>
                    <a:lstStyle/>
                    <a:p>
                      <a:r>
                        <a:rPr lang="en-US" sz="1600" b="1"/>
                        <a:t>Idea Type:</a:t>
                      </a:r>
                    </a:p>
                  </a:txBody>
                  <a:tcPr>
                    <a:solidFill>
                      <a:schemeClr val="bg1">
                        <a:lumMod val="95000"/>
                      </a:schemeClr>
                    </a:solidFill>
                  </a:tcPr>
                </a:tc>
                <a:tc>
                  <a:txBody>
                    <a:bodyPr/>
                    <a:lstStyle/>
                    <a:p>
                      <a:r>
                        <a:rPr lang="en-US" sz="1600" kern="1200">
                          <a:solidFill>
                            <a:schemeClr val="tx1"/>
                          </a:solidFill>
                          <a:effectLst/>
                          <a:latin typeface="+mn-lt"/>
                          <a:ea typeface="+mn-ea"/>
                          <a:cs typeface="+mn-cs"/>
                        </a:rPr>
                        <a:t>Incremental Innovation</a:t>
                      </a:r>
                    </a:p>
                  </a:txBody>
                  <a:tcPr/>
                </a:tc>
                <a:extLst>
                  <a:ext uri="{0D108BD9-81ED-4DB2-BD59-A6C34878D82A}">
                    <a16:rowId xmlns:a16="http://schemas.microsoft.com/office/drawing/2014/main" val="1318910378"/>
                  </a:ext>
                </a:extLst>
              </a:tr>
              <a:tr h="1124640">
                <a:tc>
                  <a:txBody>
                    <a:bodyPr/>
                    <a:lstStyle/>
                    <a:p>
                      <a:r>
                        <a:rPr lang="en-US" sz="1600" b="1"/>
                        <a:t>Idea</a:t>
                      </a:r>
                      <a:r>
                        <a:rPr lang="en-US" sz="1600" b="1" baseline="0"/>
                        <a:t> Description:</a:t>
                      </a:r>
                      <a:endParaRPr lang="en-US" sz="1600" b="1"/>
                    </a:p>
                  </a:txBody>
                  <a:tcPr>
                    <a:solidFill>
                      <a:schemeClr val="bg1">
                        <a:lumMod val="95000"/>
                      </a:schemeClr>
                    </a:solidFill>
                  </a:tcPr>
                </a:tc>
                <a:tc>
                  <a:txBody>
                    <a:bodyPr/>
                    <a:lstStyle/>
                    <a:p>
                      <a:pPr marL="0" lvl="0" indent="0">
                        <a:buFont typeface="+mj-lt"/>
                        <a:buNone/>
                      </a:pPr>
                      <a:r>
                        <a:rPr lang="en-IN" sz="1600" kern="1200">
                          <a:solidFill>
                            <a:schemeClr val="tx1"/>
                          </a:solidFill>
                          <a:effectLst/>
                          <a:latin typeface="+mn-lt"/>
                          <a:ea typeface="+mn-ea"/>
                          <a:cs typeface="+mn-cs"/>
                        </a:rPr>
                        <a:t>Use Karate framework for the automation &amp; generate test report accordingly. It will generate detailed test report, which will display all result in detailed way about Passed/Failed scenario with time execution.</a:t>
                      </a:r>
                    </a:p>
                    <a:p>
                      <a:pPr marL="0" lvl="0" indent="0">
                        <a:buFont typeface="+mj-lt"/>
                        <a:buNone/>
                      </a:pPr>
                      <a:endParaRPr lang="en-IN" sz="1600" kern="1200">
                        <a:solidFill>
                          <a:schemeClr val="tx1"/>
                        </a:solidFill>
                        <a:effectLst/>
                        <a:latin typeface="+mn-lt"/>
                        <a:ea typeface="+mn-ea"/>
                        <a:cs typeface="+mn-cs"/>
                      </a:endParaRPr>
                    </a:p>
                    <a:p>
                      <a:pPr marL="0" lvl="0" indent="0">
                        <a:buFont typeface="+mj-lt"/>
                        <a:buNone/>
                      </a:pPr>
                      <a:endParaRPr lang="en-US" sz="1600"/>
                    </a:p>
                  </a:txBody>
                  <a:tcPr/>
                </a:tc>
                <a:extLst>
                  <a:ext uri="{0D108BD9-81ED-4DB2-BD59-A6C34878D82A}">
                    <a16:rowId xmlns:a16="http://schemas.microsoft.com/office/drawing/2014/main" val="1774144195"/>
                  </a:ext>
                </a:extLst>
              </a:tr>
              <a:tr h="1943760">
                <a:tc>
                  <a:txBody>
                    <a:bodyPr/>
                    <a:lstStyle/>
                    <a:p>
                      <a:r>
                        <a:rPr lang="en-US" sz="1600" b="1"/>
                        <a:t>Benefits:</a:t>
                      </a:r>
                    </a:p>
                    <a:p>
                      <a:r>
                        <a:rPr lang="en-US" sz="1600" b="0"/>
                        <a:t>(in terms of money, effort or user experience)</a:t>
                      </a:r>
                    </a:p>
                  </a:txBody>
                  <a:tcPr>
                    <a:solidFill>
                      <a:schemeClr val="bg1">
                        <a:lumMod val="95000"/>
                      </a:schemeClr>
                    </a:solidFill>
                  </a:tcPr>
                </a:tc>
                <a:tc>
                  <a:txBody>
                    <a:bodyPr/>
                    <a:lstStyle/>
                    <a:p>
                      <a:pPr marL="342900" lvl="0" indent="-342900">
                        <a:buFont typeface="+mj-lt"/>
                        <a:buAutoNum type="arabicPeriod"/>
                      </a:pPr>
                      <a:r>
                        <a:rPr lang="en-IN" sz="1400"/>
                        <a:t>Test report will be more informative, interactive &amp; easy to understand for everyone(Technical or Non technical both)</a:t>
                      </a:r>
                    </a:p>
                    <a:p>
                      <a:pPr marL="342900" lvl="0" indent="-342900">
                        <a:buFont typeface="+mj-lt"/>
                        <a:buAutoNum type="arabicPeriod"/>
                      </a:pPr>
                      <a:r>
                        <a:rPr lang="en-IN" sz="1400"/>
                        <a:t>It will reduce Dev/QA's effort &amp; time both(depending on issues), because as this report contains detailed information about Passed/Failed test cases for each Apps. So they can easily found the cause for failure, If the service is not responding correctly and so they can reached to respective team for the data related issue.</a:t>
                      </a:r>
                    </a:p>
                    <a:p>
                      <a:pPr marL="342900" lvl="0" indent="-342900">
                        <a:buFont typeface="+mj-lt"/>
                        <a:buAutoNum type="arabicPeriod"/>
                      </a:pPr>
                      <a:r>
                        <a:rPr lang="en-IN" sz="1400"/>
                        <a:t>Easy to write &amp; understand test cases, because it will not create any dependency on language expertise(Java/Tibco etc). As this is the BDD framework, so it uses Gherkin keywork(i.e.- Feature, Scenario, Given, When, Then etc) &amp; test case will be written in .feature files.</a:t>
                      </a:r>
                    </a:p>
                    <a:p>
                      <a:pPr marL="342900" lvl="0" indent="-342900">
                        <a:buFont typeface="+mj-lt"/>
                        <a:buAutoNum type="arabicPeriod"/>
                      </a:pPr>
                      <a:r>
                        <a:rPr lang="en-IN" sz="1400"/>
                        <a:t>Easy to integrate on Jenkin CI/CD pipelines. </a:t>
                      </a:r>
                      <a:endParaRPr lang="en-US" sz="1400"/>
                    </a:p>
                  </a:txBody>
                  <a:tcPr/>
                </a:tc>
                <a:extLst>
                  <a:ext uri="{0D108BD9-81ED-4DB2-BD59-A6C34878D82A}">
                    <a16:rowId xmlns:a16="http://schemas.microsoft.com/office/drawing/2014/main" val="2826438196"/>
                  </a:ext>
                </a:extLst>
              </a:tr>
              <a:tr h="867580">
                <a:tc>
                  <a:txBody>
                    <a:bodyPr/>
                    <a:lstStyle/>
                    <a:p>
                      <a:r>
                        <a:rPr lang="en-US" sz="1600" b="1"/>
                        <a:t>Applicable To:</a:t>
                      </a:r>
                    </a:p>
                    <a:p>
                      <a:r>
                        <a:rPr lang="en-US" sz="1600" b="0"/>
                        <a:t>(project, vertical, global)</a:t>
                      </a:r>
                    </a:p>
                  </a:txBody>
                  <a:tcPr>
                    <a:solidFill>
                      <a:schemeClr val="bg1">
                        <a:lumMod val="95000"/>
                      </a:schemeClr>
                    </a:solidFill>
                  </a:tcPr>
                </a:tc>
                <a:tc>
                  <a:txBody>
                    <a:bodyPr/>
                    <a:lstStyle/>
                    <a:p>
                      <a:r>
                        <a:rPr lang="en-IN" sz="1600" kern="1200">
                          <a:solidFill>
                            <a:schemeClr val="tx1"/>
                          </a:solidFill>
                          <a:effectLst/>
                          <a:latin typeface="+mn-lt"/>
                          <a:ea typeface="+mn-ea"/>
                          <a:cs typeface="+mn-cs"/>
                        </a:rPr>
                        <a:t>All Project</a:t>
                      </a:r>
                    </a:p>
                    <a:p>
                      <a:endParaRPr lang="en-US" sz="1600"/>
                    </a:p>
                  </a:txBody>
                  <a:tcPr/>
                </a:tc>
                <a:extLst>
                  <a:ext uri="{0D108BD9-81ED-4DB2-BD59-A6C34878D82A}">
                    <a16:rowId xmlns:a16="http://schemas.microsoft.com/office/drawing/2014/main" val="3842505726"/>
                  </a:ext>
                </a:extLst>
              </a:tr>
              <a:tr h="353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t>Owned By:</a:t>
                      </a:r>
                      <a:endParaRPr lang="en-US" sz="1600"/>
                    </a:p>
                  </a:txBody>
                  <a:tcPr>
                    <a:solidFill>
                      <a:schemeClr val="bg1">
                        <a:lumMod val="95000"/>
                      </a:schemeClr>
                    </a:solidFill>
                  </a:tcPr>
                </a:tc>
                <a:tc>
                  <a:txBody>
                    <a:bodyPr/>
                    <a:lstStyle/>
                    <a:p>
                      <a:r>
                        <a:rPr lang="en-US" sz="1600"/>
                        <a:t>DSG-Charge-Devesh</a:t>
                      </a:r>
                    </a:p>
                  </a:txBody>
                  <a:tcPr/>
                </a:tc>
                <a:extLst>
                  <a:ext uri="{0D108BD9-81ED-4DB2-BD59-A6C34878D82A}">
                    <a16:rowId xmlns:a16="http://schemas.microsoft.com/office/drawing/2014/main" val="357994736"/>
                  </a:ext>
                </a:extLst>
              </a:tr>
            </a:tbl>
          </a:graphicData>
        </a:graphic>
      </p:graphicFrame>
      <p:sp>
        <p:nvSpPr>
          <p:cNvPr id="8" name="TextBox 7"/>
          <p:cNvSpPr txBox="1"/>
          <p:nvPr/>
        </p:nvSpPr>
        <p:spPr>
          <a:xfrm>
            <a:off x="545960" y="6484690"/>
            <a:ext cx="11065856" cy="276999"/>
          </a:xfrm>
          <a:prstGeom prst="rect">
            <a:avLst/>
          </a:prstGeom>
          <a:noFill/>
        </p:spPr>
        <p:txBody>
          <a:bodyPr wrap="square" rtlCol="0">
            <a:spAutoFit/>
          </a:bodyPr>
          <a:lstStyle/>
          <a:p>
            <a:r>
              <a:rPr lang="en-US" sz="1200" b="1">
                <a:solidFill>
                  <a:srgbClr val="0070C0"/>
                </a:solidFill>
              </a:rPr>
              <a:t>Note:</a:t>
            </a:r>
            <a:r>
              <a:rPr lang="en-US" sz="1200">
                <a:solidFill>
                  <a:srgbClr val="0070C0"/>
                </a:solidFill>
              </a:rPr>
              <a:t> </a:t>
            </a:r>
            <a:r>
              <a:rPr lang="en-US" sz="1200" b="1">
                <a:solidFill>
                  <a:srgbClr val="0070C0"/>
                </a:solidFill>
              </a:rPr>
              <a:t>Add slides to this presentation to provide details about the idea. Having a proof of concept/working model to demonstrate would be an added advantage.</a:t>
            </a:r>
          </a:p>
        </p:txBody>
      </p:sp>
    </p:spTree>
    <p:extLst>
      <p:ext uri="{BB962C8B-B14F-4D97-AF65-F5344CB8AC3E}">
        <p14:creationId xmlns:p14="http://schemas.microsoft.com/office/powerpoint/2010/main" val="603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9263" y="1746250"/>
            <a:ext cx="6477232" cy="403225"/>
          </a:xfrm>
        </p:spPr>
        <p:txBody>
          <a:bodyPr/>
          <a:lstStyle/>
          <a:p>
            <a:pPr marL="171450" indent="-171450">
              <a:spcAft>
                <a:spcPts val="600"/>
              </a:spcAft>
            </a:pPr>
            <a:r>
              <a:rPr lang="en-US" sz="2400" b="1"/>
              <a:t>Current Scenarios</a:t>
            </a:r>
          </a:p>
        </p:txBody>
      </p:sp>
      <p:sp>
        <p:nvSpPr>
          <p:cNvPr id="16" name="Rectangle 15"/>
          <p:cNvSpPr/>
          <p:nvPr/>
        </p:nvSpPr>
        <p:spPr>
          <a:xfrm>
            <a:off x="820736" y="2171531"/>
            <a:ext cx="9477375" cy="400110"/>
          </a:xfrm>
          <a:prstGeom prst="rect">
            <a:avLst/>
          </a:prstGeom>
        </p:spPr>
        <p:txBody>
          <a:bodyPr wrap="square">
            <a:spAutoFit/>
          </a:bodyPr>
          <a:lstStyle/>
          <a:p>
            <a:pPr>
              <a:spcAft>
                <a:spcPts val="600"/>
              </a:spcAft>
            </a:pPr>
            <a:r>
              <a:rPr lang="en-US" sz="2000" b="1">
                <a:latin typeface="Arial" pitchFamily="34" charset="0"/>
                <a:ea typeface="+mj-ea"/>
                <a:cs typeface="Arial" pitchFamily="34" charset="0"/>
              </a:rPr>
              <a:t>. </a:t>
            </a:r>
            <a:r>
              <a:rPr lang="en-IN" sz="1600"/>
              <a:t>Automation test report is being generated through Newman Script currently.</a:t>
            </a:r>
            <a:endParaRPr lang="en-US" sz="1600" b="1"/>
          </a:p>
        </p:txBody>
      </p:sp>
      <p:pic>
        <p:nvPicPr>
          <p:cNvPr id="1026" name="Picture 1" descr="image001">
            <a:extLst>
              <a:ext uri="{FF2B5EF4-FFF2-40B4-BE49-F238E27FC236}">
                <a16:creationId xmlns:a16="http://schemas.microsoft.com/office/drawing/2014/main" id="{FBB27120-A9CB-4628-A664-269F08168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3001963"/>
            <a:ext cx="567474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image002">
            <a:extLst>
              <a:ext uri="{FF2B5EF4-FFF2-40B4-BE49-F238E27FC236}">
                <a16:creationId xmlns:a16="http://schemas.microsoft.com/office/drawing/2014/main" id="{148D0D88-58DC-4512-A5FE-2C7E60A0C6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4175" y="3033713"/>
            <a:ext cx="4768848"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2">
            <a:extLst>
              <a:ext uri="{FF2B5EF4-FFF2-40B4-BE49-F238E27FC236}">
                <a16:creationId xmlns:a16="http://schemas.microsoft.com/office/drawing/2014/main" id="{7ED80A89-EFA6-4112-B471-98512BABA656}"/>
              </a:ext>
            </a:extLst>
          </p:cNvPr>
          <p:cNvSpPr txBox="1">
            <a:spLocks/>
          </p:cNvSpPr>
          <p:nvPr/>
        </p:nvSpPr>
        <p:spPr>
          <a:xfrm>
            <a:off x="384175" y="301625"/>
            <a:ext cx="7945437" cy="371475"/>
          </a:xfrm>
          <a:prstGeom prst="rect">
            <a:avLst/>
          </a:prstGeom>
        </p:spPr>
        <p:txBody>
          <a:bodyPr vert="horz" lIns="0" tIns="0" rIns="0" bIns="0" rtlCol="0" anchor="t">
            <a:normAutofit fontScale="45000" lnSpcReduction="20000"/>
          </a:bodyPr>
          <a:lstStyle>
            <a:lvl1pPr algn="l" defTabSz="914400" rtl="0" eaLnBrk="1" latinLnBrk="0" hangingPunct="1">
              <a:lnSpc>
                <a:spcPct val="90000"/>
              </a:lnSpc>
              <a:spcBef>
                <a:spcPct val="0"/>
              </a:spcBef>
              <a:buNone/>
              <a:defRPr lang="pt-PT" sz="4400" kern="1200" dirty="0">
                <a:solidFill>
                  <a:schemeClr val="tx1"/>
                </a:solidFill>
                <a:latin typeface="+mj-lt"/>
                <a:ea typeface="+mj-ea"/>
                <a:cs typeface="+mj-cs"/>
              </a:defRPr>
            </a:lvl1pPr>
          </a:lstStyle>
          <a:p>
            <a:r>
              <a:rPr lang="en-US" sz="2400" b="1"/>
              <a:t>Overview of Karate DSL (BDD)</a:t>
            </a:r>
            <a:br>
              <a:rPr lang="en-US" sz="2400" b="1"/>
            </a:br>
            <a:endParaRPr lang="en-US" b="1"/>
          </a:p>
        </p:txBody>
      </p:sp>
      <p:sp>
        <p:nvSpPr>
          <p:cNvPr id="18" name="Rectangle 17">
            <a:extLst>
              <a:ext uri="{FF2B5EF4-FFF2-40B4-BE49-F238E27FC236}">
                <a16:creationId xmlns:a16="http://schemas.microsoft.com/office/drawing/2014/main" id="{100A65B1-0270-4423-90DC-859D61C7EBC7}"/>
              </a:ext>
            </a:extLst>
          </p:cNvPr>
          <p:cNvSpPr/>
          <p:nvPr/>
        </p:nvSpPr>
        <p:spPr>
          <a:xfrm>
            <a:off x="787948" y="799448"/>
            <a:ext cx="10357734" cy="661720"/>
          </a:xfrm>
          <a:prstGeom prst="rect">
            <a:avLst/>
          </a:prstGeom>
        </p:spPr>
        <p:txBody>
          <a:bodyPr wrap="square" anchor="t">
            <a:spAutoFit/>
          </a:bodyPr>
          <a:lstStyle/>
          <a:p>
            <a:pPr marL="171450" indent="-171450">
              <a:spcAft>
                <a:spcPts val="600"/>
              </a:spcAft>
              <a:buFont typeface="Arial" panose="020B0604020202020204" pitchFamily="34" charset="0"/>
              <a:buChar char="•"/>
            </a:pPr>
            <a:r>
              <a:rPr lang="en-IN" sz="1600"/>
              <a:t>This framework is used for generate automation test report for the all existing App</a:t>
            </a:r>
            <a:r>
              <a:rPr lang="en-US" sz="1600">
                <a:latin typeface="Arial"/>
                <a:cs typeface="Arial"/>
              </a:rPr>
              <a:t>.</a:t>
            </a:r>
          </a:p>
          <a:p>
            <a:pPr marL="171450" indent="-171450">
              <a:spcAft>
                <a:spcPts val="600"/>
              </a:spcAft>
              <a:buFont typeface="Arial" panose="020B0604020202020204" pitchFamily="34" charset="0"/>
              <a:buChar char="•"/>
            </a:pPr>
            <a:r>
              <a:rPr lang="en-IN" sz="1600"/>
              <a:t>The report will be more interactive &amp; easy to understand for anyone(Technical or Non- technical both).</a:t>
            </a:r>
            <a:endParaRPr lang="en-US" sz="1600">
              <a:latin typeface="Arial" pitchFamily="34" charset="0"/>
              <a:cs typeface="Arial" pitchFamily="34" charset="0"/>
            </a:endParaRPr>
          </a:p>
        </p:txBody>
      </p:sp>
    </p:spTree>
    <p:extLst>
      <p:ext uri="{BB962C8B-B14F-4D97-AF65-F5344CB8AC3E}">
        <p14:creationId xmlns:p14="http://schemas.microsoft.com/office/powerpoint/2010/main" val="891768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9063"/>
            <a:ext cx="6477232" cy="863600"/>
          </a:xfrm>
        </p:spPr>
        <p:txBody>
          <a:bodyPr/>
          <a:lstStyle/>
          <a:p>
            <a:pPr marL="171450" indent="-171450">
              <a:spcAft>
                <a:spcPts val="600"/>
              </a:spcAft>
            </a:pPr>
            <a:r>
              <a:rPr lang="en-US" sz="2400" b="1"/>
              <a:t>Proposed Scenarios</a:t>
            </a:r>
          </a:p>
        </p:txBody>
      </p:sp>
      <p:sp>
        <p:nvSpPr>
          <p:cNvPr id="5" name="Rectangle 4">
            <a:extLst>
              <a:ext uri="{FF2B5EF4-FFF2-40B4-BE49-F238E27FC236}">
                <a16:creationId xmlns:a16="http://schemas.microsoft.com/office/drawing/2014/main" id="{7722260D-F7E8-48C5-918C-06DA58BAD482}"/>
              </a:ext>
            </a:extLst>
          </p:cNvPr>
          <p:cNvSpPr/>
          <p:nvPr/>
        </p:nvSpPr>
        <p:spPr>
          <a:xfrm>
            <a:off x="1090613" y="883484"/>
            <a:ext cx="10391775" cy="369332"/>
          </a:xfrm>
          <a:prstGeom prst="rect">
            <a:avLst/>
          </a:prstGeom>
        </p:spPr>
        <p:txBody>
          <a:bodyPr wrap="square">
            <a:spAutoFit/>
          </a:bodyPr>
          <a:lstStyle/>
          <a:p>
            <a:pPr>
              <a:spcAft>
                <a:spcPts val="600"/>
              </a:spcAft>
            </a:pPr>
            <a:r>
              <a:rPr lang="en-IN"/>
              <a:t>Karate DSL framework to generate the automation test report</a:t>
            </a:r>
            <a:endParaRPr lang="en-US">
              <a:latin typeface="Arial" pitchFamily="34" charset="0"/>
              <a:cs typeface="Arial" pitchFamily="34" charset="0"/>
            </a:endParaRPr>
          </a:p>
        </p:txBody>
      </p:sp>
      <p:pic>
        <p:nvPicPr>
          <p:cNvPr id="2050" name="Picture 3" descr="image003">
            <a:extLst>
              <a:ext uri="{FF2B5EF4-FFF2-40B4-BE49-F238E27FC236}">
                <a16:creationId xmlns:a16="http://schemas.microsoft.com/office/drawing/2014/main" id="{B04F8CCA-3CA1-4460-ADE4-67D54155D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645760"/>
            <a:ext cx="10768946" cy="446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379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9063"/>
            <a:ext cx="6477232" cy="863600"/>
          </a:xfrm>
        </p:spPr>
        <p:txBody>
          <a:bodyPr/>
          <a:lstStyle/>
          <a:p>
            <a:pPr marL="171450" indent="-171450">
              <a:spcAft>
                <a:spcPts val="600"/>
              </a:spcAft>
            </a:pPr>
            <a:r>
              <a:rPr lang="en-US" sz="2400" b="1"/>
              <a:t>Proposed Scenarios</a:t>
            </a:r>
          </a:p>
        </p:txBody>
      </p:sp>
      <p:pic>
        <p:nvPicPr>
          <p:cNvPr id="2051" name="Picture 4" descr="image004">
            <a:extLst>
              <a:ext uri="{FF2B5EF4-FFF2-40B4-BE49-F238E27FC236}">
                <a16:creationId xmlns:a16="http://schemas.microsoft.com/office/drawing/2014/main" id="{B1C00658-77B4-412B-9C3F-74E371D5B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1362075"/>
            <a:ext cx="11018839" cy="4341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375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9063"/>
            <a:ext cx="6477232" cy="863600"/>
          </a:xfrm>
        </p:spPr>
        <p:txBody>
          <a:bodyPr/>
          <a:lstStyle/>
          <a:p>
            <a:pPr marL="171450" indent="-171450">
              <a:spcAft>
                <a:spcPts val="600"/>
              </a:spcAft>
            </a:pPr>
            <a:r>
              <a:rPr lang="en-US" sz="2400" b="1"/>
              <a:t>Proposed Scenarios</a:t>
            </a:r>
          </a:p>
        </p:txBody>
      </p:sp>
      <p:pic>
        <p:nvPicPr>
          <p:cNvPr id="3074" name="Picture 5" descr="image007">
            <a:extLst>
              <a:ext uri="{FF2B5EF4-FFF2-40B4-BE49-F238E27FC236}">
                <a16:creationId xmlns:a16="http://schemas.microsoft.com/office/drawing/2014/main" id="{6EEE9654-95F4-4CF1-A19F-F13AEB42D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1225549"/>
            <a:ext cx="9810749" cy="4779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5839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9063"/>
            <a:ext cx="6477232" cy="863600"/>
          </a:xfrm>
        </p:spPr>
        <p:txBody>
          <a:bodyPr/>
          <a:lstStyle/>
          <a:p>
            <a:pPr marL="171450" indent="-171450">
              <a:spcAft>
                <a:spcPts val="600"/>
              </a:spcAft>
            </a:pPr>
            <a:r>
              <a:rPr lang="en-US" sz="2400" b="1"/>
              <a:t>Test Case</a:t>
            </a:r>
          </a:p>
        </p:txBody>
      </p:sp>
      <p:pic>
        <p:nvPicPr>
          <p:cNvPr id="3" name="Picture 2">
            <a:extLst>
              <a:ext uri="{FF2B5EF4-FFF2-40B4-BE49-F238E27FC236}">
                <a16:creationId xmlns:a16="http://schemas.microsoft.com/office/drawing/2014/main" id="{AF9D4B8D-2577-49DC-9AD4-9430FA9BFC1A}"/>
              </a:ext>
            </a:extLst>
          </p:cNvPr>
          <p:cNvPicPr>
            <a:picLocks noChangeAspect="1"/>
          </p:cNvPicPr>
          <p:nvPr/>
        </p:nvPicPr>
        <p:blipFill>
          <a:blip r:embed="rId3"/>
          <a:stretch>
            <a:fillRect/>
          </a:stretch>
        </p:blipFill>
        <p:spPr>
          <a:xfrm>
            <a:off x="1628775" y="1086796"/>
            <a:ext cx="9989307" cy="5009204"/>
          </a:xfrm>
          <a:prstGeom prst="rect">
            <a:avLst/>
          </a:prstGeom>
        </p:spPr>
      </p:pic>
    </p:spTree>
    <p:extLst>
      <p:ext uri="{BB962C8B-B14F-4D97-AF65-F5344CB8AC3E}">
        <p14:creationId xmlns:p14="http://schemas.microsoft.com/office/powerpoint/2010/main" val="230130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 &amp; 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75" y="1062037"/>
            <a:ext cx="7334250" cy="4733925"/>
          </a:xfrm>
          <a:prstGeom prst="rect">
            <a:avLst/>
          </a:prstGeom>
        </p:spPr>
      </p:pic>
    </p:spTree>
    <p:extLst>
      <p:ext uri="{BB962C8B-B14F-4D97-AF65-F5344CB8AC3E}">
        <p14:creationId xmlns:p14="http://schemas.microsoft.com/office/powerpoint/2010/main" val="122739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60397"/>
            <a:ext cx="5762625" cy="720725"/>
          </a:xfrm>
        </p:spPr>
        <p:txBody>
          <a:bodyPr/>
          <a:lstStyle/>
          <a:p>
            <a:r>
              <a:rPr lang="en-IN" sz="2800" b="1">
                <a:solidFill>
                  <a:schemeClr val="tx1"/>
                </a:solidFill>
              </a:rPr>
              <a:t>Generate weekly health report for external API’s call (i.e.- SAMSON/CHUB etc.)</a:t>
            </a:r>
            <a:endParaRPr lang="en-US" sz="2800" b="1">
              <a:solidFill>
                <a:schemeClr val="tx1"/>
              </a:solidFill>
            </a:endParaRPr>
          </a:p>
        </p:txBody>
      </p:sp>
      <p:sp>
        <p:nvSpPr>
          <p:cNvPr id="5" name="Subtitle 4"/>
          <p:cNvSpPr>
            <a:spLocks noGrp="1"/>
          </p:cNvSpPr>
          <p:nvPr>
            <p:ph type="subTitle" idx="1"/>
          </p:nvPr>
        </p:nvSpPr>
        <p:spPr>
          <a:xfrm>
            <a:off x="457199" y="5423996"/>
            <a:ext cx="2924176" cy="538653"/>
          </a:xfrm>
        </p:spPr>
        <p:txBody>
          <a:bodyPr>
            <a:normAutofit/>
          </a:bodyPr>
          <a:lstStyle/>
          <a:p>
            <a:r>
              <a:rPr lang="en-US" sz="2000">
                <a:solidFill>
                  <a:schemeClr val="tx1"/>
                </a:solidFill>
              </a:rPr>
              <a:t>DSG Team</a:t>
            </a:r>
          </a:p>
        </p:txBody>
      </p:sp>
    </p:spTree>
    <p:extLst>
      <p:ext uri="{BB962C8B-B14F-4D97-AF65-F5344CB8AC3E}">
        <p14:creationId xmlns:p14="http://schemas.microsoft.com/office/powerpoint/2010/main" val="3640479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416560" y="-113145"/>
            <a:ext cx="11195256" cy="958367"/>
            <a:chOff x="484460" y="-113145"/>
            <a:chExt cx="11127356" cy="1166682"/>
          </a:xfrm>
        </p:grpSpPr>
        <p:sp>
          <p:nvSpPr>
            <p:cNvPr id="21" name="Rectangle 20"/>
            <p:cNvSpPr/>
            <p:nvPr/>
          </p:nvSpPr>
          <p:spPr>
            <a:xfrm>
              <a:off x="484460" y="266717"/>
              <a:ext cx="11127356" cy="786820"/>
            </a:xfrm>
            <a:prstGeom prst="rect">
              <a:avLst/>
            </a:prstGeom>
            <a:noFill/>
          </p:spPr>
          <p:txBody>
            <a:bodyPr wrap="square" lIns="91440" tIns="45720" rIns="91440" bIns="45720">
              <a:spAutoFit/>
            </a:bodyPr>
            <a:lstStyle/>
            <a:p>
              <a:r>
                <a:rPr lang="en-US" sz="3600" b="1">
                  <a:ln w="22225">
                    <a:solidFill>
                      <a:schemeClr val="accent2"/>
                    </a:solidFill>
                    <a:prstDash val="solid"/>
                  </a:ln>
                  <a:solidFill>
                    <a:schemeClr val="accent2">
                      <a:lumMod val="40000"/>
                      <a:lumOff val="60000"/>
                    </a:schemeClr>
                  </a:solidFill>
                </a:rPr>
                <a:t>My    Idea is…</a:t>
              </a:r>
              <a:endParaRPr lang="en-US" sz="3600" b="1">
                <a:ln w="22225">
                  <a:solidFill>
                    <a:schemeClr val="accent2"/>
                  </a:solidFill>
                  <a:prstDash val="solid"/>
                </a:ln>
                <a:solidFill>
                  <a:srgbClr val="FF0000"/>
                </a:solidFill>
              </a:endParaRPr>
            </a:p>
          </p:txBody>
        </p:sp>
        <p:pic>
          <p:nvPicPr>
            <p:cNvPr id="22" name="Picture 21"/>
            <p:cNvPicPr>
              <a:picLocks noChangeAspect="1"/>
            </p:cNvPicPr>
            <p:nvPr/>
          </p:nvPicPr>
          <p:blipFill>
            <a:blip r:embed="rId3">
              <a:clrChange>
                <a:clrFrom>
                  <a:srgbClr val="FFFFFF"/>
                </a:clrFrom>
                <a:clrTo>
                  <a:srgbClr val="FFFFFF">
                    <a:alpha val="0"/>
                  </a:srgbClr>
                </a:clrTo>
              </a:clrChange>
            </a:blip>
            <a:stretch>
              <a:fillRect/>
            </a:stretch>
          </p:blipFill>
          <p:spPr>
            <a:xfrm>
              <a:off x="713338" y="-113145"/>
              <a:ext cx="1461971" cy="1026191"/>
            </a:xfrm>
            <a:prstGeom prst="rect">
              <a:avLst/>
            </a:prstGeom>
          </p:spPr>
        </p:pic>
      </p:grpSp>
      <p:pic>
        <p:nvPicPr>
          <p:cNvPr id="24" name="Picture 23"/>
          <p:cNvPicPr>
            <a:picLocks noChangeAspect="1"/>
          </p:cNvPicPr>
          <p:nvPr/>
        </p:nvPicPr>
        <p:blipFill>
          <a:blip r:embed="rId4"/>
          <a:stretch>
            <a:fillRect/>
          </a:stretch>
        </p:blipFill>
        <p:spPr>
          <a:xfrm>
            <a:off x="11550316" y="0"/>
            <a:ext cx="628650" cy="61912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855100653"/>
              </p:ext>
            </p:extLst>
          </p:nvPr>
        </p:nvGraphicFramePr>
        <p:xfrm>
          <a:off x="416560" y="788027"/>
          <a:ext cx="11455399" cy="5696662"/>
        </p:xfrm>
        <a:graphic>
          <a:graphicData uri="http://schemas.openxmlformats.org/drawingml/2006/table">
            <a:tbl>
              <a:tblPr firstRow="1" bandRow="1">
                <a:tableStyleId>{69012ECD-51FC-41F1-AA8D-1B2483CD663E}</a:tableStyleId>
              </a:tblPr>
              <a:tblGrid>
                <a:gridCol w="1893187">
                  <a:extLst>
                    <a:ext uri="{9D8B030D-6E8A-4147-A177-3AD203B41FA5}">
                      <a16:colId xmlns:a16="http://schemas.microsoft.com/office/drawing/2014/main" val="4088917603"/>
                    </a:ext>
                  </a:extLst>
                </a:gridCol>
                <a:gridCol w="9562212">
                  <a:extLst>
                    <a:ext uri="{9D8B030D-6E8A-4147-A177-3AD203B41FA5}">
                      <a16:colId xmlns:a16="http://schemas.microsoft.com/office/drawing/2014/main" val="677329390"/>
                    </a:ext>
                  </a:extLst>
                </a:gridCol>
              </a:tblGrid>
              <a:tr h="402958">
                <a:tc>
                  <a:txBody>
                    <a:bodyPr/>
                    <a:lstStyle/>
                    <a:p>
                      <a:endParaRPr lang="en-US"/>
                    </a:p>
                  </a:txBody>
                  <a:tcPr/>
                </a:tc>
                <a:tc>
                  <a:txBody>
                    <a:bodyPr/>
                    <a:lstStyle/>
                    <a:p>
                      <a:endParaRPr lang="en-US"/>
                    </a:p>
                  </a:txBody>
                  <a:tcPr/>
                </a:tc>
                <a:extLst>
                  <a:ext uri="{0D108BD9-81ED-4DB2-BD59-A6C34878D82A}">
                    <a16:rowId xmlns:a16="http://schemas.microsoft.com/office/drawing/2014/main" val="1237974250"/>
                  </a:ext>
                </a:extLst>
              </a:tr>
              <a:tr h="402958">
                <a:tc>
                  <a:txBody>
                    <a:bodyPr/>
                    <a:lstStyle/>
                    <a:p>
                      <a:r>
                        <a:rPr lang="en-US" sz="1400" b="1"/>
                        <a:t>Title:</a:t>
                      </a:r>
                    </a:p>
                  </a:txBody>
                  <a:tcPr>
                    <a:solidFill>
                      <a:schemeClr val="bg1">
                        <a:lumMod val="95000"/>
                      </a:schemeClr>
                    </a:solidFill>
                  </a:tcPr>
                </a:tc>
                <a:tc>
                  <a:txBody>
                    <a:bodyPr/>
                    <a:lstStyle/>
                    <a:p>
                      <a:r>
                        <a:rPr lang="en-IN" sz="1800" b="1" kern="1200">
                          <a:solidFill>
                            <a:schemeClr val="tx1"/>
                          </a:solidFill>
                          <a:effectLst/>
                          <a:latin typeface="+mn-lt"/>
                          <a:ea typeface="+mn-ea"/>
                          <a:cs typeface="+mn-cs"/>
                        </a:rPr>
                        <a:t>Generate weekly health report for external API’s call (i.e.- SAMSON/CHUB etc.)</a:t>
                      </a:r>
                      <a:endParaRPr lang="en-US" sz="1800" b="1" i="0" kern="1200">
                        <a:solidFill>
                          <a:schemeClr val="tx1"/>
                        </a:solidFill>
                        <a:effectLst/>
                        <a:latin typeface="+mn-lt"/>
                        <a:ea typeface="+mn-ea"/>
                        <a:cs typeface="+mn-cs"/>
                      </a:endParaRPr>
                    </a:p>
                  </a:txBody>
                  <a:tcPr/>
                </a:tc>
                <a:extLst>
                  <a:ext uri="{0D108BD9-81ED-4DB2-BD59-A6C34878D82A}">
                    <a16:rowId xmlns:a16="http://schemas.microsoft.com/office/drawing/2014/main" val="600215312"/>
                  </a:ext>
                </a:extLst>
              </a:tr>
              <a:tr h="380762">
                <a:tc>
                  <a:txBody>
                    <a:bodyPr/>
                    <a:lstStyle/>
                    <a:p>
                      <a:r>
                        <a:rPr lang="en-US" sz="1400" b="1"/>
                        <a:t>Idea Type:</a:t>
                      </a:r>
                    </a:p>
                  </a:txBody>
                  <a:tcPr>
                    <a:solidFill>
                      <a:schemeClr val="bg1">
                        <a:lumMod val="95000"/>
                      </a:schemeClr>
                    </a:solidFill>
                  </a:tcPr>
                </a:tc>
                <a:tc>
                  <a:txBody>
                    <a:bodyPr/>
                    <a:lstStyle/>
                    <a:p>
                      <a:r>
                        <a:rPr lang="en-US" sz="1600" kern="1200">
                          <a:solidFill>
                            <a:schemeClr val="tx1"/>
                          </a:solidFill>
                          <a:effectLst/>
                          <a:latin typeface="+mn-lt"/>
                          <a:ea typeface="+mn-ea"/>
                          <a:cs typeface="+mn-cs"/>
                        </a:rPr>
                        <a:t>Disruptive Innovation</a:t>
                      </a:r>
                    </a:p>
                  </a:txBody>
                  <a:tcPr/>
                </a:tc>
                <a:extLst>
                  <a:ext uri="{0D108BD9-81ED-4DB2-BD59-A6C34878D82A}">
                    <a16:rowId xmlns:a16="http://schemas.microsoft.com/office/drawing/2014/main" val="1318910378"/>
                  </a:ext>
                </a:extLst>
              </a:tr>
              <a:tr h="811298">
                <a:tc>
                  <a:txBody>
                    <a:bodyPr/>
                    <a:lstStyle/>
                    <a:p>
                      <a:r>
                        <a:rPr lang="en-US" sz="1400" b="1"/>
                        <a:t>Idea</a:t>
                      </a:r>
                      <a:r>
                        <a:rPr lang="en-US" sz="1400" b="1" baseline="0"/>
                        <a:t> Description:</a:t>
                      </a:r>
                      <a:endParaRPr lang="en-US" sz="1400" b="1"/>
                    </a:p>
                  </a:txBody>
                  <a:tcPr>
                    <a:solidFill>
                      <a:schemeClr val="bg1">
                        <a:lumMod val="95000"/>
                      </a:schemeClr>
                    </a:solidFill>
                  </a:tcPr>
                </a:tc>
                <a:tc>
                  <a:txBody>
                    <a:bodyPr/>
                    <a:lstStyle/>
                    <a:p>
                      <a:pPr marL="0" lvl="0" indent="0">
                        <a:buFont typeface="+mj-lt"/>
                        <a:buNone/>
                      </a:pPr>
                      <a:r>
                        <a:rPr lang="en-IN" sz="1600" kern="1200">
                          <a:solidFill>
                            <a:schemeClr val="tx1"/>
                          </a:solidFill>
                          <a:effectLst/>
                          <a:latin typeface="+mn-lt"/>
                          <a:ea typeface="+mn-ea"/>
                          <a:cs typeface="+mn-cs"/>
                        </a:rPr>
                        <a:t>Develop application, which will generate weekly health report for all external API’s call (CHUB/SAMSON etc), which currently being used in our services to get the corresponding data(i.e.-In Charge/DFM).</a:t>
                      </a:r>
                      <a:endParaRPr lang="en-US" sz="1400"/>
                    </a:p>
                  </a:txBody>
                  <a:tcPr/>
                </a:tc>
                <a:extLst>
                  <a:ext uri="{0D108BD9-81ED-4DB2-BD59-A6C34878D82A}">
                    <a16:rowId xmlns:a16="http://schemas.microsoft.com/office/drawing/2014/main" val="1774144195"/>
                  </a:ext>
                </a:extLst>
              </a:tr>
              <a:tr h="2556972">
                <a:tc>
                  <a:txBody>
                    <a:bodyPr/>
                    <a:lstStyle/>
                    <a:p>
                      <a:r>
                        <a:rPr lang="en-US" sz="1400" b="1"/>
                        <a:t>Benefits:</a:t>
                      </a:r>
                    </a:p>
                    <a:p>
                      <a:r>
                        <a:rPr lang="en-US" sz="1400" b="0"/>
                        <a:t>(in terms of money, effort or user experience)</a:t>
                      </a:r>
                    </a:p>
                  </a:txBody>
                  <a:tcPr>
                    <a:solidFill>
                      <a:schemeClr val="bg1">
                        <a:lumMod val="95000"/>
                      </a:schemeClr>
                    </a:solidFill>
                  </a:tcPr>
                </a:tc>
                <a:tc>
                  <a:txBody>
                    <a:bodyPr/>
                    <a:lstStyle/>
                    <a:p>
                      <a:pPr marL="342900" lvl="0" indent="-342900">
                        <a:buFont typeface="+mj-lt"/>
                        <a:buAutoNum type="arabicPeriod"/>
                      </a:pPr>
                      <a:r>
                        <a:rPr lang="en-IN" sz="1600" kern="1200">
                          <a:solidFill>
                            <a:schemeClr val="tx1"/>
                          </a:solidFill>
                          <a:effectLst/>
                          <a:latin typeface="+mn-lt"/>
                          <a:ea typeface="+mn-ea"/>
                          <a:cs typeface="+mn-cs"/>
                        </a:rPr>
                        <a:t>Through this report, we can do the performance analysis of all external API's (Tuxedo/Chub etc.) while doing load testing, and then predict the data related issue which could come later due to service down or poor performance. And even we can suggest API’s vendor also for their hardware level upgradation, If required. </a:t>
                      </a:r>
                      <a:endParaRPr lang="en-US"/>
                    </a:p>
                    <a:p>
                      <a:pPr marL="342900" lvl="0" indent="-342900">
                        <a:buFont typeface="+mj-lt"/>
                        <a:buAutoNum type="arabicPeriod"/>
                      </a:pPr>
                      <a:r>
                        <a:rPr lang="en-IN" sz="1600" kern="1200">
                          <a:solidFill>
                            <a:schemeClr val="tx1"/>
                          </a:solidFill>
                          <a:effectLst/>
                          <a:latin typeface="+mn-lt"/>
                          <a:ea typeface="+mn-ea"/>
                          <a:cs typeface="+mn-cs"/>
                        </a:rPr>
                        <a:t>QA/DEV's effort &amp; time both would be save, because mostly the issue come on data level which is dependent external API call. But QA team directly jump to developer, and after dev analysis it come at data level which is coming through Tuxedo/Chub service call. So this report can help us to track the external service performance &amp; save resource time accordingly.</a:t>
                      </a:r>
                    </a:p>
                    <a:p>
                      <a:pPr marL="342900" lvl="0" indent="-342900">
                        <a:buFont typeface="+mj-lt"/>
                        <a:buAutoNum type="arabicPeriod"/>
                      </a:pPr>
                      <a:r>
                        <a:rPr lang="en-IN" sz="1600" kern="1200">
                          <a:solidFill>
                            <a:schemeClr val="tx1"/>
                          </a:solidFill>
                          <a:effectLst/>
                          <a:latin typeface="+mn-lt"/>
                          <a:ea typeface="+mn-ea"/>
                          <a:cs typeface="+mn-cs"/>
                        </a:rPr>
                        <a:t>Easy to integrate on Jenkin CI/CD pipelines to automate it.</a:t>
                      </a:r>
                    </a:p>
                    <a:p>
                      <a:pPr marL="285750" indent="-285750">
                        <a:buFont typeface="Arial" panose="020B0604020202020204" pitchFamily="34" charset="0"/>
                        <a:buChar char="•"/>
                      </a:pPr>
                      <a:endParaRPr lang="en-US" sz="1400"/>
                    </a:p>
                  </a:txBody>
                  <a:tcPr/>
                </a:tc>
                <a:extLst>
                  <a:ext uri="{0D108BD9-81ED-4DB2-BD59-A6C34878D82A}">
                    <a16:rowId xmlns:a16="http://schemas.microsoft.com/office/drawing/2014/main" val="2826438196"/>
                  </a:ext>
                </a:extLst>
              </a:tr>
              <a:tr h="805916">
                <a:tc>
                  <a:txBody>
                    <a:bodyPr/>
                    <a:lstStyle/>
                    <a:p>
                      <a:r>
                        <a:rPr lang="en-US" sz="1400" b="1"/>
                        <a:t>Applicable To:</a:t>
                      </a:r>
                    </a:p>
                    <a:p>
                      <a:r>
                        <a:rPr lang="en-US" sz="1400" b="0"/>
                        <a:t>(project, vertical, global)</a:t>
                      </a:r>
                    </a:p>
                  </a:txBody>
                  <a:tcPr>
                    <a:solidFill>
                      <a:schemeClr val="bg1">
                        <a:lumMod val="95000"/>
                      </a:schemeClr>
                    </a:solidFill>
                  </a:tcPr>
                </a:tc>
                <a:tc>
                  <a:txBody>
                    <a:bodyPr/>
                    <a:lstStyle/>
                    <a:p>
                      <a:r>
                        <a:rPr lang="en-IN" sz="1600" kern="1200">
                          <a:solidFill>
                            <a:schemeClr val="tx1"/>
                          </a:solidFill>
                          <a:effectLst/>
                          <a:latin typeface="+mn-lt"/>
                          <a:ea typeface="+mn-ea"/>
                          <a:cs typeface="+mn-cs"/>
                        </a:rPr>
                        <a:t>All project</a:t>
                      </a:r>
                      <a:endParaRPr lang="en-US" sz="1200"/>
                    </a:p>
                  </a:txBody>
                  <a:tcPr/>
                </a:tc>
                <a:extLst>
                  <a:ext uri="{0D108BD9-81ED-4DB2-BD59-A6C34878D82A}">
                    <a16:rowId xmlns:a16="http://schemas.microsoft.com/office/drawing/2014/main" val="3842505726"/>
                  </a:ext>
                </a:extLst>
              </a:tr>
              <a:tr h="335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Owned By:</a:t>
                      </a:r>
                      <a:endParaRPr lang="en-US" sz="1400"/>
                    </a:p>
                  </a:txBody>
                  <a:tcPr>
                    <a:solidFill>
                      <a:schemeClr val="bg1">
                        <a:lumMod val="95000"/>
                      </a:schemeClr>
                    </a:solidFill>
                  </a:tcPr>
                </a:tc>
                <a:tc>
                  <a:txBody>
                    <a:bodyPr/>
                    <a:lstStyle/>
                    <a:p>
                      <a:r>
                        <a:rPr lang="en-US" sz="1400"/>
                        <a:t>DSG- Charge- Devesh</a:t>
                      </a:r>
                    </a:p>
                  </a:txBody>
                  <a:tcPr/>
                </a:tc>
                <a:extLst>
                  <a:ext uri="{0D108BD9-81ED-4DB2-BD59-A6C34878D82A}">
                    <a16:rowId xmlns:a16="http://schemas.microsoft.com/office/drawing/2014/main" val="357994736"/>
                  </a:ext>
                </a:extLst>
              </a:tr>
            </a:tbl>
          </a:graphicData>
        </a:graphic>
      </p:graphicFrame>
      <p:sp>
        <p:nvSpPr>
          <p:cNvPr id="8" name="TextBox 7"/>
          <p:cNvSpPr txBox="1"/>
          <p:nvPr/>
        </p:nvSpPr>
        <p:spPr>
          <a:xfrm>
            <a:off x="545960" y="6484690"/>
            <a:ext cx="11065856" cy="276999"/>
          </a:xfrm>
          <a:prstGeom prst="rect">
            <a:avLst/>
          </a:prstGeom>
          <a:noFill/>
        </p:spPr>
        <p:txBody>
          <a:bodyPr wrap="square" rtlCol="0">
            <a:spAutoFit/>
          </a:bodyPr>
          <a:lstStyle/>
          <a:p>
            <a:r>
              <a:rPr lang="en-US" sz="1200" b="1">
                <a:solidFill>
                  <a:srgbClr val="0070C0"/>
                </a:solidFill>
              </a:rPr>
              <a:t>Note:</a:t>
            </a:r>
            <a:r>
              <a:rPr lang="en-US" sz="1200">
                <a:solidFill>
                  <a:srgbClr val="0070C0"/>
                </a:solidFill>
              </a:rPr>
              <a:t> </a:t>
            </a:r>
            <a:r>
              <a:rPr lang="en-US" sz="1200" b="1">
                <a:solidFill>
                  <a:srgbClr val="0070C0"/>
                </a:solidFill>
              </a:rPr>
              <a:t>Add slides to this presentation to provide details about the idea. Having a proof of concept/working model to demonstrate would be an added advantage.</a:t>
            </a:r>
          </a:p>
        </p:txBody>
      </p:sp>
    </p:spTree>
    <p:extLst>
      <p:ext uri="{BB962C8B-B14F-4D97-AF65-F5344CB8AC3E}">
        <p14:creationId xmlns:p14="http://schemas.microsoft.com/office/powerpoint/2010/main" val="3415068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7987" y="404813"/>
            <a:ext cx="9642320" cy="863600"/>
          </a:xfrm>
        </p:spPr>
        <p:txBody>
          <a:bodyPr>
            <a:normAutofit/>
          </a:bodyPr>
          <a:lstStyle/>
          <a:p>
            <a:pPr>
              <a:spcAft>
                <a:spcPts val="600"/>
              </a:spcAft>
            </a:pPr>
            <a:r>
              <a:rPr lang="en-US" sz="2400" b="1"/>
              <a:t>Overview of </a:t>
            </a:r>
            <a:r>
              <a:rPr lang="en-IN" sz="2400" b="1"/>
              <a:t>health check report for external API’s call</a:t>
            </a:r>
            <a:endParaRPr lang="en-US" sz="2400" b="1"/>
          </a:p>
        </p:txBody>
      </p:sp>
      <p:sp>
        <p:nvSpPr>
          <p:cNvPr id="6" name="Rectangle 5"/>
          <p:cNvSpPr/>
          <p:nvPr/>
        </p:nvSpPr>
        <p:spPr>
          <a:xfrm>
            <a:off x="1081635" y="1664636"/>
            <a:ext cx="8968672" cy="1908215"/>
          </a:xfrm>
          <a:prstGeom prst="rect">
            <a:avLst/>
          </a:prstGeom>
        </p:spPr>
        <p:txBody>
          <a:bodyPr wrap="square">
            <a:spAutoFit/>
          </a:bodyPr>
          <a:lstStyle/>
          <a:p>
            <a:pPr marL="342900" indent="-342900">
              <a:spcAft>
                <a:spcPts val="600"/>
              </a:spcAft>
              <a:buFont typeface="+mj-lt"/>
              <a:buAutoNum type="arabicPeriod"/>
            </a:pPr>
            <a:r>
              <a:rPr lang="en-IN">
                <a:cs typeface="Arial" pitchFamily="34" charset="0"/>
              </a:rPr>
              <a:t>It will generate weekly health check report for all external API’s call (CHUB/SAMSON etc) using Gatling framework, because these APIs are being used currently in our services to get the data(i.e.- Charge/DFM) and mostly the issue come at these data level</a:t>
            </a:r>
            <a:r>
              <a:rPr lang="en-IN">
                <a:latin typeface="Arial" pitchFamily="34" charset="0"/>
                <a:cs typeface="Arial" pitchFamily="34" charset="0"/>
              </a:rPr>
              <a:t>.</a:t>
            </a:r>
          </a:p>
          <a:p>
            <a:pPr marL="342900" indent="-342900">
              <a:spcAft>
                <a:spcPts val="600"/>
              </a:spcAft>
              <a:buFont typeface="+mj-lt"/>
              <a:buAutoNum type="arabicPeriod"/>
            </a:pPr>
            <a:r>
              <a:rPr lang="en-IN"/>
              <a:t>We can do the performance analysis of external API's (Tuxedo/Chub etc.) through reports through load testing.</a:t>
            </a:r>
            <a:endParaRPr lang="en-US">
              <a:latin typeface="Arial" pitchFamily="34" charset="0"/>
              <a:cs typeface="Arial" pitchFamily="34" charset="0"/>
            </a:endParaRPr>
          </a:p>
          <a:p>
            <a:pPr>
              <a:spcAft>
                <a:spcPts val="600"/>
              </a:spcAft>
            </a:pPr>
            <a:endParaRPr lang="en-US">
              <a:latin typeface="Arial" pitchFamily="34" charset="0"/>
              <a:cs typeface="Arial" pitchFamily="34" charset="0"/>
            </a:endParaRPr>
          </a:p>
        </p:txBody>
      </p:sp>
      <p:sp>
        <p:nvSpPr>
          <p:cNvPr id="2" name="Title 3">
            <a:extLst>
              <a:ext uri="{FF2B5EF4-FFF2-40B4-BE49-F238E27FC236}">
                <a16:creationId xmlns:a16="http://schemas.microsoft.com/office/drawing/2014/main" id="{AD33D796-61DB-4C4E-BC29-63C8C91D5BBF}"/>
              </a:ext>
            </a:extLst>
          </p:cNvPr>
          <p:cNvSpPr txBox="1">
            <a:spLocks/>
          </p:cNvSpPr>
          <p:nvPr/>
        </p:nvSpPr>
        <p:spPr>
          <a:xfrm>
            <a:off x="647700" y="3817938"/>
            <a:ext cx="6477232"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4400" kern="1200" dirty="0">
                <a:solidFill>
                  <a:schemeClr val="tx1"/>
                </a:solidFill>
                <a:latin typeface="+mj-lt"/>
                <a:ea typeface="+mj-ea"/>
                <a:cs typeface="+mj-cs"/>
              </a:defRPr>
            </a:lvl1pPr>
          </a:lstStyle>
          <a:p>
            <a:pPr marL="171450" indent="-171450">
              <a:spcAft>
                <a:spcPts val="600"/>
              </a:spcAft>
            </a:pPr>
            <a:r>
              <a:rPr lang="en-US" sz="2400"/>
              <a:t>Current Scenarios</a:t>
            </a:r>
          </a:p>
        </p:txBody>
      </p:sp>
      <p:sp>
        <p:nvSpPr>
          <p:cNvPr id="5" name="Rectangle 4">
            <a:extLst>
              <a:ext uri="{FF2B5EF4-FFF2-40B4-BE49-F238E27FC236}">
                <a16:creationId xmlns:a16="http://schemas.microsoft.com/office/drawing/2014/main" id="{B704A5DC-A8F0-488A-84FF-86BF3CF45F8A}"/>
              </a:ext>
            </a:extLst>
          </p:cNvPr>
          <p:cNvSpPr/>
          <p:nvPr/>
        </p:nvSpPr>
        <p:spPr>
          <a:xfrm>
            <a:off x="1058863" y="4814717"/>
            <a:ext cx="6574971" cy="1000274"/>
          </a:xfrm>
          <a:prstGeom prst="rect">
            <a:avLst/>
          </a:prstGeom>
        </p:spPr>
        <p:txBody>
          <a:bodyPr wrap="square">
            <a:spAutoFit/>
          </a:bodyPr>
          <a:lstStyle/>
          <a:p>
            <a:pPr>
              <a:spcAft>
                <a:spcPts val="600"/>
              </a:spcAft>
            </a:pPr>
            <a:r>
              <a:rPr lang="en-US">
                <a:cs typeface="Arial" pitchFamily="34" charset="0"/>
              </a:rPr>
              <a:t>Currently we are not using any of the tool to generate external API’s health check reports.</a:t>
            </a:r>
          </a:p>
          <a:p>
            <a:pPr>
              <a:spcAft>
                <a:spcPts val="600"/>
              </a:spcAft>
            </a:pPr>
            <a:endParaRPr lang="en-US">
              <a:cs typeface="Arial" pitchFamily="34" charset="0"/>
            </a:endParaRPr>
          </a:p>
        </p:txBody>
      </p:sp>
    </p:spTree>
    <p:extLst>
      <p:ext uri="{BB962C8B-B14F-4D97-AF65-F5344CB8AC3E}">
        <p14:creationId xmlns:p14="http://schemas.microsoft.com/office/powerpoint/2010/main" val="1810447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rotWithShape="1">
          <a:blip r:embed="rId3">
            <a:alphaModFix amt="35000"/>
          </a:blip>
          <a:srcRect/>
          <a:stretch/>
        </p:blipFill>
        <p:spPr>
          <a:xfrm>
            <a:off x="20" y="10"/>
            <a:ext cx="12191980" cy="6857990"/>
          </a:xfrm>
          <a:prstGeom prst="rect">
            <a:avLst/>
          </a:prstGeom>
        </p:spPr>
      </p:pic>
      <p:sp>
        <p:nvSpPr>
          <p:cNvPr id="2" name="Title 1"/>
          <p:cNvSpPr>
            <a:spLocks noGrp="1"/>
          </p:cNvSpPr>
          <p:nvPr>
            <p:ph type="title"/>
          </p:nvPr>
        </p:nvSpPr>
        <p:spPr>
          <a:xfrm>
            <a:off x="236316" y="229393"/>
            <a:ext cx="6754792" cy="779463"/>
          </a:xfrm>
        </p:spPr>
        <p:txBody>
          <a:bodyPr>
            <a:normAutofit/>
          </a:bodyPr>
          <a:lstStyle/>
          <a:p>
            <a:r>
              <a:rPr lang="en-US" sz="3600">
                <a:solidFill>
                  <a:srgbClr val="FFFFFF"/>
                </a:solidFill>
                <a:latin typeface="+mn-lt"/>
              </a:rPr>
              <a:t>Guidelines</a:t>
            </a:r>
          </a:p>
        </p:txBody>
      </p:sp>
      <p:sp>
        <p:nvSpPr>
          <p:cNvPr id="3" name="Content Placeholder 2"/>
          <p:cNvSpPr>
            <a:spLocks noGrp="1"/>
          </p:cNvSpPr>
          <p:nvPr>
            <p:ph idx="1"/>
          </p:nvPr>
        </p:nvSpPr>
        <p:spPr>
          <a:xfrm>
            <a:off x="641430" y="1178773"/>
            <a:ext cx="10908885" cy="5303050"/>
          </a:xfrm>
        </p:spPr>
        <p:txBody>
          <a:bodyPr>
            <a:normAutofit lnSpcReduction="10000"/>
          </a:bodyPr>
          <a:lstStyle/>
          <a:p>
            <a:pPr marL="457200" indent="-457200">
              <a:buFont typeface="+mj-lt"/>
              <a:buAutoNum type="arabicPeriod"/>
            </a:pPr>
            <a:r>
              <a:rPr lang="en-US" sz="1800">
                <a:solidFill>
                  <a:srgbClr val="FFFFFF"/>
                </a:solidFill>
              </a:rPr>
              <a:t>An idea can be related to improving an existing system/process (incremental) or creating a new system to attract add-on revenue   </a:t>
            </a:r>
          </a:p>
          <a:p>
            <a:pPr marL="457200" indent="-457200">
              <a:buFont typeface="+mj-lt"/>
              <a:buAutoNum type="arabicPeriod"/>
            </a:pPr>
            <a:r>
              <a:rPr lang="en-US" sz="1800">
                <a:solidFill>
                  <a:srgbClr val="FFFFFF"/>
                </a:solidFill>
              </a:rPr>
              <a:t>An idea should clearly state the potential benefit or the business use case associated with it</a:t>
            </a:r>
          </a:p>
          <a:p>
            <a:pPr marL="457200" indent="-457200">
              <a:buFont typeface="+mj-lt"/>
              <a:buAutoNum type="arabicPeriod"/>
            </a:pPr>
            <a:r>
              <a:rPr lang="en-US" sz="1800">
                <a:solidFill>
                  <a:srgbClr val="FFFFFF"/>
                </a:solidFill>
              </a:rPr>
              <a:t>If more than one people contributes to an idea / POC then it is recommended to limit the team size to 3 members and one member can act as team lead</a:t>
            </a:r>
          </a:p>
          <a:p>
            <a:pPr marL="457200" indent="-457200">
              <a:buFont typeface="+mj-lt"/>
              <a:buAutoNum type="arabicPeriod"/>
            </a:pPr>
            <a:r>
              <a:rPr lang="en-US" sz="1800">
                <a:solidFill>
                  <a:srgbClr val="FFFFFF"/>
                </a:solidFill>
              </a:rPr>
              <a:t>All logged ideas are important and will be screened on following key parameters</a:t>
            </a:r>
          </a:p>
          <a:p>
            <a:pPr marL="914400" lvl="1" indent="-457200">
              <a:buFont typeface="+mj-lt"/>
              <a:buAutoNum type="alphaLcPeriod"/>
            </a:pPr>
            <a:r>
              <a:rPr lang="en-US" sz="1800">
                <a:solidFill>
                  <a:srgbClr val="FFFFFF"/>
                </a:solidFill>
              </a:rPr>
              <a:t>Strategic fitness</a:t>
            </a:r>
          </a:p>
          <a:p>
            <a:pPr marL="914400" lvl="1" indent="-457200">
              <a:buFont typeface="+mj-lt"/>
              <a:buAutoNum type="alphaLcPeriod"/>
            </a:pPr>
            <a:r>
              <a:rPr lang="en-US" sz="1800">
                <a:solidFill>
                  <a:srgbClr val="FFFFFF"/>
                </a:solidFill>
              </a:rPr>
              <a:t>Business/Market potential </a:t>
            </a:r>
          </a:p>
          <a:p>
            <a:pPr marL="914400" lvl="1" indent="-457200">
              <a:buFont typeface="+mj-lt"/>
              <a:buAutoNum type="alphaLcPeriod"/>
            </a:pPr>
            <a:r>
              <a:rPr lang="en-US" sz="1800">
                <a:solidFill>
                  <a:srgbClr val="FFFFFF"/>
                </a:solidFill>
              </a:rPr>
              <a:t>Technical feasibility </a:t>
            </a:r>
          </a:p>
          <a:p>
            <a:pPr marL="914400" lvl="1" indent="-457200">
              <a:buFont typeface="+mj-lt"/>
              <a:buAutoNum type="alphaLcPeriod"/>
            </a:pPr>
            <a:r>
              <a:rPr lang="en-US" sz="1800">
                <a:solidFill>
                  <a:srgbClr val="FFFFFF"/>
                </a:solidFill>
              </a:rPr>
              <a:t>Cost benefit</a:t>
            </a:r>
          </a:p>
          <a:p>
            <a:pPr marL="457200" indent="-457200">
              <a:buFont typeface="+mj-lt"/>
              <a:buAutoNum type="arabicPeriod"/>
            </a:pPr>
            <a:r>
              <a:rPr lang="en-US" sz="1800">
                <a:solidFill>
                  <a:srgbClr val="FFFFFF"/>
                </a:solidFill>
              </a:rPr>
              <a:t>Based on the evaluation parameters mentioned above, the innovation review board will approve an idea and then will pick few ideas which are strategically aligned with the organization’s future plan </a:t>
            </a:r>
          </a:p>
          <a:p>
            <a:pPr marL="457200" indent="-457200">
              <a:buFont typeface="+mj-lt"/>
              <a:buAutoNum type="arabicPeriod"/>
            </a:pPr>
            <a:r>
              <a:rPr lang="en-US" sz="1800">
                <a:solidFill>
                  <a:srgbClr val="FFFFFF"/>
                </a:solidFill>
              </a:rPr>
              <a:t>Selected idea owners would be invited to present their ideas in-front of the review board</a:t>
            </a:r>
            <a:endParaRPr lang="en-US" sz="1800">
              <a:solidFill>
                <a:srgbClr val="FFFFFF"/>
              </a:solidFill>
              <a:highlight>
                <a:srgbClr val="FFFF00"/>
              </a:highlight>
            </a:endParaRPr>
          </a:p>
          <a:p>
            <a:pPr marL="457200" indent="-457200">
              <a:buFont typeface="+mj-lt"/>
              <a:buAutoNum type="arabicPeriod"/>
            </a:pPr>
            <a:r>
              <a:rPr lang="en-US" sz="1800">
                <a:solidFill>
                  <a:srgbClr val="FFFFFF"/>
                </a:solidFill>
              </a:rPr>
              <a:t>Owners of every approved Idea will be presented with a certificate of appreciation and top 3 selected idea owners will be presented with exciting awards and their ideas will be showcased at relevant local and global platforms</a:t>
            </a:r>
          </a:p>
          <a:p>
            <a:pPr marL="457200" indent="-457200">
              <a:buFont typeface="+mj-lt"/>
              <a:buAutoNum type="arabicPeriod"/>
            </a:pPr>
            <a:r>
              <a:rPr lang="en-US" sz="1800">
                <a:solidFill>
                  <a:srgbClr val="FFFFFF"/>
                </a:solidFill>
              </a:rPr>
              <a:t>Based on their market potential, the organization would provide the required resources for the implementation and release of an idea</a:t>
            </a:r>
          </a:p>
          <a:p>
            <a:pPr marL="457200" indent="-457200">
              <a:buFont typeface="+mj-lt"/>
              <a:buAutoNum type="arabicPeriod"/>
            </a:pPr>
            <a:endParaRPr lang="en-US" sz="900">
              <a:solidFill>
                <a:srgbClr val="FFFFFF"/>
              </a:solidFill>
            </a:endParaRPr>
          </a:p>
          <a:p>
            <a:pPr marL="457200" indent="-457200">
              <a:buFont typeface="+mj-lt"/>
              <a:buAutoNum type="arabicPeriod"/>
            </a:pPr>
            <a:endParaRPr lang="en-US" sz="900">
              <a:solidFill>
                <a:srgbClr val="FFFFFF"/>
              </a:solidFill>
            </a:endParaRPr>
          </a:p>
          <a:p>
            <a:pPr marL="457200" indent="-457200">
              <a:buFont typeface="+mj-lt"/>
              <a:buAutoNum type="arabicPeriod"/>
            </a:pPr>
            <a:endParaRPr lang="en-US" sz="900">
              <a:solidFill>
                <a:srgbClr val="FFFFFF"/>
              </a:solidFill>
            </a:endParaRPr>
          </a:p>
          <a:p>
            <a:pPr marL="0" indent="0">
              <a:buNone/>
            </a:pPr>
            <a:endParaRPr lang="en-US" sz="900">
              <a:solidFill>
                <a:srgbClr val="FFFFFF"/>
              </a:solidFill>
            </a:endParaRPr>
          </a:p>
          <a:p>
            <a:endParaRPr lang="en-US" sz="900">
              <a:solidFill>
                <a:srgbClr val="FFFFFF"/>
              </a:solidFill>
            </a:endParaRPr>
          </a:p>
        </p:txBody>
      </p:sp>
      <p:pic>
        <p:nvPicPr>
          <p:cNvPr id="4" name="Picture 3"/>
          <p:cNvPicPr>
            <a:picLocks noChangeAspect="1"/>
          </p:cNvPicPr>
          <p:nvPr/>
        </p:nvPicPr>
        <p:blipFill>
          <a:blip r:embed="rId4"/>
          <a:stretch>
            <a:fillRect/>
          </a:stretch>
        </p:blipFill>
        <p:spPr>
          <a:xfrm>
            <a:off x="11550316" y="0"/>
            <a:ext cx="628650" cy="619125"/>
          </a:xfrm>
          <a:prstGeom prst="rect">
            <a:avLst/>
          </a:prstGeom>
          <a:ln>
            <a:noFill/>
          </a:ln>
          <a:effectLst>
            <a:softEdge rad="112500"/>
          </a:effectLst>
        </p:spPr>
      </p:pic>
    </p:spTree>
    <p:extLst>
      <p:ext uri="{BB962C8B-B14F-4D97-AF65-F5344CB8AC3E}">
        <p14:creationId xmlns:p14="http://schemas.microsoft.com/office/powerpoint/2010/main" val="392179701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9063"/>
            <a:ext cx="6477232" cy="863600"/>
          </a:xfrm>
        </p:spPr>
        <p:txBody>
          <a:bodyPr/>
          <a:lstStyle/>
          <a:p>
            <a:pPr marL="171450" indent="-171450">
              <a:spcAft>
                <a:spcPts val="600"/>
              </a:spcAft>
            </a:pPr>
            <a:r>
              <a:rPr lang="en-US" sz="2400" b="1"/>
              <a:t>Proposed Scenario</a:t>
            </a:r>
          </a:p>
        </p:txBody>
      </p:sp>
      <p:sp>
        <p:nvSpPr>
          <p:cNvPr id="5" name="Rectangle 4">
            <a:extLst>
              <a:ext uri="{FF2B5EF4-FFF2-40B4-BE49-F238E27FC236}">
                <a16:creationId xmlns:a16="http://schemas.microsoft.com/office/drawing/2014/main" id="{7722260D-F7E8-48C5-918C-06DA58BAD482}"/>
              </a:ext>
            </a:extLst>
          </p:cNvPr>
          <p:cNvSpPr/>
          <p:nvPr/>
        </p:nvSpPr>
        <p:spPr>
          <a:xfrm>
            <a:off x="1028700" y="1129546"/>
            <a:ext cx="10525125" cy="646331"/>
          </a:xfrm>
          <a:prstGeom prst="rect">
            <a:avLst/>
          </a:prstGeom>
        </p:spPr>
        <p:txBody>
          <a:bodyPr wrap="square">
            <a:spAutoFit/>
          </a:bodyPr>
          <a:lstStyle/>
          <a:p>
            <a:pPr>
              <a:spcAft>
                <a:spcPts val="600"/>
              </a:spcAft>
            </a:pPr>
            <a:r>
              <a:rPr lang="en-IN"/>
              <a:t>Develop the application, which will generate weekly health report using Gatling (load &amp; performance testing framework).</a:t>
            </a:r>
            <a:endParaRPr lang="en-US" sz="2400" b="1">
              <a:latin typeface="Arial" pitchFamily="34" charset="0"/>
              <a:ea typeface="+mj-ea"/>
              <a:cs typeface="Arial" pitchFamily="34" charset="0"/>
            </a:endParaRPr>
          </a:p>
        </p:txBody>
      </p:sp>
      <p:pic>
        <p:nvPicPr>
          <p:cNvPr id="1026" name="Picture 6" descr="image009">
            <a:extLst>
              <a:ext uri="{FF2B5EF4-FFF2-40B4-BE49-F238E27FC236}">
                <a16:creationId xmlns:a16="http://schemas.microsoft.com/office/drawing/2014/main" id="{F58CCC48-9453-4B45-BF25-DE3569C54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26" y="1922759"/>
            <a:ext cx="9886950" cy="3916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8191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9063"/>
            <a:ext cx="6477232" cy="863600"/>
          </a:xfrm>
        </p:spPr>
        <p:txBody>
          <a:bodyPr/>
          <a:lstStyle/>
          <a:p>
            <a:pPr marL="171450" indent="-171450">
              <a:spcAft>
                <a:spcPts val="600"/>
              </a:spcAft>
            </a:pPr>
            <a:r>
              <a:rPr lang="en-US" sz="2400" b="1"/>
              <a:t>Proposed Scenario</a:t>
            </a:r>
          </a:p>
        </p:txBody>
      </p:sp>
      <p:pic>
        <p:nvPicPr>
          <p:cNvPr id="2050" name="Picture 8" descr="image011">
            <a:extLst>
              <a:ext uri="{FF2B5EF4-FFF2-40B4-BE49-F238E27FC236}">
                <a16:creationId xmlns:a16="http://schemas.microsoft.com/office/drawing/2014/main" id="{D0D62563-E057-48E6-96FE-D8B82A2CA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267" y="1112583"/>
            <a:ext cx="9942408" cy="4842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1337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19063"/>
            <a:ext cx="6477232" cy="863600"/>
          </a:xfrm>
        </p:spPr>
        <p:txBody>
          <a:bodyPr/>
          <a:lstStyle/>
          <a:p>
            <a:pPr marL="171450" indent="-171450">
              <a:spcAft>
                <a:spcPts val="600"/>
              </a:spcAft>
            </a:pPr>
            <a:r>
              <a:rPr lang="en-US" sz="2400" b="1"/>
              <a:t>Proposed Scenario</a:t>
            </a:r>
          </a:p>
        </p:txBody>
      </p:sp>
      <p:pic>
        <p:nvPicPr>
          <p:cNvPr id="2" name="Picture 1">
            <a:extLst>
              <a:ext uri="{FF2B5EF4-FFF2-40B4-BE49-F238E27FC236}">
                <a16:creationId xmlns:a16="http://schemas.microsoft.com/office/drawing/2014/main" id="{5191603F-14B5-47EB-A2F0-3F0B7808F57B}"/>
              </a:ext>
            </a:extLst>
          </p:cNvPr>
          <p:cNvPicPr>
            <a:picLocks noChangeAspect="1"/>
          </p:cNvPicPr>
          <p:nvPr/>
        </p:nvPicPr>
        <p:blipFill>
          <a:blip r:embed="rId3"/>
          <a:stretch>
            <a:fillRect/>
          </a:stretch>
        </p:blipFill>
        <p:spPr>
          <a:xfrm>
            <a:off x="1066800" y="675090"/>
            <a:ext cx="10743661" cy="5710028"/>
          </a:xfrm>
          <a:prstGeom prst="rect">
            <a:avLst/>
          </a:prstGeom>
        </p:spPr>
      </p:pic>
    </p:spTree>
    <p:extLst>
      <p:ext uri="{BB962C8B-B14F-4D97-AF65-F5344CB8AC3E}">
        <p14:creationId xmlns:p14="http://schemas.microsoft.com/office/powerpoint/2010/main" val="2649027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 &amp; 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75" y="1062037"/>
            <a:ext cx="7334250" cy="4733925"/>
          </a:xfrm>
          <a:prstGeom prst="rect">
            <a:avLst/>
          </a:prstGeom>
        </p:spPr>
      </p:pic>
    </p:spTree>
    <p:extLst>
      <p:ext uri="{BB962C8B-B14F-4D97-AF65-F5344CB8AC3E}">
        <p14:creationId xmlns:p14="http://schemas.microsoft.com/office/powerpoint/2010/main" val="948556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60397"/>
            <a:ext cx="5762625" cy="720725"/>
          </a:xfrm>
        </p:spPr>
        <p:txBody>
          <a:bodyPr/>
          <a:lstStyle/>
          <a:p>
            <a:pPr lvl="0">
              <a:lnSpc>
                <a:spcPct val="100000"/>
              </a:lnSpc>
              <a:spcBef>
                <a:spcPts val="0"/>
              </a:spcBef>
              <a:defRPr/>
            </a:pPr>
            <a:r>
              <a:rPr lang="en-US" sz="2800" b="1">
                <a:solidFill>
                  <a:schemeClr val="tx1"/>
                </a:solidFill>
              </a:rPr>
              <a:t>Customer Segment - Data Science Logic</a:t>
            </a:r>
          </a:p>
        </p:txBody>
      </p:sp>
      <p:sp>
        <p:nvSpPr>
          <p:cNvPr id="5" name="Subtitle 4"/>
          <p:cNvSpPr>
            <a:spLocks noGrp="1"/>
          </p:cNvSpPr>
          <p:nvPr>
            <p:ph type="subTitle" idx="1"/>
          </p:nvPr>
        </p:nvSpPr>
        <p:spPr>
          <a:xfrm>
            <a:off x="457199" y="5423996"/>
            <a:ext cx="2924176" cy="538653"/>
          </a:xfrm>
        </p:spPr>
        <p:txBody>
          <a:bodyPr>
            <a:normAutofit/>
          </a:bodyPr>
          <a:lstStyle/>
          <a:p>
            <a:r>
              <a:rPr lang="en-US" sz="2000">
                <a:solidFill>
                  <a:schemeClr val="tx1"/>
                </a:solidFill>
              </a:rPr>
              <a:t>DSG Team</a:t>
            </a:r>
          </a:p>
        </p:txBody>
      </p:sp>
    </p:spTree>
    <p:extLst>
      <p:ext uri="{BB962C8B-B14F-4D97-AF65-F5344CB8AC3E}">
        <p14:creationId xmlns:p14="http://schemas.microsoft.com/office/powerpoint/2010/main" val="757987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484460" y="-113145"/>
            <a:ext cx="2855506" cy="1026192"/>
            <a:chOff x="484460" y="-113145"/>
            <a:chExt cx="2855506" cy="1026192"/>
          </a:xfrm>
        </p:grpSpPr>
        <p:sp>
          <p:nvSpPr>
            <p:cNvPr id="21" name="Rectangle 20"/>
            <p:cNvSpPr/>
            <p:nvPr/>
          </p:nvSpPr>
          <p:spPr>
            <a:xfrm>
              <a:off x="484460" y="266716"/>
              <a:ext cx="2855506" cy="646331"/>
            </a:xfrm>
            <a:prstGeom prst="rect">
              <a:avLst/>
            </a:prstGeom>
            <a:noFill/>
          </p:spPr>
          <p:txBody>
            <a:bodyPr wrap="square" lIns="91440" tIns="45720" rIns="91440" bIns="45720">
              <a:spAutoFit/>
            </a:bodyPr>
            <a:lstStyle/>
            <a:p>
              <a:r>
                <a:rPr lang="en-US" sz="3600" b="1">
                  <a:ln w="22225">
                    <a:solidFill>
                      <a:schemeClr val="accent2"/>
                    </a:solidFill>
                    <a:prstDash val="solid"/>
                  </a:ln>
                  <a:solidFill>
                    <a:schemeClr val="accent2">
                      <a:lumMod val="40000"/>
                      <a:lumOff val="60000"/>
                    </a:schemeClr>
                  </a:solidFill>
                </a:rPr>
                <a:t>My    Idea is…</a:t>
              </a:r>
            </a:p>
          </p:txBody>
        </p:sp>
        <p:pic>
          <p:nvPicPr>
            <p:cNvPr id="22" name="Picture 21"/>
            <p:cNvPicPr>
              <a:picLocks noChangeAspect="1"/>
            </p:cNvPicPr>
            <p:nvPr/>
          </p:nvPicPr>
          <p:blipFill>
            <a:blip r:embed="rId3">
              <a:clrChange>
                <a:clrFrom>
                  <a:srgbClr val="FFFFFF"/>
                </a:clrFrom>
                <a:clrTo>
                  <a:srgbClr val="FFFFFF">
                    <a:alpha val="0"/>
                  </a:srgbClr>
                </a:clrTo>
              </a:clrChange>
            </a:blip>
            <a:stretch>
              <a:fillRect/>
            </a:stretch>
          </p:blipFill>
          <p:spPr>
            <a:xfrm>
              <a:off x="713338" y="-113145"/>
              <a:ext cx="1461971" cy="1026191"/>
            </a:xfrm>
            <a:prstGeom prst="rect">
              <a:avLst/>
            </a:prstGeom>
          </p:spPr>
        </p:pic>
      </p:grpSp>
      <p:pic>
        <p:nvPicPr>
          <p:cNvPr id="24" name="Picture 23"/>
          <p:cNvPicPr>
            <a:picLocks noChangeAspect="1"/>
          </p:cNvPicPr>
          <p:nvPr/>
        </p:nvPicPr>
        <p:blipFill>
          <a:blip r:embed="rId4"/>
          <a:stretch>
            <a:fillRect/>
          </a:stretch>
        </p:blipFill>
        <p:spPr>
          <a:xfrm>
            <a:off x="11550316" y="0"/>
            <a:ext cx="628650" cy="61912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136564149"/>
              </p:ext>
            </p:extLst>
          </p:nvPr>
        </p:nvGraphicFramePr>
        <p:xfrm>
          <a:off x="607461" y="913048"/>
          <a:ext cx="10942855" cy="5343818"/>
        </p:xfrm>
        <a:graphic>
          <a:graphicData uri="http://schemas.openxmlformats.org/drawingml/2006/table">
            <a:tbl>
              <a:tblPr firstRow="1" bandRow="1">
                <a:tableStyleId>{69012ECD-51FC-41F1-AA8D-1B2483CD663E}</a:tableStyleId>
              </a:tblPr>
              <a:tblGrid>
                <a:gridCol w="1808481">
                  <a:extLst>
                    <a:ext uri="{9D8B030D-6E8A-4147-A177-3AD203B41FA5}">
                      <a16:colId xmlns:a16="http://schemas.microsoft.com/office/drawing/2014/main" val="4088917603"/>
                    </a:ext>
                  </a:extLst>
                </a:gridCol>
                <a:gridCol w="9134374">
                  <a:extLst>
                    <a:ext uri="{9D8B030D-6E8A-4147-A177-3AD203B41FA5}">
                      <a16:colId xmlns:a16="http://schemas.microsoft.com/office/drawing/2014/main" val="677329390"/>
                    </a:ext>
                  </a:extLst>
                </a:gridCol>
              </a:tblGrid>
              <a:tr h="376628">
                <a:tc>
                  <a:txBody>
                    <a:bodyPr/>
                    <a:lstStyle/>
                    <a:p>
                      <a:endParaRPr lang="en-US"/>
                    </a:p>
                  </a:txBody>
                  <a:tcPr/>
                </a:tc>
                <a:tc>
                  <a:txBody>
                    <a:bodyPr/>
                    <a:lstStyle/>
                    <a:p>
                      <a:r>
                        <a:rPr lang="en-US"/>
                        <a:t> </a:t>
                      </a:r>
                    </a:p>
                  </a:txBody>
                  <a:tcPr/>
                </a:tc>
                <a:extLst>
                  <a:ext uri="{0D108BD9-81ED-4DB2-BD59-A6C34878D82A}">
                    <a16:rowId xmlns:a16="http://schemas.microsoft.com/office/drawing/2014/main" val="1237974250"/>
                  </a:ext>
                </a:extLst>
              </a:tr>
              <a:tr h="327688">
                <a:tc>
                  <a:txBody>
                    <a:bodyPr/>
                    <a:lstStyle/>
                    <a:p>
                      <a:r>
                        <a:rPr lang="en-US" sz="1400" b="1"/>
                        <a:t>Title:</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a:t>Customer Segment - </a:t>
                      </a:r>
                      <a:r>
                        <a:rPr lang="en-US" sz="1400"/>
                        <a:t>Data</a:t>
                      </a:r>
                      <a:r>
                        <a:rPr lang="en-US" sz="1400" baseline="0"/>
                        <a:t> Science Logic</a:t>
                      </a:r>
                      <a:endParaRPr lang="en-US" sz="1400"/>
                    </a:p>
                  </a:txBody>
                  <a:tcPr/>
                </a:tc>
                <a:extLst>
                  <a:ext uri="{0D108BD9-81ED-4DB2-BD59-A6C34878D82A}">
                    <a16:rowId xmlns:a16="http://schemas.microsoft.com/office/drawing/2014/main" val="600215312"/>
                  </a:ext>
                </a:extLst>
              </a:tr>
              <a:tr h="327688">
                <a:tc>
                  <a:txBody>
                    <a:bodyPr/>
                    <a:lstStyle/>
                    <a:p>
                      <a:r>
                        <a:rPr lang="en-US" sz="1400" b="1"/>
                        <a:t>Idea Type:</a:t>
                      </a:r>
                    </a:p>
                  </a:txBody>
                  <a:tcPr>
                    <a:solidFill>
                      <a:schemeClr val="bg1">
                        <a:lumMod val="95000"/>
                      </a:schemeClr>
                    </a:solidFill>
                  </a:tcPr>
                </a:tc>
                <a:tc>
                  <a:txBody>
                    <a:bodyPr/>
                    <a:lstStyle/>
                    <a:p>
                      <a:r>
                        <a:rPr lang="en-US" sz="1400"/>
                        <a:t>Incremental </a:t>
                      </a:r>
                      <a:r>
                        <a:rPr lang="en-US" sz="1400" baseline="0"/>
                        <a:t>Innovation</a:t>
                      </a:r>
                      <a:endParaRPr lang="en-US" sz="1400"/>
                    </a:p>
                  </a:txBody>
                  <a:tcPr/>
                </a:tc>
                <a:extLst>
                  <a:ext uri="{0D108BD9-81ED-4DB2-BD59-A6C34878D82A}">
                    <a16:rowId xmlns:a16="http://schemas.microsoft.com/office/drawing/2014/main" val="1318910378"/>
                  </a:ext>
                </a:extLst>
              </a:tr>
              <a:tr h="2038212">
                <a:tc>
                  <a:txBody>
                    <a:bodyPr/>
                    <a:lstStyle/>
                    <a:p>
                      <a:r>
                        <a:rPr lang="en-US" sz="1400" b="1"/>
                        <a:t>Idea</a:t>
                      </a:r>
                      <a:r>
                        <a:rPr lang="en-US" sz="1400" b="1" baseline="0"/>
                        <a:t> Description:</a:t>
                      </a:r>
                      <a:endParaRPr lang="en-US" sz="1400" b="1"/>
                    </a:p>
                  </a:txBody>
                  <a:tcPr>
                    <a:solidFill>
                      <a:schemeClr val="bg1">
                        <a:lumMod val="95000"/>
                      </a:schemeClr>
                    </a:solidFill>
                  </a:tcPr>
                </a:tc>
                <a:tc>
                  <a:txBody>
                    <a:bodyPr/>
                    <a:lstStyle/>
                    <a:p>
                      <a:r>
                        <a:rPr lang="en-US" sz="1400"/>
                        <a:t>The telecommunication companies is to segment their market and target the content according to each group.</a:t>
                      </a:r>
                    </a:p>
                    <a:p>
                      <a:r>
                        <a:rPr lang="en-US" sz="1400"/>
                        <a:t>There are segmentation schemes of primary importance: </a:t>
                      </a:r>
                    </a:p>
                    <a:p>
                      <a:endParaRPr lang="en-US" sz="1400"/>
                    </a:p>
                    <a:p>
                      <a:pPr marL="742950" lvl="1" indent="-285750">
                        <a:buFont typeface="Arial" panose="020B0604020202020204" pitchFamily="34" charset="0"/>
                        <a:buChar char="•"/>
                      </a:pPr>
                      <a:r>
                        <a:rPr lang="en-US" sz="1400"/>
                        <a:t>customer value</a:t>
                      </a:r>
                    </a:p>
                    <a:p>
                      <a:pPr marL="742950" lvl="1" indent="-285750">
                        <a:buFont typeface="Arial" panose="020B0604020202020204" pitchFamily="34" charset="0"/>
                        <a:buChar char="•"/>
                      </a:pPr>
                      <a:r>
                        <a:rPr lang="en-US" sz="1400"/>
                        <a:t>customer behavior</a:t>
                      </a:r>
                    </a:p>
                    <a:p>
                      <a:pPr marL="742950" lvl="1" indent="-285750">
                        <a:buFont typeface="Arial" panose="020B0604020202020204" pitchFamily="34" charset="0"/>
                        <a:buChar char="•"/>
                      </a:pPr>
                      <a:r>
                        <a:rPr lang="en-US" sz="1400"/>
                        <a:t>customer lifecycle</a:t>
                      </a:r>
                    </a:p>
                    <a:p>
                      <a:pPr marL="457200" lvl="1" indent="0">
                        <a:buFont typeface="Arial" panose="020B0604020202020204" pitchFamily="34" charset="0"/>
                        <a:buNone/>
                      </a:pPr>
                      <a:endParaRPr lang="en-US" sz="1400"/>
                    </a:p>
                    <a:p>
                      <a:r>
                        <a:rPr lang="en-US" sz="1400"/>
                        <a:t>It will help to prediction, preferences and customer’s reaction to the services and offers.</a:t>
                      </a:r>
                    </a:p>
                  </a:txBody>
                  <a:tcPr/>
                </a:tc>
                <a:extLst>
                  <a:ext uri="{0D108BD9-81ED-4DB2-BD59-A6C34878D82A}">
                    <a16:rowId xmlns:a16="http://schemas.microsoft.com/office/drawing/2014/main" val="1774144195"/>
                  </a:ext>
                </a:extLst>
              </a:tr>
              <a:tr h="1192657">
                <a:tc>
                  <a:txBody>
                    <a:bodyPr/>
                    <a:lstStyle/>
                    <a:p>
                      <a:r>
                        <a:rPr lang="en-US" sz="1400" b="1"/>
                        <a:t>Benefits:</a:t>
                      </a:r>
                    </a:p>
                    <a:p>
                      <a:r>
                        <a:rPr lang="en-US" sz="1400" b="0"/>
                        <a:t>(in terms of money, effort or user experience)</a:t>
                      </a:r>
                    </a:p>
                  </a:txBody>
                  <a:tcPr>
                    <a:solidFill>
                      <a:schemeClr val="bg1">
                        <a:lumMod val="95000"/>
                      </a:schemeClr>
                    </a:solidFill>
                  </a:tcPr>
                </a:tc>
                <a:tc>
                  <a:txBody>
                    <a:bodyPr/>
                    <a:lstStyle/>
                    <a:p>
                      <a:r>
                        <a:rPr lang="en-US" sz="1400" kern="1200">
                          <a:solidFill>
                            <a:schemeClr val="tx1"/>
                          </a:solidFill>
                          <a:latin typeface="+mn-lt"/>
                          <a:ea typeface="+mn-ea"/>
                          <a:cs typeface="+mn-cs"/>
                        </a:rPr>
                        <a:t>The program will share offer based upon customer type. Not</a:t>
                      </a:r>
                      <a:r>
                        <a:rPr lang="en-US" sz="1400" kern="1200" baseline="0">
                          <a:solidFill>
                            <a:schemeClr val="tx1"/>
                          </a:solidFill>
                          <a:latin typeface="+mn-lt"/>
                          <a:ea typeface="+mn-ea"/>
                          <a:cs typeface="+mn-cs"/>
                        </a:rPr>
                        <a:t> need to create any promotion for targeted customer.</a:t>
                      </a:r>
                      <a:endParaRPr lang="en-US" sz="1400" kern="1200">
                        <a:solidFill>
                          <a:schemeClr val="tx1"/>
                        </a:solidFill>
                        <a:latin typeface="+mn-lt"/>
                        <a:ea typeface="+mn-ea"/>
                        <a:cs typeface="+mn-cs"/>
                      </a:endParaRPr>
                    </a:p>
                    <a:p>
                      <a:r>
                        <a:rPr lang="en-US" sz="1400" kern="1200">
                          <a:solidFill>
                            <a:schemeClr val="tx1"/>
                          </a:solidFill>
                          <a:latin typeface="+mn-lt"/>
                          <a:ea typeface="+mn-ea"/>
                          <a:cs typeface="+mn-cs"/>
                        </a:rPr>
                        <a:t>For Example: </a:t>
                      </a:r>
                    </a:p>
                    <a:p>
                      <a:r>
                        <a:rPr lang="en-US" sz="1400" kern="1200">
                          <a:solidFill>
                            <a:schemeClr val="tx1"/>
                          </a:solidFill>
                          <a:latin typeface="+mn-lt"/>
                          <a:ea typeface="+mn-ea"/>
                          <a:cs typeface="+mn-cs"/>
                        </a:rPr>
                        <a:t>If customer paid bill &gt; $ 1000 (Give Netflix offer)</a:t>
                      </a:r>
                    </a:p>
                    <a:p>
                      <a:r>
                        <a:rPr lang="en-US" sz="1400" kern="1200">
                          <a:solidFill>
                            <a:schemeClr val="tx1"/>
                          </a:solidFill>
                          <a:latin typeface="+mn-lt"/>
                          <a:ea typeface="+mn-ea"/>
                          <a:cs typeface="+mn-cs"/>
                        </a:rPr>
                        <a:t>If customer data uses&gt; 5GB/month (Give 1 GB extra data)</a:t>
                      </a:r>
                    </a:p>
                    <a:p>
                      <a:endParaRPr lang="en-US" sz="1400"/>
                    </a:p>
                  </a:txBody>
                  <a:tcPr/>
                </a:tc>
                <a:extLst>
                  <a:ext uri="{0D108BD9-81ED-4DB2-BD59-A6C34878D82A}">
                    <a16:rowId xmlns:a16="http://schemas.microsoft.com/office/drawing/2014/main" val="2826438196"/>
                  </a:ext>
                </a:extLst>
              </a:tr>
              <a:tr h="753257">
                <a:tc>
                  <a:txBody>
                    <a:bodyPr/>
                    <a:lstStyle/>
                    <a:p>
                      <a:r>
                        <a:rPr lang="en-US" sz="1400" b="1"/>
                        <a:t>Applicable To:</a:t>
                      </a:r>
                    </a:p>
                    <a:p>
                      <a:r>
                        <a:rPr lang="en-US" sz="1400" b="0"/>
                        <a:t>(project, vertical, global)</a:t>
                      </a:r>
                    </a:p>
                  </a:txBody>
                  <a:tcPr>
                    <a:solidFill>
                      <a:schemeClr val="bg1">
                        <a:lumMod val="95000"/>
                      </a:schemeClr>
                    </a:solidFill>
                  </a:tcPr>
                </a:tc>
                <a:tc>
                  <a:txBody>
                    <a:bodyPr/>
                    <a:lstStyle/>
                    <a:p>
                      <a:r>
                        <a:rPr lang="en-US" sz="1400"/>
                        <a:t>Project</a:t>
                      </a:r>
                    </a:p>
                  </a:txBody>
                  <a:tcPr/>
                </a:tc>
                <a:extLst>
                  <a:ext uri="{0D108BD9-81ED-4DB2-BD59-A6C34878D82A}">
                    <a16:rowId xmlns:a16="http://schemas.microsoft.com/office/drawing/2014/main" val="3842505726"/>
                  </a:ext>
                </a:extLst>
              </a:tr>
              <a:tr h="3276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Owned By:</a:t>
                      </a:r>
                      <a:endParaRPr lang="en-US" sz="1400"/>
                    </a:p>
                  </a:txBody>
                  <a:tcPr>
                    <a:solidFill>
                      <a:schemeClr val="bg1">
                        <a:lumMod val="95000"/>
                      </a:schemeClr>
                    </a:solidFill>
                  </a:tcPr>
                </a:tc>
                <a:tc>
                  <a:txBody>
                    <a:bodyPr/>
                    <a:lstStyle/>
                    <a:p>
                      <a:r>
                        <a:rPr lang="en-US" sz="1400"/>
                        <a:t>DSG-DFM - Ajay</a:t>
                      </a:r>
                    </a:p>
                  </a:txBody>
                  <a:tcPr/>
                </a:tc>
                <a:extLst>
                  <a:ext uri="{0D108BD9-81ED-4DB2-BD59-A6C34878D82A}">
                    <a16:rowId xmlns:a16="http://schemas.microsoft.com/office/drawing/2014/main" val="357994736"/>
                  </a:ext>
                </a:extLst>
              </a:tr>
            </a:tbl>
          </a:graphicData>
        </a:graphic>
      </p:graphicFrame>
      <p:sp>
        <p:nvSpPr>
          <p:cNvPr id="8" name="TextBox 7"/>
          <p:cNvSpPr txBox="1"/>
          <p:nvPr/>
        </p:nvSpPr>
        <p:spPr>
          <a:xfrm>
            <a:off x="545960" y="6484690"/>
            <a:ext cx="11065856" cy="276999"/>
          </a:xfrm>
          <a:prstGeom prst="rect">
            <a:avLst/>
          </a:prstGeom>
          <a:noFill/>
        </p:spPr>
        <p:txBody>
          <a:bodyPr wrap="square" rtlCol="0">
            <a:spAutoFit/>
          </a:bodyPr>
          <a:lstStyle/>
          <a:p>
            <a:r>
              <a:rPr lang="en-US" sz="1200" b="1">
                <a:solidFill>
                  <a:srgbClr val="0070C0"/>
                </a:solidFill>
              </a:rPr>
              <a:t>Note:</a:t>
            </a:r>
            <a:r>
              <a:rPr lang="en-US" sz="1200">
                <a:solidFill>
                  <a:srgbClr val="0070C0"/>
                </a:solidFill>
              </a:rPr>
              <a:t> </a:t>
            </a:r>
            <a:r>
              <a:rPr lang="en-US" sz="1200" b="1">
                <a:solidFill>
                  <a:srgbClr val="0070C0"/>
                </a:solidFill>
              </a:rPr>
              <a:t>Add slides to this presentation to provide details about the idea. Having a proof of concept/working model to demonstrate would be an added advantage.</a:t>
            </a:r>
          </a:p>
        </p:txBody>
      </p:sp>
    </p:spTree>
    <p:extLst>
      <p:ext uri="{BB962C8B-B14F-4D97-AF65-F5344CB8AC3E}">
        <p14:creationId xmlns:p14="http://schemas.microsoft.com/office/powerpoint/2010/main" val="3494249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60397"/>
            <a:ext cx="5762625" cy="720725"/>
          </a:xfrm>
        </p:spPr>
        <p:txBody>
          <a:bodyPr/>
          <a:lstStyle/>
          <a:p>
            <a:r>
              <a:rPr lang="en-US" sz="2800"/>
              <a:t>Common Logging Framework</a:t>
            </a:r>
            <a:endParaRPr lang="en-US" sz="2800" b="1">
              <a:solidFill>
                <a:schemeClr val="tx1"/>
              </a:solidFill>
            </a:endParaRPr>
          </a:p>
        </p:txBody>
      </p:sp>
      <p:sp>
        <p:nvSpPr>
          <p:cNvPr id="5" name="Subtitle 4"/>
          <p:cNvSpPr>
            <a:spLocks noGrp="1"/>
          </p:cNvSpPr>
          <p:nvPr>
            <p:ph type="subTitle" idx="1"/>
          </p:nvPr>
        </p:nvSpPr>
        <p:spPr>
          <a:xfrm>
            <a:off x="457199" y="5423996"/>
            <a:ext cx="2924176" cy="538653"/>
          </a:xfrm>
        </p:spPr>
        <p:txBody>
          <a:bodyPr>
            <a:normAutofit/>
          </a:bodyPr>
          <a:lstStyle/>
          <a:p>
            <a:r>
              <a:rPr lang="en-US" sz="2000">
                <a:solidFill>
                  <a:schemeClr val="tx1"/>
                </a:solidFill>
              </a:rPr>
              <a:t>DSG Team</a:t>
            </a:r>
          </a:p>
        </p:txBody>
      </p:sp>
    </p:spTree>
    <p:extLst>
      <p:ext uri="{BB962C8B-B14F-4D97-AF65-F5344CB8AC3E}">
        <p14:creationId xmlns:p14="http://schemas.microsoft.com/office/powerpoint/2010/main" val="1739338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484460" y="-113145"/>
            <a:ext cx="2855506" cy="1026192"/>
            <a:chOff x="484460" y="-113145"/>
            <a:chExt cx="2855506" cy="1026192"/>
          </a:xfrm>
        </p:grpSpPr>
        <p:sp>
          <p:nvSpPr>
            <p:cNvPr id="21" name="Rectangle 20"/>
            <p:cNvSpPr/>
            <p:nvPr/>
          </p:nvSpPr>
          <p:spPr>
            <a:xfrm>
              <a:off x="484460" y="266716"/>
              <a:ext cx="2855506" cy="646331"/>
            </a:xfrm>
            <a:prstGeom prst="rect">
              <a:avLst/>
            </a:prstGeom>
            <a:noFill/>
          </p:spPr>
          <p:txBody>
            <a:bodyPr wrap="square" lIns="91440" tIns="45720" rIns="91440" bIns="45720">
              <a:spAutoFit/>
            </a:bodyPr>
            <a:lstStyle/>
            <a:p>
              <a:r>
                <a:rPr lang="en-US" sz="3600" b="1">
                  <a:ln w="22225">
                    <a:solidFill>
                      <a:schemeClr val="accent2"/>
                    </a:solidFill>
                    <a:prstDash val="solid"/>
                  </a:ln>
                  <a:solidFill>
                    <a:schemeClr val="accent2">
                      <a:lumMod val="40000"/>
                      <a:lumOff val="60000"/>
                    </a:schemeClr>
                  </a:solidFill>
                </a:rPr>
                <a:t>My    Idea is…</a:t>
              </a:r>
            </a:p>
          </p:txBody>
        </p:sp>
        <p:pic>
          <p:nvPicPr>
            <p:cNvPr id="22" name="Picture 21"/>
            <p:cNvPicPr>
              <a:picLocks noChangeAspect="1"/>
            </p:cNvPicPr>
            <p:nvPr/>
          </p:nvPicPr>
          <p:blipFill>
            <a:blip r:embed="rId3">
              <a:clrChange>
                <a:clrFrom>
                  <a:srgbClr val="FFFFFF"/>
                </a:clrFrom>
                <a:clrTo>
                  <a:srgbClr val="FFFFFF">
                    <a:alpha val="0"/>
                  </a:srgbClr>
                </a:clrTo>
              </a:clrChange>
            </a:blip>
            <a:stretch>
              <a:fillRect/>
            </a:stretch>
          </p:blipFill>
          <p:spPr>
            <a:xfrm>
              <a:off x="713338" y="-113145"/>
              <a:ext cx="1461971" cy="1026191"/>
            </a:xfrm>
            <a:prstGeom prst="rect">
              <a:avLst/>
            </a:prstGeom>
          </p:spPr>
        </p:pic>
      </p:grpSp>
      <p:pic>
        <p:nvPicPr>
          <p:cNvPr id="24" name="Picture 23"/>
          <p:cNvPicPr>
            <a:picLocks noChangeAspect="1"/>
          </p:cNvPicPr>
          <p:nvPr/>
        </p:nvPicPr>
        <p:blipFill>
          <a:blip r:embed="rId4"/>
          <a:stretch>
            <a:fillRect/>
          </a:stretch>
        </p:blipFill>
        <p:spPr>
          <a:xfrm>
            <a:off x="11550316" y="0"/>
            <a:ext cx="628650" cy="61912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123830677"/>
              </p:ext>
            </p:extLst>
          </p:nvPr>
        </p:nvGraphicFramePr>
        <p:xfrm>
          <a:off x="607461" y="913048"/>
          <a:ext cx="10942855" cy="5014217"/>
        </p:xfrm>
        <a:graphic>
          <a:graphicData uri="http://schemas.openxmlformats.org/drawingml/2006/table">
            <a:tbl>
              <a:tblPr firstRow="1" bandRow="1">
                <a:tableStyleId>{69012ECD-51FC-41F1-AA8D-1B2483CD663E}</a:tableStyleId>
              </a:tblPr>
              <a:tblGrid>
                <a:gridCol w="1808481">
                  <a:extLst>
                    <a:ext uri="{9D8B030D-6E8A-4147-A177-3AD203B41FA5}">
                      <a16:colId xmlns:a16="http://schemas.microsoft.com/office/drawing/2014/main" val="4088917603"/>
                    </a:ext>
                  </a:extLst>
                </a:gridCol>
                <a:gridCol w="9134374">
                  <a:extLst>
                    <a:ext uri="{9D8B030D-6E8A-4147-A177-3AD203B41FA5}">
                      <a16:colId xmlns:a16="http://schemas.microsoft.com/office/drawing/2014/main" val="677329390"/>
                    </a:ext>
                  </a:extLst>
                </a:gridCol>
              </a:tblGrid>
              <a:tr h="376628">
                <a:tc>
                  <a:txBody>
                    <a:bodyPr/>
                    <a:lstStyle/>
                    <a:p>
                      <a:endParaRPr lang="en-US"/>
                    </a:p>
                  </a:txBody>
                  <a:tcPr/>
                </a:tc>
                <a:tc>
                  <a:txBody>
                    <a:bodyPr/>
                    <a:lstStyle/>
                    <a:p>
                      <a:r>
                        <a:rPr lang="en-US"/>
                        <a:t> </a:t>
                      </a:r>
                    </a:p>
                  </a:txBody>
                  <a:tcPr/>
                </a:tc>
                <a:extLst>
                  <a:ext uri="{0D108BD9-81ED-4DB2-BD59-A6C34878D82A}">
                    <a16:rowId xmlns:a16="http://schemas.microsoft.com/office/drawing/2014/main" val="1237974250"/>
                  </a:ext>
                </a:extLst>
              </a:tr>
              <a:tr h="327688">
                <a:tc>
                  <a:txBody>
                    <a:bodyPr/>
                    <a:lstStyle/>
                    <a:p>
                      <a:r>
                        <a:rPr lang="en-US" sz="1400" b="1"/>
                        <a:t>Title:</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a:t>Common Logging Framework</a:t>
                      </a:r>
                      <a:endParaRPr lang="en-US" sz="1400"/>
                    </a:p>
                  </a:txBody>
                  <a:tcPr/>
                </a:tc>
                <a:extLst>
                  <a:ext uri="{0D108BD9-81ED-4DB2-BD59-A6C34878D82A}">
                    <a16:rowId xmlns:a16="http://schemas.microsoft.com/office/drawing/2014/main" val="600215312"/>
                  </a:ext>
                </a:extLst>
              </a:tr>
              <a:tr h="327688">
                <a:tc>
                  <a:txBody>
                    <a:bodyPr/>
                    <a:lstStyle/>
                    <a:p>
                      <a:r>
                        <a:rPr lang="en-US" sz="1400" b="1"/>
                        <a:t>Idea Type:</a:t>
                      </a:r>
                    </a:p>
                  </a:txBody>
                  <a:tcPr>
                    <a:solidFill>
                      <a:schemeClr val="bg1">
                        <a:lumMod val="95000"/>
                      </a:schemeClr>
                    </a:solidFill>
                  </a:tcPr>
                </a:tc>
                <a:tc>
                  <a:txBody>
                    <a:bodyPr/>
                    <a:lstStyle/>
                    <a:p>
                      <a:r>
                        <a:rPr lang="en-US" sz="1400" kern="1200" baseline="0">
                          <a:solidFill>
                            <a:schemeClr val="tx1"/>
                          </a:solidFill>
                          <a:latin typeface="+mn-lt"/>
                          <a:ea typeface="+mn-ea"/>
                          <a:cs typeface="+mn-cs"/>
                        </a:rPr>
                        <a:t>Incremental Innovation</a:t>
                      </a:r>
                    </a:p>
                  </a:txBody>
                  <a:tcPr/>
                </a:tc>
                <a:extLst>
                  <a:ext uri="{0D108BD9-81ED-4DB2-BD59-A6C34878D82A}">
                    <a16:rowId xmlns:a16="http://schemas.microsoft.com/office/drawing/2014/main" val="1318910378"/>
                  </a:ext>
                </a:extLst>
              </a:tr>
              <a:tr h="1102948">
                <a:tc>
                  <a:txBody>
                    <a:bodyPr/>
                    <a:lstStyle/>
                    <a:p>
                      <a:r>
                        <a:rPr lang="en-US" sz="1400" b="1"/>
                        <a:t>Idea</a:t>
                      </a:r>
                      <a:r>
                        <a:rPr lang="en-US" sz="1400" b="1" baseline="0"/>
                        <a:t> Description:</a:t>
                      </a:r>
                      <a:endParaRPr lang="en-US" sz="1400" b="1"/>
                    </a:p>
                  </a:txBody>
                  <a:tcPr>
                    <a:solidFill>
                      <a:schemeClr val="bg1">
                        <a:lumMod val="95000"/>
                      </a:schemeClr>
                    </a:solidFill>
                  </a:tcPr>
                </a:tc>
                <a:tc>
                  <a:txBody>
                    <a:bodyPr/>
                    <a:lstStyle/>
                    <a:p>
                      <a:r>
                        <a:rPr lang="en-US" sz="1400" kern="1200" baseline="0">
                          <a:solidFill>
                            <a:schemeClr val="tx1"/>
                          </a:solidFill>
                          <a:latin typeface="+mn-lt"/>
                          <a:ea typeface="+mn-ea"/>
                          <a:cs typeface="+mn-cs"/>
                        </a:rPr>
                        <a:t>The common logger framework will support to generate identical logs for all spring boot/</a:t>
                      </a:r>
                      <a:r>
                        <a:rPr lang="en-US" sz="1400" kern="1200" baseline="0" err="1">
                          <a:solidFill>
                            <a:schemeClr val="tx1"/>
                          </a:solidFill>
                          <a:latin typeface="+mn-lt"/>
                          <a:ea typeface="+mn-ea"/>
                          <a:cs typeface="+mn-cs"/>
                        </a:rPr>
                        <a:t>tibco</a:t>
                      </a:r>
                      <a:r>
                        <a:rPr lang="en-US" sz="1400" kern="1200" baseline="0">
                          <a:solidFill>
                            <a:schemeClr val="tx1"/>
                          </a:solidFill>
                          <a:latin typeface="+mn-lt"/>
                          <a:ea typeface="+mn-ea"/>
                          <a:cs typeface="+mn-cs"/>
                        </a:rPr>
                        <a:t> apps. It will be exposed as a build component for spring boot/</a:t>
                      </a:r>
                      <a:r>
                        <a:rPr lang="en-US" sz="1400" kern="1200" baseline="0" err="1">
                          <a:solidFill>
                            <a:schemeClr val="tx1"/>
                          </a:solidFill>
                          <a:latin typeface="+mn-lt"/>
                          <a:ea typeface="+mn-ea"/>
                          <a:cs typeface="+mn-cs"/>
                        </a:rPr>
                        <a:t>tibco</a:t>
                      </a:r>
                      <a:r>
                        <a:rPr lang="en-US" sz="1400" kern="1200" baseline="0">
                          <a:solidFill>
                            <a:schemeClr val="tx1"/>
                          </a:solidFill>
                          <a:latin typeface="+mn-lt"/>
                          <a:ea typeface="+mn-ea"/>
                          <a:cs typeface="+mn-cs"/>
                        </a:rPr>
                        <a:t> apps.</a:t>
                      </a:r>
                    </a:p>
                  </a:txBody>
                  <a:tcPr/>
                </a:tc>
                <a:extLst>
                  <a:ext uri="{0D108BD9-81ED-4DB2-BD59-A6C34878D82A}">
                    <a16:rowId xmlns:a16="http://schemas.microsoft.com/office/drawing/2014/main" val="1774144195"/>
                  </a:ext>
                </a:extLst>
              </a:tr>
              <a:tr h="1192657">
                <a:tc>
                  <a:txBody>
                    <a:bodyPr/>
                    <a:lstStyle/>
                    <a:p>
                      <a:r>
                        <a:rPr lang="en-US" sz="1400" b="1"/>
                        <a:t>Benefits:</a:t>
                      </a:r>
                    </a:p>
                    <a:p>
                      <a:r>
                        <a:rPr lang="en-US" sz="1400" b="0"/>
                        <a:t>(in terms of money, effort or user experience)</a:t>
                      </a:r>
                    </a:p>
                  </a:txBody>
                  <a:tcPr>
                    <a:solidFill>
                      <a:schemeClr val="bg1">
                        <a:lumMod val="95000"/>
                      </a:schemeClr>
                    </a:solidFill>
                  </a:tcPr>
                </a:tc>
                <a:tc>
                  <a:txBody>
                    <a:bodyPr/>
                    <a:lstStyle/>
                    <a:p>
                      <a:pPr marL="285750" lvl="0" indent="-285750">
                        <a:buFont typeface="Wingdings" panose="05000000000000000000" pitchFamily="2" charset="2"/>
                        <a:buChar char="ü"/>
                      </a:pPr>
                      <a:r>
                        <a:rPr lang="en-US" sz="1400" kern="1200" baseline="0">
                          <a:solidFill>
                            <a:schemeClr val="tx1"/>
                          </a:solidFill>
                          <a:latin typeface="+mn-lt"/>
                          <a:ea typeface="+mn-ea"/>
                          <a:cs typeface="+mn-cs"/>
                        </a:rPr>
                        <a:t>Support’s any cloud platform</a:t>
                      </a:r>
                    </a:p>
                    <a:p>
                      <a:pPr marL="285750" lvl="0" indent="-285750">
                        <a:buFont typeface="Wingdings" panose="05000000000000000000" pitchFamily="2" charset="2"/>
                        <a:buChar char="ü"/>
                      </a:pPr>
                      <a:r>
                        <a:rPr lang="en-US" sz="1400" kern="1200" baseline="0">
                          <a:solidFill>
                            <a:schemeClr val="tx1"/>
                          </a:solidFill>
                          <a:latin typeface="+mn-lt"/>
                          <a:ea typeface="+mn-ea"/>
                          <a:cs typeface="+mn-cs"/>
                        </a:rPr>
                        <a:t> Generate identical logs </a:t>
                      </a:r>
                    </a:p>
                    <a:p>
                      <a:pPr marL="285750" lvl="0" indent="-285750">
                        <a:buFont typeface="Wingdings" panose="05000000000000000000" pitchFamily="2" charset="2"/>
                        <a:buChar char="ü"/>
                      </a:pPr>
                      <a:r>
                        <a:rPr lang="en-US" sz="1400" kern="1200" baseline="0">
                          <a:solidFill>
                            <a:schemeClr val="tx1"/>
                          </a:solidFill>
                          <a:latin typeface="+mn-lt"/>
                          <a:ea typeface="+mn-ea"/>
                          <a:cs typeface="+mn-cs"/>
                        </a:rPr>
                        <a:t>Support’s any data masking</a:t>
                      </a:r>
                    </a:p>
                    <a:p>
                      <a:pPr marL="285750" lvl="0" indent="-285750">
                        <a:buFont typeface="Wingdings" panose="05000000000000000000" pitchFamily="2" charset="2"/>
                        <a:buChar char="ü"/>
                      </a:pPr>
                      <a:r>
                        <a:rPr lang="en-US" sz="1400" kern="1200" baseline="0">
                          <a:solidFill>
                            <a:schemeClr val="tx1"/>
                          </a:solidFill>
                          <a:latin typeface="+mn-lt"/>
                          <a:ea typeface="+mn-ea"/>
                          <a:cs typeface="+mn-cs"/>
                        </a:rPr>
                        <a:t>Enhance Current Logging</a:t>
                      </a:r>
                    </a:p>
                    <a:p>
                      <a:pPr marL="285750" lvl="0" indent="-285750">
                        <a:buFont typeface="Wingdings" panose="05000000000000000000" pitchFamily="2" charset="2"/>
                        <a:buChar char="ü"/>
                      </a:pPr>
                      <a:r>
                        <a:rPr lang="en-US" sz="1400" kern="1200" baseline="0">
                          <a:solidFill>
                            <a:schemeClr val="tx1"/>
                          </a:solidFill>
                          <a:latin typeface="+mn-lt"/>
                          <a:ea typeface="+mn-ea"/>
                          <a:cs typeface="+mn-cs"/>
                        </a:rPr>
                        <a:t>Remove boilerplate code </a:t>
                      </a:r>
                    </a:p>
                    <a:p>
                      <a:pPr marL="285750" lvl="0" indent="-285750">
                        <a:buFont typeface="Wingdings" panose="05000000000000000000" pitchFamily="2" charset="2"/>
                        <a:buChar char="ü"/>
                      </a:pPr>
                      <a:r>
                        <a:rPr lang="en-US" sz="1400" kern="1200" baseline="0">
                          <a:solidFill>
                            <a:schemeClr val="tx1"/>
                          </a:solidFill>
                          <a:latin typeface="+mn-lt"/>
                          <a:ea typeface="+mn-ea"/>
                          <a:cs typeface="+mn-cs"/>
                        </a:rPr>
                        <a:t>Lesser issue triage time</a:t>
                      </a:r>
                    </a:p>
                    <a:p>
                      <a:pPr marL="285750" lvl="0" indent="-285750">
                        <a:buFont typeface="Wingdings" panose="05000000000000000000" pitchFamily="2" charset="2"/>
                        <a:buChar char="ü"/>
                      </a:pPr>
                      <a:r>
                        <a:rPr lang="en-US" sz="1400" kern="1200" baseline="0">
                          <a:solidFill>
                            <a:schemeClr val="tx1"/>
                          </a:solidFill>
                          <a:latin typeface="+mn-lt"/>
                          <a:ea typeface="+mn-ea"/>
                          <a:cs typeface="+mn-cs"/>
                        </a:rPr>
                        <a:t>Easy to create the Splunk alert and dashboard</a:t>
                      </a:r>
                      <a:endParaRPr lang="en-US" sz="1400" kern="1200">
                        <a:solidFill>
                          <a:schemeClr val="tx1"/>
                        </a:solidFill>
                        <a:latin typeface="+mn-lt"/>
                        <a:ea typeface="+mn-ea"/>
                        <a:cs typeface="+mn-cs"/>
                      </a:endParaRPr>
                    </a:p>
                    <a:p>
                      <a:endParaRPr lang="en-US" sz="1400"/>
                    </a:p>
                  </a:txBody>
                  <a:tcPr/>
                </a:tc>
                <a:extLst>
                  <a:ext uri="{0D108BD9-81ED-4DB2-BD59-A6C34878D82A}">
                    <a16:rowId xmlns:a16="http://schemas.microsoft.com/office/drawing/2014/main" val="2826438196"/>
                  </a:ext>
                </a:extLst>
              </a:tr>
              <a:tr h="753257">
                <a:tc>
                  <a:txBody>
                    <a:bodyPr/>
                    <a:lstStyle/>
                    <a:p>
                      <a:r>
                        <a:rPr lang="en-US" sz="1400" b="1"/>
                        <a:t>Applicable To:</a:t>
                      </a:r>
                    </a:p>
                    <a:p>
                      <a:r>
                        <a:rPr lang="en-US" sz="1400" b="0"/>
                        <a:t>(project, vertical, global)</a:t>
                      </a:r>
                    </a:p>
                  </a:txBody>
                  <a:tcPr>
                    <a:solidFill>
                      <a:schemeClr val="bg1">
                        <a:lumMod val="95000"/>
                      </a:schemeClr>
                    </a:solidFill>
                  </a:tcPr>
                </a:tc>
                <a:tc>
                  <a:txBody>
                    <a:bodyPr/>
                    <a:lstStyle/>
                    <a:p>
                      <a:r>
                        <a:rPr lang="en-US" sz="1400"/>
                        <a:t>Global</a:t>
                      </a:r>
                    </a:p>
                  </a:txBody>
                  <a:tcPr/>
                </a:tc>
                <a:extLst>
                  <a:ext uri="{0D108BD9-81ED-4DB2-BD59-A6C34878D82A}">
                    <a16:rowId xmlns:a16="http://schemas.microsoft.com/office/drawing/2014/main" val="3842505726"/>
                  </a:ext>
                </a:extLst>
              </a:tr>
              <a:tr h="3276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Owned By:</a:t>
                      </a:r>
                      <a:endParaRPr lang="en-US" sz="1400"/>
                    </a:p>
                  </a:txBody>
                  <a:tcPr>
                    <a:solidFill>
                      <a:schemeClr val="bg1">
                        <a:lumMod val="95000"/>
                      </a:schemeClr>
                    </a:solidFill>
                  </a:tcPr>
                </a:tc>
                <a:tc>
                  <a:txBody>
                    <a:bodyPr/>
                    <a:lstStyle/>
                    <a:p>
                      <a:r>
                        <a:rPr lang="en-US" sz="1400"/>
                        <a:t>DSG-DFM - Ajay</a:t>
                      </a:r>
                    </a:p>
                  </a:txBody>
                  <a:tcPr/>
                </a:tc>
                <a:extLst>
                  <a:ext uri="{0D108BD9-81ED-4DB2-BD59-A6C34878D82A}">
                    <a16:rowId xmlns:a16="http://schemas.microsoft.com/office/drawing/2014/main" val="357994736"/>
                  </a:ext>
                </a:extLst>
              </a:tr>
            </a:tbl>
          </a:graphicData>
        </a:graphic>
      </p:graphicFrame>
      <p:sp>
        <p:nvSpPr>
          <p:cNvPr id="8" name="TextBox 7"/>
          <p:cNvSpPr txBox="1"/>
          <p:nvPr/>
        </p:nvSpPr>
        <p:spPr>
          <a:xfrm>
            <a:off x="545960" y="6484690"/>
            <a:ext cx="11065856" cy="276999"/>
          </a:xfrm>
          <a:prstGeom prst="rect">
            <a:avLst/>
          </a:prstGeom>
          <a:noFill/>
        </p:spPr>
        <p:txBody>
          <a:bodyPr wrap="square" rtlCol="0">
            <a:spAutoFit/>
          </a:bodyPr>
          <a:lstStyle/>
          <a:p>
            <a:r>
              <a:rPr lang="en-US" sz="1200" b="1">
                <a:solidFill>
                  <a:srgbClr val="0070C0"/>
                </a:solidFill>
              </a:rPr>
              <a:t>Note:</a:t>
            </a:r>
            <a:r>
              <a:rPr lang="en-US" sz="1200">
                <a:solidFill>
                  <a:srgbClr val="0070C0"/>
                </a:solidFill>
              </a:rPr>
              <a:t> </a:t>
            </a:r>
            <a:r>
              <a:rPr lang="en-US" sz="1200" b="1">
                <a:solidFill>
                  <a:srgbClr val="0070C0"/>
                </a:solidFill>
              </a:rPr>
              <a:t>Add slides to this presentation to provide details about the idea. Having a proof of concept/working model to demonstrate would be an added advantage.</a:t>
            </a:r>
          </a:p>
        </p:txBody>
      </p:sp>
    </p:spTree>
    <p:extLst>
      <p:ext uri="{BB962C8B-B14F-4D97-AF65-F5344CB8AC3E}">
        <p14:creationId xmlns:p14="http://schemas.microsoft.com/office/powerpoint/2010/main" val="3694206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 &amp; 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75" y="1062037"/>
            <a:ext cx="7334250" cy="4733925"/>
          </a:xfrm>
          <a:prstGeom prst="rect">
            <a:avLst/>
          </a:prstGeom>
        </p:spPr>
      </p:pic>
    </p:spTree>
    <p:extLst>
      <p:ext uri="{BB962C8B-B14F-4D97-AF65-F5344CB8AC3E}">
        <p14:creationId xmlns:p14="http://schemas.microsoft.com/office/powerpoint/2010/main" val="1665923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60397"/>
            <a:ext cx="5762625" cy="720725"/>
          </a:xfrm>
        </p:spPr>
        <p:txBody>
          <a:bodyPr/>
          <a:lstStyle/>
          <a:p>
            <a:r>
              <a:rPr lang="en-US" sz="2800" b="1">
                <a:ea typeface="+mn-lt"/>
                <a:cs typeface="+mn-lt"/>
              </a:rPr>
              <a:t>Integrated </a:t>
            </a:r>
            <a:r>
              <a:rPr lang="en-US" sz="2800" b="1" err="1">
                <a:ea typeface="+mn-lt"/>
                <a:cs typeface="+mn-lt"/>
              </a:rPr>
              <a:t>CustomerInfo</a:t>
            </a:r>
            <a:r>
              <a:rPr lang="en-US" sz="2800" b="1">
                <a:ea typeface="+mn-lt"/>
                <a:cs typeface="+mn-lt"/>
              </a:rPr>
              <a:t> 360 </a:t>
            </a:r>
            <a:endParaRPr lang="en-US"/>
          </a:p>
        </p:txBody>
      </p:sp>
      <p:sp>
        <p:nvSpPr>
          <p:cNvPr id="5" name="Subtitle 4"/>
          <p:cNvSpPr>
            <a:spLocks noGrp="1"/>
          </p:cNvSpPr>
          <p:nvPr>
            <p:ph type="subTitle" idx="1"/>
          </p:nvPr>
        </p:nvSpPr>
        <p:spPr>
          <a:xfrm>
            <a:off x="457199" y="5423996"/>
            <a:ext cx="2924176" cy="538653"/>
          </a:xfrm>
        </p:spPr>
        <p:txBody>
          <a:bodyPr>
            <a:normAutofit/>
          </a:bodyPr>
          <a:lstStyle/>
          <a:p>
            <a:r>
              <a:rPr lang="en-US" sz="2000">
                <a:solidFill>
                  <a:schemeClr val="tx1"/>
                </a:solidFill>
              </a:rPr>
              <a:t>CHUB Team</a:t>
            </a:r>
          </a:p>
        </p:txBody>
      </p:sp>
    </p:spTree>
    <p:extLst>
      <p:ext uri="{BB962C8B-B14F-4D97-AF65-F5344CB8AC3E}">
        <p14:creationId xmlns:p14="http://schemas.microsoft.com/office/powerpoint/2010/main" val="1452133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rotWithShape="1">
          <a:blip r:embed="rId3">
            <a:alphaModFix amt="35000"/>
          </a:blip>
          <a:srcRect/>
          <a:stretch/>
        </p:blipFill>
        <p:spPr>
          <a:xfrm>
            <a:off x="20" y="10"/>
            <a:ext cx="12191980" cy="6857990"/>
          </a:xfrm>
          <a:prstGeom prst="rect">
            <a:avLst/>
          </a:prstGeom>
        </p:spPr>
      </p:pic>
      <p:sp>
        <p:nvSpPr>
          <p:cNvPr id="2" name="Title 1"/>
          <p:cNvSpPr>
            <a:spLocks noGrp="1"/>
          </p:cNvSpPr>
          <p:nvPr>
            <p:ph type="title"/>
          </p:nvPr>
        </p:nvSpPr>
        <p:spPr>
          <a:xfrm>
            <a:off x="236316" y="229393"/>
            <a:ext cx="6754792" cy="779463"/>
          </a:xfrm>
        </p:spPr>
        <p:txBody>
          <a:bodyPr>
            <a:normAutofit/>
          </a:bodyPr>
          <a:lstStyle/>
          <a:p>
            <a:r>
              <a:rPr lang="en-US" sz="3600">
                <a:latin typeface="Calibri"/>
                <a:cs typeface="Calibri"/>
              </a:rPr>
              <a:t>Ideas identified by team </a:t>
            </a:r>
          </a:p>
        </p:txBody>
      </p:sp>
      <p:sp>
        <p:nvSpPr>
          <p:cNvPr id="3" name="Content Placeholder 2"/>
          <p:cNvSpPr>
            <a:spLocks noGrp="1"/>
          </p:cNvSpPr>
          <p:nvPr>
            <p:ph idx="1"/>
          </p:nvPr>
        </p:nvSpPr>
        <p:spPr>
          <a:xfrm>
            <a:off x="641430" y="1178773"/>
            <a:ext cx="10908885" cy="5303050"/>
          </a:xfrm>
        </p:spPr>
        <p:txBody>
          <a:bodyPr vert="horz" lIns="91440" tIns="45720" rIns="91440" bIns="45720" rtlCol="0" anchor="t">
            <a:normAutofit/>
          </a:bodyPr>
          <a:lstStyle/>
          <a:p>
            <a:pPr marL="0" indent="0">
              <a:buNone/>
            </a:pPr>
            <a:endParaRPr lang="en-US" sz="1800">
              <a:ea typeface="+mn-lt"/>
              <a:cs typeface="+mn-lt"/>
            </a:endParaRPr>
          </a:p>
          <a:p>
            <a:pPr marL="457200" indent="-457200">
              <a:buAutoNum type="arabicPeriod"/>
            </a:pPr>
            <a:r>
              <a:rPr lang="en-US" sz="1800" dirty="0">
                <a:ea typeface="+mn-lt"/>
                <a:cs typeface="+mn-lt"/>
              </a:rPr>
              <a:t>Automation of production deployments with CI/CD   :  </a:t>
            </a:r>
            <a:r>
              <a:rPr lang="en-US" sz="1800" i="1" dirty="0">
                <a:solidFill>
                  <a:srgbClr val="00B050"/>
                </a:solidFill>
                <a:ea typeface="+mn-lt"/>
                <a:cs typeface="+mn-lt"/>
              </a:rPr>
              <a:t>DSG DFM - Krishnamurthy</a:t>
            </a:r>
          </a:p>
          <a:p>
            <a:pPr marL="457200" indent="-457200">
              <a:buAutoNum type="arabicPeriod"/>
            </a:pPr>
            <a:r>
              <a:rPr lang="en-IN" sz="1800" dirty="0">
                <a:ea typeface="+mn-lt"/>
                <a:cs typeface="+mn-lt"/>
              </a:rPr>
              <a:t>Generate automation test report using Karate DSL (BDD) framework  :  </a:t>
            </a:r>
            <a:r>
              <a:rPr lang="en-US" sz="1800" i="1" dirty="0">
                <a:solidFill>
                  <a:srgbClr val="00B050"/>
                </a:solidFill>
                <a:ea typeface="+mn-lt"/>
                <a:cs typeface="+mn-lt"/>
              </a:rPr>
              <a:t>DSG CHARGE - Devesh</a:t>
            </a:r>
          </a:p>
          <a:p>
            <a:pPr marL="457200" indent="-457200">
              <a:buAutoNum type="arabicPeriod"/>
            </a:pPr>
            <a:r>
              <a:rPr lang="en-IN" sz="1800" dirty="0">
                <a:ea typeface="+mn-lt"/>
                <a:cs typeface="+mn-lt"/>
              </a:rPr>
              <a:t>Generate weekly health report for external API’s call (i.e.- SAMSON/CHUB etc.)  :  </a:t>
            </a:r>
            <a:r>
              <a:rPr lang="en-US" sz="1800" i="1" dirty="0">
                <a:solidFill>
                  <a:srgbClr val="00B050"/>
                </a:solidFill>
                <a:ea typeface="+mn-lt"/>
                <a:cs typeface="+mn-lt"/>
              </a:rPr>
              <a:t>DSG CHARGE - Devesh</a:t>
            </a:r>
          </a:p>
          <a:p>
            <a:pPr marL="457200" indent="-457200">
              <a:buAutoNum type="arabicPeriod"/>
            </a:pPr>
            <a:r>
              <a:rPr lang="en-US" sz="1800" dirty="0">
                <a:ea typeface="+mn-lt"/>
                <a:cs typeface="+mn-lt"/>
              </a:rPr>
              <a:t>Customer Segment - Data Science Logic  :  </a:t>
            </a:r>
            <a:r>
              <a:rPr lang="en-US" sz="1800" i="1" dirty="0">
                <a:solidFill>
                  <a:srgbClr val="00B050"/>
                </a:solidFill>
                <a:ea typeface="+mn-lt"/>
                <a:cs typeface="+mn-lt"/>
              </a:rPr>
              <a:t>DSG DFM - Ajay</a:t>
            </a:r>
          </a:p>
          <a:p>
            <a:pPr marL="457200" indent="-457200">
              <a:buAutoNum type="arabicPeriod"/>
            </a:pPr>
            <a:r>
              <a:rPr lang="en-US" sz="1800" dirty="0">
                <a:ea typeface="+mn-lt"/>
                <a:cs typeface="+mn-lt"/>
              </a:rPr>
              <a:t>Common Logging Framework  :  </a:t>
            </a:r>
            <a:r>
              <a:rPr lang="en-US" sz="1800" i="1" dirty="0">
                <a:solidFill>
                  <a:srgbClr val="00B050"/>
                </a:solidFill>
                <a:ea typeface="+mn-lt"/>
                <a:cs typeface="+mn-lt"/>
              </a:rPr>
              <a:t>DSG DFM - Ajay</a:t>
            </a:r>
          </a:p>
          <a:p>
            <a:pPr marL="457200" indent="-457200">
              <a:buAutoNum type="arabicPeriod"/>
            </a:pPr>
            <a:r>
              <a:rPr lang="en-IN" sz="1800" dirty="0">
                <a:ea typeface="+mn-lt"/>
                <a:cs typeface="+mn-lt"/>
              </a:rPr>
              <a:t>Integrated </a:t>
            </a:r>
            <a:r>
              <a:rPr lang="en-IN" sz="1800" dirty="0" err="1">
                <a:ea typeface="+mn-lt"/>
                <a:cs typeface="+mn-lt"/>
              </a:rPr>
              <a:t>CustomerInfo</a:t>
            </a:r>
            <a:r>
              <a:rPr lang="en-IN" sz="1800" dirty="0">
                <a:ea typeface="+mn-lt"/>
                <a:cs typeface="+mn-lt"/>
              </a:rPr>
              <a:t> 360  :  </a:t>
            </a:r>
            <a:r>
              <a:rPr lang="en-US" sz="1800" i="1" dirty="0">
                <a:solidFill>
                  <a:srgbClr val="00B050"/>
                </a:solidFill>
                <a:ea typeface="+mn-lt"/>
                <a:cs typeface="+mn-lt"/>
              </a:rPr>
              <a:t>DSG CHUB - </a:t>
            </a:r>
            <a:r>
              <a:rPr lang="en-US" sz="1800" i="1" dirty="0" err="1">
                <a:solidFill>
                  <a:srgbClr val="00B050"/>
                </a:solidFill>
                <a:ea typeface="+mn-lt"/>
                <a:cs typeface="+mn-lt"/>
              </a:rPr>
              <a:t>Dharini</a:t>
            </a:r>
            <a:r>
              <a:rPr lang="en-US" sz="1800" i="1" dirty="0">
                <a:solidFill>
                  <a:srgbClr val="00B050"/>
                </a:solidFill>
                <a:ea typeface="+mn-lt"/>
                <a:cs typeface="+mn-lt"/>
              </a:rPr>
              <a:t> Rajendran</a:t>
            </a:r>
          </a:p>
          <a:p>
            <a:pPr marL="457200" indent="-457200">
              <a:buAutoNum type="arabicPeriod"/>
            </a:pPr>
            <a:r>
              <a:rPr lang="en-US" sz="1800" dirty="0">
                <a:ea typeface="+mn-lt"/>
                <a:cs typeface="+mn-lt"/>
              </a:rPr>
              <a:t>Faster Triaging of failures Using Splunk  </a:t>
            </a:r>
            <a:r>
              <a:rPr lang="en-US" sz="1800" b="1" dirty="0">
                <a:ea typeface="+mn-lt"/>
                <a:cs typeface="+mn-lt"/>
              </a:rPr>
              <a:t>: </a:t>
            </a:r>
            <a:r>
              <a:rPr lang="en-US" sz="1800" i="1" dirty="0">
                <a:solidFill>
                  <a:srgbClr val="00B050"/>
                </a:solidFill>
                <a:ea typeface="+mn-lt"/>
                <a:cs typeface="+mn-lt"/>
              </a:rPr>
              <a:t>DSG CHUB - Nitin Yadav</a:t>
            </a:r>
            <a:endParaRPr lang="en-US" sz="1800" b="1" dirty="0">
              <a:ea typeface="+mn-lt"/>
              <a:cs typeface="+mn-lt"/>
            </a:endParaRPr>
          </a:p>
          <a:p>
            <a:pPr marL="457200" indent="-457200">
              <a:buFont typeface="Arial" panose="020B0604020202020204" pitchFamily="34" charset="0"/>
              <a:buAutoNum type="arabicPeriod"/>
            </a:pPr>
            <a:r>
              <a:rPr lang="en-US" sz="1800" dirty="0"/>
              <a:t>Faster Triaging of failures Using Splunk  : </a:t>
            </a:r>
            <a:r>
              <a:rPr lang="en-US" sz="1800" i="1" dirty="0">
                <a:solidFill>
                  <a:srgbClr val="00B050"/>
                </a:solidFill>
                <a:ea typeface="+mn-lt"/>
                <a:cs typeface="+mn-lt"/>
              </a:rPr>
              <a:t>DSG CHUB - </a:t>
            </a:r>
            <a:r>
              <a:rPr lang="en-US" sz="1800" dirty="0"/>
              <a:t> </a:t>
            </a:r>
            <a:r>
              <a:rPr lang="en-US" sz="1800" i="1" dirty="0">
                <a:solidFill>
                  <a:srgbClr val="00B050"/>
                </a:solidFill>
                <a:ea typeface="+mn-lt"/>
                <a:cs typeface="+mn-lt"/>
              </a:rPr>
              <a:t>Siddhartha Das </a:t>
            </a:r>
          </a:p>
          <a:p>
            <a:pPr marL="457200" indent="-457200">
              <a:buFont typeface="Arial" panose="020B0604020202020204" pitchFamily="34" charset="0"/>
              <a:buAutoNum type="arabicPeriod"/>
            </a:pPr>
            <a:r>
              <a:rPr lang="en-IN" sz="1800" dirty="0">
                <a:ea typeface="+mn-lt"/>
                <a:cs typeface="+mn-lt"/>
              </a:rPr>
              <a:t>Know error database/ Knowledge database</a:t>
            </a:r>
            <a:r>
              <a:rPr lang="en-US" sz="1800" dirty="0">
                <a:ea typeface="+mn-lt"/>
                <a:cs typeface="+mn-lt"/>
              </a:rPr>
              <a:t> </a:t>
            </a:r>
            <a:r>
              <a:rPr lang="en-US" sz="1800" dirty="0">
                <a:solidFill>
                  <a:srgbClr val="FFFFFF"/>
                </a:solidFill>
                <a:ea typeface="+mn-lt"/>
                <a:cs typeface="+mn-lt"/>
              </a:rPr>
              <a:t> : </a:t>
            </a:r>
            <a:r>
              <a:rPr lang="en-US" sz="1800" b="1" dirty="0">
                <a:solidFill>
                  <a:srgbClr val="FF0000"/>
                </a:solidFill>
                <a:ea typeface="+mn-lt"/>
                <a:cs typeface="+mn-lt"/>
              </a:rPr>
              <a:t> </a:t>
            </a:r>
            <a:r>
              <a:rPr lang="en-US" sz="1800" i="1" dirty="0">
                <a:solidFill>
                  <a:srgbClr val="00B050"/>
                </a:solidFill>
                <a:ea typeface="+mn-lt"/>
                <a:cs typeface="+mn-lt"/>
              </a:rPr>
              <a:t>DSG - Krishnamurthy &amp; Devesh</a:t>
            </a:r>
            <a:endParaRPr lang="en-US" sz="1800" dirty="0">
              <a:solidFill>
                <a:srgbClr val="FFFFFF"/>
              </a:solidFill>
              <a:cs typeface="Calibri" panose="020F0502020204030204"/>
            </a:endParaRPr>
          </a:p>
          <a:p>
            <a:pPr marL="0" indent="0">
              <a:buNone/>
            </a:pPr>
            <a:endParaRPr lang="en-US" sz="1800" b="1">
              <a:solidFill>
                <a:srgbClr val="FF0000"/>
              </a:solidFill>
              <a:ea typeface="+mn-lt"/>
              <a:cs typeface="+mn-lt"/>
            </a:endParaRPr>
          </a:p>
          <a:p>
            <a:pPr marL="457200" indent="-457200">
              <a:buAutoNum type="arabicPeriod"/>
            </a:pPr>
            <a:endParaRPr lang="en-US" sz="1800">
              <a:solidFill>
                <a:srgbClr val="FFFFFF"/>
              </a:solidFill>
              <a:cs typeface="Calibri" panose="020F0502020204030204"/>
            </a:endParaRPr>
          </a:p>
          <a:p>
            <a:pPr marL="0" indent="0">
              <a:buNone/>
            </a:pPr>
            <a:endParaRPr lang="en-US" sz="900">
              <a:solidFill>
                <a:srgbClr val="FFFFFF"/>
              </a:solidFill>
              <a:cs typeface="Calibri" panose="020F0502020204030204"/>
            </a:endParaRPr>
          </a:p>
          <a:p>
            <a:pPr marL="457200" indent="-457200">
              <a:buFont typeface="+mj-lt"/>
              <a:buAutoNum type="arabicPeriod"/>
            </a:pPr>
            <a:endParaRPr lang="en-US" sz="900">
              <a:solidFill>
                <a:srgbClr val="FFFFFF"/>
              </a:solidFill>
            </a:endParaRPr>
          </a:p>
          <a:p>
            <a:pPr marL="457200" indent="-457200">
              <a:buFont typeface="Calibri Light" panose="020F0302020204030204"/>
              <a:buAutoNum type="arabicPeriod"/>
            </a:pPr>
            <a:endParaRPr lang="en-US" sz="900">
              <a:solidFill>
                <a:srgbClr val="FFFFFF"/>
              </a:solidFill>
              <a:cs typeface="Calibri" panose="020F0502020204030204"/>
            </a:endParaRPr>
          </a:p>
          <a:p>
            <a:pPr marL="0" indent="0">
              <a:buNone/>
            </a:pPr>
            <a:endParaRPr lang="en-US" sz="900">
              <a:solidFill>
                <a:srgbClr val="FFFFFF"/>
              </a:solidFill>
              <a:cs typeface="Calibri" panose="020F0502020204030204"/>
            </a:endParaRPr>
          </a:p>
          <a:p>
            <a:endParaRPr lang="en-US" sz="900">
              <a:solidFill>
                <a:srgbClr val="FFFFFF"/>
              </a:solidFill>
              <a:cs typeface="Calibri" panose="020F0502020204030204"/>
            </a:endParaRPr>
          </a:p>
        </p:txBody>
      </p:sp>
      <p:pic>
        <p:nvPicPr>
          <p:cNvPr id="4" name="Picture 3"/>
          <p:cNvPicPr>
            <a:picLocks noChangeAspect="1"/>
          </p:cNvPicPr>
          <p:nvPr/>
        </p:nvPicPr>
        <p:blipFill>
          <a:blip r:embed="rId4"/>
          <a:stretch>
            <a:fillRect/>
          </a:stretch>
        </p:blipFill>
        <p:spPr>
          <a:xfrm>
            <a:off x="11550316" y="0"/>
            <a:ext cx="628650" cy="619125"/>
          </a:xfrm>
          <a:prstGeom prst="rect">
            <a:avLst/>
          </a:prstGeom>
          <a:ln>
            <a:noFill/>
          </a:ln>
          <a:effectLst>
            <a:softEdge rad="112500"/>
          </a:effectLst>
        </p:spPr>
      </p:pic>
    </p:spTree>
    <p:extLst>
      <p:ext uri="{BB962C8B-B14F-4D97-AF65-F5344CB8AC3E}">
        <p14:creationId xmlns:p14="http://schemas.microsoft.com/office/powerpoint/2010/main" val="382700809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515210" y="-113145"/>
            <a:ext cx="11127356" cy="1332434"/>
            <a:chOff x="515210" y="-113145"/>
            <a:chExt cx="11127356" cy="1332434"/>
          </a:xfrm>
        </p:grpSpPr>
        <p:sp>
          <p:nvSpPr>
            <p:cNvPr id="21" name="Rectangle 20"/>
            <p:cNvSpPr/>
            <p:nvPr/>
          </p:nvSpPr>
          <p:spPr>
            <a:xfrm>
              <a:off x="515210" y="18960"/>
              <a:ext cx="11127356" cy="1200329"/>
            </a:xfrm>
            <a:prstGeom prst="rect">
              <a:avLst/>
            </a:prstGeom>
            <a:no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w="22225">
                    <a:solidFill>
                      <a:srgbClr val="ED7D31"/>
                    </a:solidFill>
                    <a:prstDash val="solid"/>
                  </a:ln>
                  <a:solidFill>
                    <a:srgbClr val="ED7D31">
                      <a:lumMod val="40000"/>
                      <a:lumOff val="60000"/>
                    </a:srgbClr>
                  </a:solidFill>
                  <a:effectLst/>
                  <a:uLnTx/>
                  <a:uFillTx/>
                  <a:latin typeface="Calibri" panose="020F0502020204030204"/>
                  <a:ea typeface="+mn-ea"/>
                  <a:cs typeface="+mn-cs"/>
                </a:rPr>
                <a:t>My    Idea is… </a:t>
              </a:r>
              <a:r>
                <a:rPr kumimoji="0" lang="en-IN" sz="3600" b="1" i="0" u="none" strike="noStrike" kern="1200" cap="none" spc="0" normalizeH="0" baseline="0" noProof="0">
                  <a:ln w="22225">
                    <a:solidFill>
                      <a:srgbClr val="ED7D31"/>
                    </a:solidFill>
                    <a:prstDash val="solid"/>
                  </a:ln>
                  <a:solidFill>
                    <a:srgbClr val="00B050"/>
                  </a:solidFill>
                  <a:effectLst/>
                  <a:uLnTx/>
                  <a:uFillTx/>
                  <a:latin typeface="Calibri" panose="020F0502020204030204"/>
                  <a:ea typeface="+mn-ea"/>
                  <a:cs typeface="+mn-cs"/>
                </a:rPr>
                <a:t>Integrated </a:t>
              </a:r>
              <a:r>
                <a:rPr kumimoji="0" lang="en-IN" sz="3600" b="1" i="0" u="none" strike="noStrike" kern="1200" cap="none" spc="0" normalizeH="0" baseline="0" noProof="0" err="1">
                  <a:ln w="22225">
                    <a:solidFill>
                      <a:srgbClr val="ED7D31"/>
                    </a:solidFill>
                    <a:prstDash val="solid"/>
                  </a:ln>
                  <a:solidFill>
                    <a:srgbClr val="00B050"/>
                  </a:solidFill>
                  <a:effectLst/>
                  <a:uLnTx/>
                  <a:uFillTx/>
                  <a:latin typeface="Calibri" panose="020F0502020204030204"/>
                  <a:ea typeface="+mn-ea"/>
                  <a:cs typeface="+mn-cs"/>
                </a:rPr>
                <a:t>CustomerInfo</a:t>
              </a:r>
              <a:r>
                <a:rPr kumimoji="0" lang="en-IN" sz="3600" b="1" i="0" u="none" strike="noStrike" kern="1200" cap="none" spc="0" normalizeH="0" baseline="0" noProof="0">
                  <a:ln w="22225">
                    <a:solidFill>
                      <a:srgbClr val="ED7D31"/>
                    </a:solidFill>
                    <a:prstDash val="solid"/>
                  </a:ln>
                  <a:solidFill>
                    <a:srgbClr val="00B050"/>
                  </a:solidFill>
                  <a:effectLst/>
                  <a:uLnTx/>
                  <a:uFillTx/>
                  <a:latin typeface="Calibri" panose="020F0502020204030204"/>
                  <a:ea typeface="+mn-ea"/>
                  <a:cs typeface="+mn-cs"/>
                </a:rPr>
                <a:t> 360 </a:t>
              </a:r>
              <a:endParaRPr kumimoji="0" lang="en-US" sz="3600" b="1" i="0" u="none" strike="noStrike" kern="1200" cap="none" spc="0" normalizeH="0" baseline="0" noProof="0">
                <a:ln w="22225">
                  <a:solidFill>
                    <a:srgbClr val="ED7D31"/>
                  </a:solidFill>
                  <a:prstDash val="solid"/>
                </a:ln>
                <a:solidFill>
                  <a:srgbClr val="00B05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w="22225">
                    <a:solidFill>
                      <a:srgbClr val="ED7D31"/>
                    </a:solidFill>
                    <a:prstDash val="solid"/>
                  </a:ln>
                  <a:solidFill>
                    <a:srgbClr val="00B050"/>
                  </a:solidFill>
                  <a:effectLst/>
                  <a:uLnTx/>
                  <a:uFillTx/>
                  <a:latin typeface="Calibri" panose="020F0502020204030204"/>
                  <a:ea typeface="+mn-ea"/>
                  <a:cs typeface="+mn-cs"/>
                </a:rPr>
                <a:t>&gt;</a:t>
              </a:r>
              <a:endParaRPr kumimoji="0" lang="en-US" sz="3600" b="1" i="0" u="none" strike="noStrike" kern="1200" cap="none" spc="0" normalizeH="0" baseline="0" noProof="0">
                <a:ln w="22225">
                  <a:solidFill>
                    <a:srgbClr val="ED7D31"/>
                  </a:solidFill>
                  <a:prstDash val="solid"/>
                </a:ln>
                <a:solidFill>
                  <a:srgbClr val="FF0000"/>
                </a:solidFill>
                <a:effectLst/>
                <a:uLnTx/>
                <a:uFillTx/>
                <a:latin typeface="Calibri" panose="020F0502020204030204"/>
                <a:ea typeface="+mn-ea"/>
                <a:cs typeface="+mn-cs"/>
              </a:endParaRPr>
            </a:p>
          </p:txBody>
        </p:sp>
        <p:pic>
          <p:nvPicPr>
            <p:cNvPr id="22" name="Picture 21"/>
            <p:cNvPicPr>
              <a:picLocks noChangeAspect="1"/>
            </p:cNvPicPr>
            <p:nvPr/>
          </p:nvPicPr>
          <p:blipFill>
            <a:blip r:embed="rId3">
              <a:clrChange>
                <a:clrFrom>
                  <a:srgbClr val="FFFFFF"/>
                </a:clrFrom>
                <a:clrTo>
                  <a:srgbClr val="FFFFFF">
                    <a:alpha val="0"/>
                  </a:srgbClr>
                </a:clrTo>
              </a:clrChange>
            </a:blip>
            <a:stretch>
              <a:fillRect/>
            </a:stretch>
          </p:blipFill>
          <p:spPr>
            <a:xfrm>
              <a:off x="713338" y="-113145"/>
              <a:ext cx="1461971" cy="1026191"/>
            </a:xfrm>
            <a:prstGeom prst="rect">
              <a:avLst/>
            </a:prstGeom>
          </p:spPr>
        </p:pic>
      </p:grpSp>
      <p:pic>
        <p:nvPicPr>
          <p:cNvPr id="24" name="Picture 23"/>
          <p:cNvPicPr>
            <a:picLocks noChangeAspect="1"/>
          </p:cNvPicPr>
          <p:nvPr/>
        </p:nvPicPr>
        <p:blipFill>
          <a:blip r:embed="rId4"/>
          <a:stretch>
            <a:fillRect/>
          </a:stretch>
        </p:blipFill>
        <p:spPr>
          <a:xfrm>
            <a:off x="11550316" y="0"/>
            <a:ext cx="628650" cy="619125"/>
          </a:xfrm>
          <a:prstGeom prst="rect">
            <a:avLst/>
          </a:prstGeom>
        </p:spPr>
      </p:pic>
      <p:graphicFrame>
        <p:nvGraphicFramePr>
          <p:cNvPr id="7" name="Table 6"/>
          <p:cNvGraphicFramePr>
            <a:graphicFrameLocks noGrp="1"/>
          </p:cNvGraphicFramePr>
          <p:nvPr/>
        </p:nvGraphicFramePr>
        <p:xfrm>
          <a:off x="515210" y="576096"/>
          <a:ext cx="11161580" cy="5957032"/>
        </p:xfrm>
        <a:graphic>
          <a:graphicData uri="http://schemas.openxmlformats.org/drawingml/2006/table">
            <a:tbl>
              <a:tblPr firstRow="1" bandRow="1">
                <a:tableStyleId>{69012ECD-51FC-41F1-AA8D-1B2483CD663E}</a:tableStyleId>
              </a:tblPr>
              <a:tblGrid>
                <a:gridCol w="1436330">
                  <a:extLst>
                    <a:ext uri="{9D8B030D-6E8A-4147-A177-3AD203B41FA5}">
                      <a16:colId xmlns:a16="http://schemas.microsoft.com/office/drawing/2014/main" val="4088917603"/>
                    </a:ext>
                  </a:extLst>
                </a:gridCol>
                <a:gridCol w="9725250">
                  <a:extLst>
                    <a:ext uri="{9D8B030D-6E8A-4147-A177-3AD203B41FA5}">
                      <a16:colId xmlns:a16="http://schemas.microsoft.com/office/drawing/2014/main" val="677329390"/>
                    </a:ext>
                  </a:extLst>
                </a:gridCol>
              </a:tblGrid>
              <a:tr h="355915">
                <a:tc>
                  <a:txBody>
                    <a:bodyPr/>
                    <a:lstStyle/>
                    <a:p>
                      <a:endParaRPr lang="en-US"/>
                    </a:p>
                  </a:txBody>
                  <a:tcPr/>
                </a:tc>
                <a:tc>
                  <a:txBody>
                    <a:bodyPr/>
                    <a:lstStyle/>
                    <a:p>
                      <a:r>
                        <a:rPr lang="en-US"/>
                        <a:t> </a:t>
                      </a:r>
                    </a:p>
                  </a:txBody>
                  <a:tcPr/>
                </a:tc>
                <a:extLst>
                  <a:ext uri="{0D108BD9-81ED-4DB2-BD59-A6C34878D82A}">
                    <a16:rowId xmlns:a16="http://schemas.microsoft.com/office/drawing/2014/main" val="1237974250"/>
                  </a:ext>
                </a:extLst>
              </a:tr>
              <a:tr h="318232">
                <a:tc>
                  <a:txBody>
                    <a:bodyPr/>
                    <a:lstStyle/>
                    <a:p>
                      <a:r>
                        <a:rPr lang="en-US" sz="1400" b="1"/>
                        <a:t>Title:</a:t>
                      </a:r>
                    </a:p>
                  </a:txBody>
                  <a:tcPr>
                    <a:solidFill>
                      <a:schemeClr val="bg1">
                        <a:lumMod val="95000"/>
                      </a:schemeClr>
                    </a:solidFill>
                  </a:tcPr>
                </a:tc>
                <a:tc>
                  <a:txBody>
                    <a:bodyPr/>
                    <a:lstStyle/>
                    <a:p>
                      <a:r>
                        <a:rPr lang="en-IN" sz="1800" b="1" i="0" kern="1200">
                          <a:solidFill>
                            <a:schemeClr val="tx1"/>
                          </a:solidFill>
                          <a:effectLst/>
                          <a:latin typeface="+mn-lt"/>
                          <a:ea typeface="+mn-ea"/>
                          <a:cs typeface="+mn-cs"/>
                        </a:rPr>
                        <a:t>Integrated </a:t>
                      </a:r>
                      <a:r>
                        <a:rPr lang="en-IN" sz="1800" b="1" i="0" kern="1200" err="1">
                          <a:solidFill>
                            <a:schemeClr val="tx1"/>
                          </a:solidFill>
                          <a:effectLst/>
                          <a:latin typeface="+mn-lt"/>
                          <a:ea typeface="+mn-ea"/>
                          <a:cs typeface="+mn-cs"/>
                        </a:rPr>
                        <a:t>CustomerInfo</a:t>
                      </a:r>
                      <a:r>
                        <a:rPr lang="en-IN" sz="1800" b="1" i="0" kern="1200">
                          <a:solidFill>
                            <a:schemeClr val="tx1"/>
                          </a:solidFill>
                          <a:effectLst/>
                          <a:latin typeface="+mn-lt"/>
                          <a:ea typeface="+mn-ea"/>
                          <a:cs typeface="+mn-cs"/>
                        </a:rPr>
                        <a:t> 360 </a:t>
                      </a:r>
                      <a:endParaRPr lang="en-US" sz="1800" b="1" i="0" kern="1200">
                        <a:solidFill>
                          <a:schemeClr val="tx1"/>
                        </a:solidFill>
                        <a:effectLst/>
                        <a:latin typeface="+mn-lt"/>
                        <a:ea typeface="+mn-ea"/>
                        <a:cs typeface="+mn-cs"/>
                      </a:endParaRPr>
                    </a:p>
                  </a:txBody>
                  <a:tcPr/>
                </a:tc>
                <a:extLst>
                  <a:ext uri="{0D108BD9-81ED-4DB2-BD59-A6C34878D82A}">
                    <a16:rowId xmlns:a16="http://schemas.microsoft.com/office/drawing/2014/main" val="600215312"/>
                  </a:ext>
                </a:extLst>
              </a:tr>
              <a:tr h="318232">
                <a:tc>
                  <a:txBody>
                    <a:bodyPr/>
                    <a:lstStyle/>
                    <a:p>
                      <a:r>
                        <a:rPr lang="en-US" sz="1400" b="1"/>
                        <a:t>Idea Type:</a:t>
                      </a:r>
                    </a:p>
                  </a:txBody>
                  <a:tcPr>
                    <a:solidFill>
                      <a:schemeClr val="bg1">
                        <a:lumMod val="95000"/>
                      </a:schemeClr>
                    </a:solidFill>
                  </a:tcPr>
                </a:tc>
                <a:tc>
                  <a:txBody>
                    <a:bodyPr/>
                    <a:lstStyle/>
                    <a:p>
                      <a:r>
                        <a:rPr lang="en-US" sz="1800" kern="1200">
                          <a:solidFill>
                            <a:schemeClr val="tx1"/>
                          </a:solidFill>
                          <a:effectLst/>
                          <a:latin typeface="+mn-lt"/>
                          <a:ea typeface="+mn-ea"/>
                          <a:cs typeface="+mn-cs"/>
                        </a:rPr>
                        <a:t>Technical</a:t>
                      </a:r>
                    </a:p>
                  </a:txBody>
                  <a:tcPr/>
                </a:tc>
                <a:extLst>
                  <a:ext uri="{0D108BD9-81ED-4DB2-BD59-A6C34878D82A}">
                    <a16:rowId xmlns:a16="http://schemas.microsoft.com/office/drawing/2014/main" val="1318910378"/>
                  </a:ext>
                </a:extLst>
              </a:tr>
              <a:tr h="2520697">
                <a:tc>
                  <a:txBody>
                    <a:bodyPr/>
                    <a:lstStyle/>
                    <a:p>
                      <a:r>
                        <a:rPr lang="en-US" sz="1400" b="1"/>
                        <a:t>Idea</a:t>
                      </a:r>
                      <a:r>
                        <a:rPr lang="en-US" sz="1400" b="1" baseline="0"/>
                        <a:t> Description:</a:t>
                      </a:r>
                      <a:endParaRPr lang="en-US" sz="1400" b="1"/>
                    </a:p>
                  </a:txBody>
                  <a:tcPr>
                    <a:solidFill>
                      <a:schemeClr val="bg1">
                        <a:lumMod val="95000"/>
                      </a:schemeClr>
                    </a:solidFill>
                  </a:tcPr>
                </a:tc>
                <a:tc>
                  <a:txBody>
                    <a:bodyPr/>
                    <a:lstStyle/>
                    <a:p>
                      <a:pPr marL="0" lvl="0" indent="0">
                        <a:buFont typeface="+mj-lt"/>
                        <a:buNone/>
                      </a:pPr>
                      <a:r>
                        <a:rPr lang="en-US" sz="1400" b="1"/>
                        <a:t>Current Scenario:</a:t>
                      </a:r>
                    </a:p>
                    <a:p>
                      <a:pPr marL="0" lvl="0" indent="0">
                        <a:buFont typeface="+mj-lt"/>
                        <a:buNone/>
                      </a:pPr>
                      <a:r>
                        <a:rPr lang="en-US" sz="1400" err="1"/>
                        <a:t>CustomerInfo</a:t>
                      </a:r>
                      <a:r>
                        <a:rPr lang="en-US" sz="1400"/>
                        <a:t> 360 is the application that maintains </a:t>
                      </a:r>
                      <a:r>
                        <a:rPr lang="en-US" sz="1400" err="1"/>
                        <a:t>CustomerInfo</a:t>
                      </a:r>
                      <a:r>
                        <a:rPr lang="en-US" sz="1400"/>
                        <a:t> API catalog, deployments &amp; release environments giving 360 degree view of our apps. This application is currently not integrated with any backend systems. In order to keep the data updated with latest developments &amp; deployments it requires manual update after every Sprint. This new process will be mandated soon for all sprint teams &amp; team members. </a:t>
                      </a:r>
                    </a:p>
                    <a:p>
                      <a:pPr marL="0" lvl="0" indent="0">
                        <a:buFont typeface="+mj-lt"/>
                        <a:buNone/>
                      </a:pPr>
                      <a:r>
                        <a:rPr lang="en-US" sz="1400" b="1"/>
                        <a:t>Proposal:</a:t>
                      </a:r>
                    </a:p>
                    <a:p>
                      <a:pPr marL="0" lvl="0" indent="0">
                        <a:buFont typeface="+mj-lt"/>
                        <a:buNone/>
                      </a:pPr>
                      <a:r>
                        <a:rPr lang="en-US" sz="1400"/>
                        <a:t>Any process that involves manual update will not guarantee that information is 100% accurate &amp; up-to-date. It is critical &amp; important that we keep the application latest when its being shared with our partners/consumers/leadership team. One way to solve this is by automating this process so the app is refreshed after every check-in. The new flow will be</a:t>
                      </a:r>
                    </a:p>
                    <a:p>
                      <a:pPr marL="0" lvl="0" indent="0">
                        <a:buFont typeface="+mj-lt"/>
                        <a:buNone/>
                      </a:pPr>
                      <a:r>
                        <a:rPr lang="en-US" sz="1400"/>
                        <a:t>Developers check in &amp; Deploy the app-&gt; Inject our new automation script/process in Jenkins pipeline-&gt; Automated script will pick </a:t>
                      </a:r>
                      <a:r>
                        <a:rPr lang="en-US" sz="1400" err="1"/>
                        <a:t>appname</a:t>
                      </a:r>
                      <a:r>
                        <a:rPr lang="en-US" sz="1400"/>
                        <a:t>, deployment info </a:t>
                      </a:r>
                      <a:r>
                        <a:rPr lang="en-US" sz="1400" err="1"/>
                        <a:t>etc</a:t>
                      </a:r>
                      <a:r>
                        <a:rPr lang="en-US" sz="1400"/>
                        <a:t> &amp; update DB tables -&gt; </a:t>
                      </a:r>
                      <a:r>
                        <a:rPr lang="en-US" sz="1400" err="1"/>
                        <a:t>CustomerInfo</a:t>
                      </a:r>
                      <a:r>
                        <a:rPr lang="en-US" sz="1400"/>
                        <a:t> 360 app will then be integrated to pull latest information from these DB tables. </a:t>
                      </a:r>
                    </a:p>
                  </a:txBody>
                  <a:tcPr/>
                </a:tc>
                <a:extLst>
                  <a:ext uri="{0D108BD9-81ED-4DB2-BD59-A6C34878D82A}">
                    <a16:rowId xmlns:a16="http://schemas.microsoft.com/office/drawing/2014/main" val="1774144195"/>
                  </a:ext>
                </a:extLst>
              </a:tr>
              <a:tr h="919447">
                <a:tc>
                  <a:txBody>
                    <a:bodyPr/>
                    <a:lstStyle/>
                    <a:p>
                      <a:r>
                        <a:rPr lang="en-US" sz="1400" b="1"/>
                        <a:t>Benefits:</a:t>
                      </a:r>
                    </a:p>
                    <a:p>
                      <a:r>
                        <a:rPr lang="en-US" sz="1400" b="0"/>
                        <a:t>(in terms of money, effort or user experience)</a:t>
                      </a:r>
                    </a:p>
                  </a:txBody>
                  <a:tcPr>
                    <a:solidFill>
                      <a:schemeClr val="bg1">
                        <a:lumMod val="95000"/>
                      </a:schemeClr>
                    </a:solidFill>
                  </a:tcPr>
                </a:tc>
                <a:tc>
                  <a:txBody>
                    <a:bodyPr/>
                    <a:lstStyle/>
                    <a:p>
                      <a:pPr marL="0" lvl="0" indent="0">
                        <a:buFont typeface="Arial" panose="020B0604020202020204" pitchFamily="34" charset="0"/>
                        <a:buNone/>
                      </a:pPr>
                      <a:r>
                        <a:rPr lang="en-US" sz="1400"/>
                        <a:t>Manual update per sprint for all resources: 2 hours</a:t>
                      </a:r>
                    </a:p>
                    <a:p>
                      <a:pPr marL="0" lvl="0" indent="0">
                        <a:buFont typeface="Arial" panose="020B0604020202020204" pitchFamily="34" charset="0"/>
                        <a:buNone/>
                      </a:pPr>
                      <a:r>
                        <a:rPr lang="en-US" sz="1400"/>
                        <a:t>Manual update after every deployment (QA &amp; PROD) for all resources: 2 hours</a:t>
                      </a:r>
                    </a:p>
                    <a:p>
                      <a:pPr marL="0" lvl="0" indent="0">
                        <a:buFont typeface="Arial" panose="020B0604020202020204" pitchFamily="34" charset="0"/>
                        <a:buNone/>
                      </a:pPr>
                      <a:r>
                        <a:rPr lang="en-US" sz="1400"/>
                        <a:t>Total manual hours that would be spent in a year = No. of Sprints * 2 + No. of deployments * 4 = 26*2 + 24 * 2 = 56 + 48 = 104 Hours.</a:t>
                      </a:r>
                    </a:p>
                    <a:p>
                      <a:pPr marL="0" lvl="0" indent="0">
                        <a:buFont typeface="Arial" panose="020B0604020202020204" pitchFamily="34" charset="0"/>
                        <a:buNone/>
                      </a:pPr>
                      <a:r>
                        <a:rPr lang="en-US" sz="1400"/>
                        <a:t>104 Manual hours will be saved in a year by automating this solution. </a:t>
                      </a:r>
                    </a:p>
                  </a:txBody>
                  <a:tcPr/>
                </a:tc>
                <a:extLst>
                  <a:ext uri="{0D108BD9-81ED-4DB2-BD59-A6C34878D82A}">
                    <a16:rowId xmlns:a16="http://schemas.microsoft.com/office/drawing/2014/main" val="2826438196"/>
                  </a:ext>
                </a:extLst>
              </a:tr>
              <a:tr h="711830">
                <a:tc>
                  <a:txBody>
                    <a:bodyPr/>
                    <a:lstStyle/>
                    <a:p>
                      <a:r>
                        <a:rPr lang="en-US" sz="1400" b="1"/>
                        <a:t>Applicable To:</a:t>
                      </a:r>
                    </a:p>
                    <a:p>
                      <a:r>
                        <a:rPr lang="en-US" sz="1400" b="0"/>
                        <a:t>(project, vertical, global)</a:t>
                      </a:r>
                    </a:p>
                  </a:txBody>
                  <a:tcPr>
                    <a:solidFill>
                      <a:schemeClr val="bg1">
                        <a:lumMod val="95000"/>
                      </a:schemeClr>
                    </a:solidFill>
                  </a:tcPr>
                </a:tc>
                <a:tc>
                  <a:txBody>
                    <a:bodyPr/>
                    <a:lstStyle/>
                    <a:p>
                      <a:r>
                        <a:rPr lang="en-US" sz="1400"/>
                        <a:t>Project</a:t>
                      </a:r>
                    </a:p>
                  </a:txBody>
                  <a:tcPr/>
                </a:tc>
                <a:extLst>
                  <a:ext uri="{0D108BD9-81ED-4DB2-BD59-A6C34878D82A}">
                    <a16:rowId xmlns:a16="http://schemas.microsoft.com/office/drawing/2014/main" val="3842505726"/>
                  </a:ext>
                </a:extLst>
              </a:tr>
              <a:tr h="318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Owned By:</a:t>
                      </a:r>
                      <a:endParaRPr lang="en-US" sz="1400"/>
                    </a:p>
                  </a:txBody>
                  <a:tcPr>
                    <a:solidFill>
                      <a:schemeClr val="bg1">
                        <a:lumMod val="95000"/>
                      </a:schemeClr>
                    </a:solidFill>
                  </a:tcPr>
                </a:tc>
                <a:tc>
                  <a:txBody>
                    <a:bodyPr/>
                    <a:lstStyle/>
                    <a:p>
                      <a:r>
                        <a:rPr lang="en-US" sz="1400"/>
                        <a:t>Customer Info Team (Dharini Rajendran)</a:t>
                      </a:r>
                    </a:p>
                  </a:txBody>
                  <a:tcPr/>
                </a:tc>
                <a:extLst>
                  <a:ext uri="{0D108BD9-81ED-4DB2-BD59-A6C34878D82A}">
                    <a16:rowId xmlns:a16="http://schemas.microsoft.com/office/drawing/2014/main" val="357994736"/>
                  </a:ext>
                </a:extLst>
              </a:tr>
            </a:tbl>
          </a:graphicData>
        </a:graphic>
      </p:graphicFrame>
      <p:sp>
        <p:nvSpPr>
          <p:cNvPr id="8" name="TextBox 7"/>
          <p:cNvSpPr txBox="1"/>
          <p:nvPr/>
        </p:nvSpPr>
        <p:spPr>
          <a:xfrm>
            <a:off x="545960" y="6484690"/>
            <a:ext cx="1106585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0C0"/>
                </a:solidFill>
                <a:effectLst/>
                <a:uLnTx/>
                <a:uFillTx/>
                <a:latin typeface="Calibri" panose="020F0502020204030204"/>
                <a:ea typeface="+mn-ea"/>
                <a:cs typeface="+mn-cs"/>
              </a:rPr>
              <a:t>Note:</a:t>
            </a:r>
            <a:r>
              <a:rPr kumimoji="0" lang="en-US" sz="1200" b="0" i="0" u="none" strike="noStrike" kern="1200" cap="none" spc="0" normalizeH="0" baseline="0" noProof="0">
                <a:ln>
                  <a:noFill/>
                </a:ln>
                <a:solidFill>
                  <a:srgbClr val="0070C0"/>
                </a:solidFill>
                <a:effectLst/>
                <a:uLnTx/>
                <a:uFillTx/>
                <a:latin typeface="Calibri" panose="020F0502020204030204"/>
                <a:ea typeface="+mn-ea"/>
                <a:cs typeface="+mn-cs"/>
              </a:rPr>
              <a:t> </a:t>
            </a:r>
            <a:r>
              <a:rPr kumimoji="0" lang="en-US" sz="1200" b="1" i="0" u="none" strike="noStrike" kern="1200" cap="none" spc="0" normalizeH="0" baseline="0" noProof="0">
                <a:ln>
                  <a:noFill/>
                </a:ln>
                <a:solidFill>
                  <a:srgbClr val="0070C0"/>
                </a:solidFill>
                <a:effectLst/>
                <a:uLnTx/>
                <a:uFillTx/>
                <a:latin typeface="Calibri" panose="020F0502020204030204"/>
                <a:ea typeface="+mn-ea"/>
                <a:cs typeface="+mn-cs"/>
              </a:rPr>
              <a:t>Add slides to this presentation to provide details about the idea. Having a proof of concept/working model to demonstrate would be an added advantage.</a:t>
            </a:r>
          </a:p>
        </p:txBody>
      </p:sp>
    </p:spTree>
    <p:extLst>
      <p:ext uri="{BB962C8B-B14F-4D97-AF65-F5344CB8AC3E}">
        <p14:creationId xmlns:p14="http://schemas.microsoft.com/office/powerpoint/2010/main" val="4209405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5440" y="4570557"/>
            <a:ext cx="5762625" cy="720725"/>
          </a:xfrm>
        </p:spPr>
        <p:txBody>
          <a:bodyPr/>
          <a:lstStyle/>
          <a:p>
            <a:r>
              <a:rPr lang="en-US" sz="2800" b="1">
                <a:solidFill>
                  <a:schemeClr val="tx1"/>
                </a:solidFill>
              </a:rPr>
              <a:t>Agile Gamification</a:t>
            </a:r>
          </a:p>
        </p:txBody>
      </p:sp>
      <p:sp>
        <p:nvSpPr>
          <p:cNvPr id="5" name="Subtitle 4"/>
          <p:cNvSpPr>
            <a:spLocks noGrp="1"/>
          </p:cNvSpPr>
          <p:nvPr>
            <p:ph type="subTitle" idx="1"/>
          </p:nvPr>
        </p:nvSpPr>
        <p:spPr>
          <a:xfrm>
            <a:off x="457199" y="5423996"/>
            <a:ext cx="2924176" cy="538653"/>
          </a:xfrm>
        </p:spPr>
        <p:txBody>
          <a:bodyPr>
            <a:normAutofit/>
          </a:bodyPr>
          <a:lstStyle/>
          <a:p>
            <a:r>
              <a:rPr lang="en-US" sz="2000">
                <a:solidFill>
                  <a:schemeClr val="tx1"/>
                </a:solidFill>
              </a:rPr>
              <a:t>CHUB Team</a:t>
            </a:r>
          </a:p>
        </p:txBody>
      </p:sp>
    </p:spTree>
    <p:extLst>
      <p:ext uri="{BB962C8B-B14F-4D97-AF65-F5344CB8AC3E}">
        <p14:creationId xmlns:p14="http://schemas.microsoft.com/office/powerpoint/2010/main" val="3733997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502" y="-510244"/>
            <a:ext cx="10652932" cy="903081"/>
            <a:chOff x="484460" y="-113145"/>
            <a:chExt cx="10652932" cy="903081"/>
          </a:xfrm>
        </p:grpSpPr>
        <p:sp>
          <p:nvSpPr>
            <p:cNvPr id="21" name="Rectangle 20"/>
            <p:cNvSpPr/>
            <p:nvPr/>
          </p:nvSpPr>
          <p:spPr>
            <a:xfrm>
              <a:off x="484460" y="266716"/>
              <a:ext cx="10652932" cy="523220"/>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w="22225">
                    <a:solidFill>
                      <a:srgbClr val="ED7D31"/>
                    </a:solidFill>
                    <a:prstDash val="solid"/>
                  </a:ln>
                  <a:solidFill>
                    <a:srgbClr val="ED7D31">
                      <a:lumMod val="40000"/>
                      <a:lumOff val="60000"/>
                    </a:srgbClr>
                  </a:solidFill>
                  <a:effectLst/>
                  <a:uLnTx/>
                  <a:uFillTx/>
                  <a:latin typeface="Calibri" panose="020F0502020204030204"/>
                  <a:ea typeface="+mn-ea"/>
                  <a:cs typeface="+mn-cs"/>
                </a:rPr>
                <a:t>My    Idea is… </a:t>
              </a:r>
              <a:r>
                <a:rPr kumimoji="0" lang="en-IN" sz="2400" b="1" i="0" u="none" strike="noStrike" kern="1200" cap="none" spc="0" normalizeH="0" baseline="0" noProof="0">
                  <a:ln w="22225">
                    <a:solidFill>
                      <a:srgbClr val="ED7D31"/>
                    </a:solidFill>
                    <a:prstDash val="solid"/>
                  </a:ln>
                  <a:solidFill>
                    <a:srgbClr val="00B050"/>
                  </a:solidFill>
                  <a:effectLst/>
                  <a:uLnTx/>
                  <a:uFillTx/>
                  <a:latin typeface="Calibri" panose="020F0502020204030204"/>
                  <a:ea typeface="+mn-ea"/>
                  <a:cs typeface="+mn-cs"/>
                </a:rPr>
                <a:t>Agile Gamification</a:t>
              </a:r>
              <a:endParaRPr kumimoji="0" lang="en-US" sz="2400" b="1" i="0" u="none" strike="noStrike" kern="1200" cap="none" spc="0" normalizeH="0" baseline="0" noProof="0">
                <a:ln w="22225">
                  <a:solidFill>
                    <a:srgbClr val="ED7D31"/>
                  </a:solidFill>
                  <a:prstDash val="solid"/>
                </a:ln>
                <a:solidFill>
                  <a:srgbClr val="00B050"/>
                </a:solidFill>
                <a:effectLst/>
                <a:uLnTx/>
                <a:uFillTx/>
                <a:latin typeface="Calibri" panose="020F0502020204030204"/>
                <a:ea typeface="+mn-ea"/>
                <a:cs typeface="+mn-cs"/>
              </a:endParaRPr>
            </a:p>
          </p:txBody>
        </p:sp>
        <p:pic>
          <p:nvPicPr>
            <p:cNvPr id="22" name="Picture 21"/>
            <p:cNvPicPr>
              <a:picLocks noChangeAspect="1"/>
            </p:cNvPicPr>
            <p:nvPr/>
          </p:nvPicPr>
          <p:blipFill>
            <a:blip r:embed="rId3">
              <a:clrChange>
                <a:clrFrom>
                  <a:srgbClr val="FFFFFF"/>
                </a:clrFrom>
                <a:clrTo>
                  <a:srgbClr val="FFFFFF">
                    <a:alpha val="0"/>
                  </a:srgbClr>
                </a:clrTo>
              </a:clrChange>
            </a:blip>
            <a:stretch>
              <a:fillRect/>
            </a:stretch>
          </p:blipFill>
          <p:spPr>
            <a:xfrm>
              <a:off x="713338" y="-113145"/>
              <a:ext cx="1118535" cy="800811"/>
            </a:xfrm>
            <a:prstGeom prst="rect">
              <a:avLst/>
            </a:prstGeom>
          </p:spPr>
        </p:pic>
      </p:grpSp>
      <p:pic>
        <p:nvPicPr>
          <p:cNvPr id="24" name="Picture 23"/>
          <p:cNvPicPr>
            <a:picLocks noChangeAspect="1"/>
          </p:cNvPicPr>
          <p:nvPr/>
        </p:nvPicPr>
        <p:blipFill>
          <a:blip r:embed="rId4"/>
          <a:stretch>
            <a:fillRect/>
          </a:stretch>
        </p:blipFill>
        <p:spPr>
          <a:xfrm>
            <a:off x="11550316" y="0"/>
            <a:ext cx="628650" cy="619125"/>
          </a:xfrm>
          <a:prstGeom prst="rect">
            <a:avLst/>
          </a:prstGeom>
        </p:spPr>
      </p:pic>
      <p:graphicFrame>
        <p:nvGraphicFramePr>
          <p:cNvPr id="7" name="Table 6"/>
          <p:cNvGraphicFramePr>
            <a:graphicFrameLocks noGrp="1"/>
          </p:cNvGraphicFramePr>
          <p:nvPr/>
        </p:nvGraphicFramePr>
        <p:xfrm>
          <a:off x="27911" y="773527"/>
          <a:ext cx="10942855" cy="5126280"/>
        </p:xfrm>
        <a:graphic>
          <a:graphicData uri="http://schemas.openxmlformats.org/drawingml/2006/table">
            <a:tbl>
              <a:tblPr firstRow="1" bandRow="1">
                <a:tableStyleId>{69012ECD-51FC-41F1-AA8D-1B2483CD663E}</a:tableStyleId>
              </a:tblPr>
              <a:tblGrid>
                <a:gridCol w="1808481">
                  <a:extLst>
                    <a:ext uri="{9D8B030D-6E8A-4147-A177-3AD203B41FA5}">
                      <a16:colId xmlns:a16="http://schemas.microsoft.com/office/drawing/2014/main" val="4088917603"/>
                    </a:ext>
                  </a:extLst>
                </a:gridCol>
                <a:gridCol w="9134374">
                  <a:extLst>
                    <a:ext uri="{9D8B030D-6E8A-4147-A177-3AD203B41FA5}">
                      <a16:colId xmlns:a16="http://schemas.microsoft.com/office/drawing/2014/main" val="677329390"/>
                    </a:ext>
                  </a:extLst>
                </a:gridCol>
              </a:tblGrid>
              <a:tr h="355915">
                <a:tc>
                  <a:txBody>
                    <a:bodyPr/>
                    <a:lstStyle/>
                    <a:p>
                      <a:endParaRPr lang="en-US"/>
                    </a:p>
                  </a:txBody>
                  <a:tcPr/>
                </a:tc>
                <a:tc>
                  <a:txBody>
                    <a:bodyPr/>
                    <a:lstStyle/>
                    <a:p>
                      <a:r>
                        <a:rPr lang="en-US"/>
                        <a:t> </a:t>
                      </a:r>
                    </a:p>
                  </a:txBody>
                  <a:tcPr/>
                </a:tc>
                <a:extLst>
                  <a:ext uri="{0D108BD9-81ED-4DB2-BD59-A6C34878D82A}">
                    <a16:rowId xmlns:a16="http://schemas.microsoft.com/office/drawing/2014/main" val="1237974250"/>
                  </a:ext>
                </a:extLst>
              </a:tr>
              <a:tr h="318232">
                <a:tc>
                  <a:txBody>
                    <a:bodyPr/>
                    <a:lstStyle/>
                    <a:p>
                      <a:r>
                        <a:rPr lang="en-US" sz="1400" b="1"/>
                        <a:t>Title:</a:t>
                      </a:r>
                    </a:p>
                  </a:txBody>
                  <a:tcPr>
                    <a:solidFill>
                      <a:schemeClr val="bg1">
                        <a:lumMod val="95000"/>
                      </a:schemeClr>
                    </a:solidFill>
                  </a:tcPr>
                </a:tc>
                <a:tc>
                  <a:txBody>
                    <a:bodyPr/>
                    <a:lstStyle/>
                    <a:p>
                      <a:r>
                        <a:rPr lang="en-US" sz="1800" b="0" i="0" kern="1200" baseline="0">
                          <a:solidFill>
                            <a:schemeClr val="tx1"/>
                          </a:solidFill>
                          <a:effectLst/>
                          <a:latin typeface="+mn-lt"/>
                          <a:ea typeface="+mn-ea"/>
                          <a:cs typeface="+mn-cs"/>
                        </a:rPr>
                        <a:t>Agile Gamification</a:t>
                      </a:r>
                      <a:endParaRPr lang="en-US" sz="1800" b="0" i="0" kern="1200">
                        <a:solidFill>
                          <a:schemeClr val="tx1"/>
                        </a:solidFill>
                        <a:effectLst/>
                        <a:latin typeface="+mn-lt"/>
                        <a:ea typeface="+mn-ea"/>
                        <a:cs typeface="+mn-cs"/>
                      </a:endParaRPr>
                    </a:p>
                  </a:txBody>
                  <a:tcPr/>
                </a:tc>
                <a:extLst>
                  <a:ext uri="{0D108BD9-81ED-4DB2-BD59-A6C34878D82A}">
                    <a16:rowId xmlns:a16="http://schemas.microsoft.com/office/drawing/2014/main" val="600215312"/>
                  </a:ext>
                </a:extLst>
              </a:tr>
              <a:tr h="318232">
                <a:tc>
                  <a:txBody>
                    <a:bodyPr/>
                    <a:lstStyle/>
                    <a:p>
                      <a:r>
                        <a:rPr lang="en-US" sz="1400" b="1"/>
                        <a:t>Idea Type:</a:t>
                      </a:r>
                    </a:p>
                  </a:txBody>
                  <a:tcPr>
                    <a:solidFill>
                      <a:schemeClr val="bg1">
                        <a:lumMod val="95000"/>
                      </a:schemeClr>
                    </a:solidFill>
                  </a:tcPr>
                </a:tc>
                <a:tc>
                  <a:txBody>
                    <a:bodyPr/>
                    <a:lstStyle/>
                    <a:p>
                      <a:r>
                        <a:rPr lang="en-US" sz="1400" baseline="0"/>
                        <a:t>Innovation</a:t>
                      </a:r>
                      <a:endParaRPr lang="en-US" sz="1400"/>
                    </a:p>
                  </a:txBody>
                  <a:tcPr/>
                </a:tc>
                <a:extLst>
                  <a:ext uri="{0D108BD9-81ED-4DB2-BD59-A6C34878D82A}">
                    <a16:rowId xmlns:a16="http://schemas.microsoft.com/office/drawing/2014/main" val="1318910378"/>
                  </a:ext>
                </a:extLst>
              </a:tr>
              <a:tr h="1868536">
                <a:tc>
                  <a:txBody>
                    <a:bodyPr/>
                    <a:lstStyle/>
                    <a:p>
                      <a:r>
                        <a:rPr lang="en-US" sz="1400" b="1"/>
                        <a:t>Idea</a:t>
                      </a:r>
                      <a:r>
                        <a:rPr lang="en-US" sz="1400" b="1" baseline="0"/>
                        <a:t> Description:</a:t>
                      </a:r>
                      <a:endParaRPr lang="en-US" sz="1400" b="1"/>
                    </a:p>
                  </a:txBody>
                  <a:tcPr>
                    <a:solidFill>
                      <a:schemeClr val="bg1">
                        <a:lumMod val="95000"/>
                      </a:schemeClr>
                    </a:solidFill>
                  </a:tcPr>
                </a:tc>
                <a:tc>
                  <a:txBody>
                    <a:bodyPr/>
                    <a:lstStyle/>
                    <a:p>
                      <a:pPr lvl="0" algn="just">
                        <a:lnSpc>
                          <a:spcPct val="100000"/>
                        </a:lnSpc>
                        <a:spcBef>
                          <a:spcPts val="0"/>
                        </a:spcBef>
                        <a:spcAft>
                          <a:spcPts val="0"/>
                        </a:spcAft>
                        <a:buNone/>
                      </a:pPr>
                      <a:r>
                        <a:rPr lang="en-US" sz="1400" b="0" i="0" u="none" strike="noStrike" baseline="0" noProof="0">
                          <a:latin typeface="Calibri"/>
                        </a:rPr>
                        <a:t>Currently there is no way to track team progress on Agile Concepts and the assessment is driven by participation of 3 Amigos – Product Owner, Dev Lead and Scrum Master.</a:t>
                      </a:r>
                    </a:p>
                    <a:p>
                      <a:pPr lvl="0" algn="just">
                        <a:lnSpc>
                          <a:spcPct val="100000"/>
                        </a:lnSpc>
                        <a:spcBef>
                          <a:spcPts val="0"/>
                        </a:spcBef>
                        <a:spcAft>
                          <a:spcPts val="0"/>
                        </a:spcAft>
                        <a:buNone/>
                      </a:pPr>
                      <a:endParaRPr lang="en-US" sz="1400" b="0" i="0" u="none" strike="noStrike" baseline="0" noProof="0">
                        <a:latin typeface="Calibri"/>
                      </a:endParaRPr>
                    </a:p>
                    <a:p>
                      <a:pPr lvl="0" algn="just">
                        <a:lnSpc>
                          <a:spcPct val="100000"/>
                        </a:lnSpc>
                        <a:spcBef>
                          <a:spcPts val="0"/>
                        </a:spcBef>
                        <a:spcAft>
                          <a:spcPts val="0"/>
                        </a:spcAft>
                        <a:buNone/>
                      </a:pPr>
                      <a:r>
                        <a:rPr lang="en-US" sz="1400" b="0" i="0" u="none" strike="noStrike" baseline="0" noProof="0">
                          <a:latin typeface="Calibri"/>
                        </a:rPr>
                        <a:t>Team has challenges understanding some of the very basic concepts and we need to help them by understanding areas where training is needed.</a:t>
                      </a:r>
                    </a:p>
                  </a:txBody>
                  <a:tcPr/>
                </a:tc>
                <a:extLst>
                  <a:ext uri="{0D108BD9-81ED-4DB2-BD59-A6C34878D82A}">
                    <a16:rowId xmlns:a16="http://schemas.microsoft.com/office/drawing/2014/main" val="1774144195"/>
                  </a:ext>
                </a:extLst>
              </a:tr>
              <a:tr h="919447">
                <a:tc>
                  <a:txBody>
                    <a:bodyPr/>
                    <a:lstStyle/>
                    <a:p>
                      <a:pPr lvl="0">
                        <a:buNone/>
                      </a:pPr>
                      <a:r>
                        <a:rPr lang="en-US" sz="1400" b="1"/>
                        <a:t>Benefits:</a:t>
                      </a:r>
                      <a:endParaRPr lang="en-US"/>
                    </a:p>
                    <a:p>
                      <a:pPr lvl="0">
                        <a:buNone/>
                      </a:pPr>
                      <a:r>
                        <a:rPr lang="en-US" sz="1400" b="0"/>
                        <a:t>(in terms of money, effort or user experience)</a:t>
                      </a:r>
                      <a:endParaRPr lang="en-US"/>
                    </a:p>
                  </a:txBody>
                  <a:tcPr>
                    <a:solidFill>
                      <a:schemeClr val="bg1">
                        <a:lumMod val="95000"/>
                      </a:schemeClr>
                    </a:solidFill>
                  </a:tcPr>
                </a:tc>
                <a:tc>
                  <a:txBody>
                    <a:bodyPr/>
                    <a:lstStyle/>
                    <a:p>
                      <a:pPr lvl="0" algn="l">
                        <a:lnSpc>
                          <a:spcPct val="100000"/>
                        </a:lnSpc>
                        <a:spcBef>
                          <a:spcPts val="0"/>
                        </a:spcBef>
                        <a:spcAft>
                          <a:spcPts val="0"/>
                        </a:spcAft>
                        <a:buNone/>
                      </a:pPr>
                      <a:r>
                        <a:rPr lang="en-US" sz="1400" b="0" i="0" u="none" strike="noStrike" baseline="0" noProof="0"/>
                        <a:t>Our aim is to get a snapshot of the state of the practice of gamification and agile software development, and to discover what evidence there is about the benefits of this integration. </a:t>
                      </a:r>
                      <a:endParaRPr lang="en-US"/>
                    </a:p>
                    <a:p>
                      <a:pPr lvl="0" algn="l">
                        <a:lnSpc>
                          <a:spcPct val="100000"/>
                        </a:lnSpc>
                        <a:spcBef>
                          <a:spcPts val="0"/>
                        </a:spcBef>
                        <a:spcAft>
                          <a:spcPts val="0"/>
                        </a:spcAft>
                        <a:buNone/>
                      </a:pPr>
                      <a:r>
                        <a:rPr lang="en-US" sz="1400" b="0" i="0" u="none" strike="noStrike" baseline="0" noProof="0"/>
                        <a:t>Helps improve team engagement and collaboration. Identify areas of improvement for training.</a:t>
                      </a:r>
                    </a:p>
                    <a:p>
                      <a:pPr lvl="0" algn="l">
                        <a:lnSpc>
                          <a:spcPct val="100000"/>
                        </a:lnSpc>
                        <a:spcBef>
                          <a:spcPts val="0"/>
                        </a:spcBef>
                        <a:spcAft>
                          <a:spcPts val="0"/>
                        </a:spcAft>
                        <a:buNone/>
                      </a:pPr>
                      <a:r>
                        <a:rPr lang="en-US" sz="1400" b="0" i="0" u="none" strike="noStrike" baseline="0" noProof="0"/>
                        <a:t>Helps with Agile Transformation Journey. Low Investment. Big Impact.</a:t>
                      </a:r>
                    </a:p>
                    <a:p>
                      <a:pPr lvl="0" algn="l">
                        <a:lnSpc>
                          <a:spcPct val="100000"/>
                        </a:lnSpc>
                        <a:spcBef>
                          <a:spcPts val="0"/>
                        </a:spcBef>
                        <a:spcAft>
                          <a:spcPts val="0"/>
                        </a:spcAft>
                        <a:buNone/>
                      </a:pPr>
                      <a:r>
                        <a:rPr lang="en-US" sz="1400" b="0" i="0" u="none" strike="noStrike" baseline="0" noProof="0"/>
                        <a:t>Break from routine work excites team members.</a:t>
                      </a:r>
                    </a:p>
                  </a:txBody>
                  <a:tcPr/>
                </a:tc>
                <a:extLst>
                  <a:ext uri="{0D108BD9-81ED-4DB2-BD59-A6C34878D82A}">
                    <a16:rowId xmlns:a16="http://schemas.microsoft.com/office/drawing/2014/main" val="2826438196"/>
                  </a:ext>
                </a:extLst>
              </a:tr>
              <a:tr h="711830">
                <a:tc>
                  <a:txBody>
                    <a:bodyPr/>
                    <a:lstStyle/>
                    <a:p>
                      <a:r>
                        <a:rPr lang="en-US" sz="1400" b="1"/>
                        <a:t>Applicable To:</a:t>
                      </a:r>
                    </a:p>
                    <a:p>
                      <a:r>
                        <a:rPr lang="en-US" sz="1400" b="0"/>
                        <a:t>(project, vertical, global)</a:t>
                      </a:r>
                    </a:p>
                  </a:txBody>
                  <a:tcPr>
                    <a:solidFill>
                      <a:schemeClr val="bg1">
                        <a:lumMod val="95000"/>
                      </a:schemeClr>
                    </a:solidFill>
                  </a:tcPr>
                </a:tc>
                <a:tc>
                  <a:txBody>
                    <a:bodyPr/>
                    <a:lstStyle/>
                    <a:p>
                      <a:r>
                        <a:rPr lang="en-US" sz="1400"/>
                        <a:t>Global</a:t>
                      </a:r>
                    </a:p>
                  </a:txBody>
                  <a:tcPr/>
                </a:tc>
                <a:extLst>
                  <a:ext uri="{0D108BD9-81ED-4DB2-BD59-A6C34878D82A}">
                    <a16:rowId xmlns:a16="http://schemas.microsoft.com/office/drawing/2014/main" val="3842505726"/>
                  </a:ext>
                </a:extLst>
              </a:tr>
              <a:tr h="318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Owned By:</a:t>
                      </a:r>
                      <a:endParaRPr lang="en-US" sz="1400"/>
                    </a:p>
                  </a:txBody>
                  <a:tcPr>
                    <a:solidFill>
                      <a:schemeClr val="bg1">
                        <a:lumMod val="95000"/>
                      </a:schemeClr>
                    </a:solidFill>
                  </a:tcPr>
                </a:tc>
                <a:tc>
                  <a:txBody>
                    <a:bodyPr/>
                    <a:lstStyle/>
                    <a:p>
                      <a:r>
                        <a:rPr lang="en-US" sz="1400"/>
                        <a:t>Customer Info – Nitin Yadav</a:t>
                      </a:r>
                    </a:p>
                  </a:txBody>
                  <a:tcPr/>
                </a:tc>
                <a:extLst>
                  <a:ext uri="{0D108BD9-81ED-4DB2-BD59-A6C34878D82A}">
                    <a16:rowId xmlns:a16="http://schemas.microsoft.com/office/drawing/2014/main" val="357994736"/>
                  </a:ext>
                </a:extLst>
              </a:tr>
            </a:tbl>
          </a:graphicData>
        </a:graphic>
      </p:graphicFrame>
    </p:spTree>
    <p:extLst>
      <p:ext uri="{BB962C8B-B14F-4D97-AF65-F5344CB8AC3E}">
        <p14:creationId xmlns:p14="http://schemas.microsoft.com/office/powerpoint/2010/main" val="4072892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60397"/>
            <a:ext cx="5762625" cy="720725"/>
          </a:xfrm>
        </p:spPr>
        <p:txBody>
          <a:bodyPr/>
          <a:lstStyle/>
          <a:p>
            <a:r>
              <a:rPr lang="en-US" sz="2800" b="1">
                <a:solidFill>
                  <a:schemeClr val="tx1"/>
                </a:solidFill>
              </a:rPr>
              <a:t>Faster Triaging of failures Using Splunk</a:t>
            </a:r>
            <a:endParaRPr lang="en-US" b="1"/>
          </a:p>
        </p:txBody>
      </p:sp>
      <p:sp>
        <p:nvSpPr>
          <p:cNvPr id="5" name="Subtitle 4"/>
          <p:cNvSpPr>
            <a:spLocks noGrp="1"/>
          </p:cNvSpPr>
          <p:nvPr>
            <p:ph type="subTitle" idx="1"/>
          </p:nvPr>
        </p:nvSpPr>
        <p:spPr>
          <a:xfrm>
            <a:off x="457199" y="5423996"/>
            <a:ext cx="2924176" cy="538653"/>
          </a:xfrm>
        </p:spPr>
        <p:txBody>
          <a:bodyPr>
            <a:normAutofit/>
          </a:bodyPr>
          <a:lstStyle/>
          <a:p>
            <a:r>
              <a:rPr lang="en-US" sz="2000">
                <a:solidFill>
                  <a:schemeClr val="tx1"/>
                </a:solidFill>
              </a:rPr>
              <a:t>CHUB Team</a:t>
            </a:r>
          </a:p>
        </p:txBody>
      </p:sp>
    </p:spTree>
    <p:extLst>
      <p:ext uri="{BB962C8B-B14F-4D97-AF65-F5344CB8AC3E}">
        <p14:creationId xmlns:p14="http://schemas.microsoft.com/office/powerpoint/2010/main" val="431629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502" y="-510244"/>
            <a:ext cx="10652932" cy="903081"/>
            <a:chOff x="484460" y="-113145"/>
            <a:chExt cx="10652932" cy="903081"/>
          </a:xfrm>
        </p:grpSpPr>
        <p:sp>
          <p:nvSpPr>
            <p:cNvPr id="21" name="Rectangle 20"/>
            <p:cNvSpPr/>
            <p:nvPr/>
          </p:nvSpPr>
          <p:spPr>
            <a:xfrm>
              <a:off x="484460" y="266716"/>
              <a:ext cx="10652932" cy="523220"/>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w="22225">
                    <a:solidFill>
                      <a:srgbClr val="ED7D31"/>
                    </a:solidFill>
                    <a:prstDash val="solid"/>
                  </a:ln>
                  <a:solidFill>
                    <a:srgbClr val="ED7D31">
                      <a:lumMod val="40000"/>
                      <a:lumOff val="60000"/>
                    </a:srgbClr>
                  </a:solidFill>
                  <a:effectLst/>
                  <a:uLnTx/>
                  <a:uFillTx/>
                  <a:latin typeface="Calibri" panose="020F0502020204030204"/>
                  <a:ea typeface="+mn-ea"/>
                  <a:cs typeface="+mn-cs"/>
                </a:rPr>
                <a:t>My    Idea is… </a:t>
              </a:r>
              <a:r>
                <a:rPr kumimoji="0" lang="en-IN" sz="2400" b="1" i="0" u="none" strike="noStrike" kern="1200" cap="none" spc="0" normalizeH="0" baseline="0" noProof="0">
                  <a:ln w="22225">
                    <a:solidFill>
                      <a:srgbClr val="ED7D31"/>
                    </a:solidFill>
                    <a:prstDash val="solid"/>
                  </a:ln>
                  <a:solidFill>
                    <a:srgbClr val="00B050"/>
                  </a:solidFill>
                  <a:effectLst/>
                  <a:uLnTx/>
                  <a:uFillTx/>
                  <a:latin typeface="Calibri" panose="020F0502020204030204"/>
                  <a:ea typeface="+mn-ea"/>
                  <a:cs typeface="+mn-cs"/>
                </a:rPr>
                <a:t>Reduce Analysis Time for Critical Incidents</a:t>
              </a:r>
              <a:endParaRPr kumimoji="0" lang="en-US" sz="2400" b="1" i="0" u="none" strike="noStrike" kern="1200" cap="none" spc="0" normalizeH="0" baseline="0" noProof="0">
                <a:ln w="22225">
                  <a:solidFill>
                    <a:srgbClr val="ED7D31"/>
                  </a:solidFill>
                  <a:prstDash val="solid"/>
                </a:ln>
                <a:solidFill>
                  <a:srgbClr val="00B050"/>
                </a:solidFill>
                <a:effectLst/>
                <a:uLnTx/>
                <a:uFillTx/>
                <a:latin typeface="Calibri" panose="020F0502020204030204"/>
                <a:ea typeface="+mn-ea"/>
                <a:cs typeface="+mn-cs"/>
              </a:endParaRPr>
            </a:p>
          </p:txBody>
        </p:sp>
        <p:pic>
          <p:nvPicPr>
            <p:cNvPr id="22" name="Picture 21"/>
            <p:cNvPicPr>
              <a:picLocks noChangeAspect="1"/>
            </p:cNvPicPr>
            <p:nvPr/>
          </p:nvPicPr>
          <p:blipFill>
            <a:blip r:embed="rId3">
              <a:clrChange>
                <a:clrFrom>
                  <a:srgbClr val="FFFFFF"/>
                </a:clrFrom>
                <a:clrTo>
                  <a:srgbClr val="FFFFFF">
                    <a:alpha val="0"/>
                  </a:srgbClr>
                </a:clrTo>
              </a:clrChange>
            </a:blip>
            <a:stretch>
              <a:fillRect/>
            </a:stretch>
          </p:blipFill>
          <p:spPr>
            <a:xfrm>
              <a:off x="713338" y="-113145"/>
              <a:ext cx="1118535" cy="800811"/>
            </a:xfrm>
            <a:prstGeom prst="rect">
              <a:avLst/>
            </a:prstGeom>
          </p:spPr>
        </p:pic>
      </p:grpSp>
      <p:pic>
        <p:nvPicPr>
          <p:cNvPr id="24" name="Picture 23"/>
          <p:cNvPicPr>
            <a:picLocks noChangeAspect="1"/>
          </p:cNvPicPr>
          <p:nvPr/>
        </p:nvPicPr>
        <p:blipFill>
          <a:blip r:embed="rId4"/>
          <a:stretch>
            <a:fillRect/>
          </a:stretch>
        </p:blipFill>
        <p:spPr>
          <a:xfrm>
            <a:off x="11550316" y="0"/>
            <a:ext cx="628650" cy="619125"/>
          </a:xfrm>
          <a:prstGeom prst="rect">
            <a:avLst/>
          </a:prstGeom>
        </p:spPr>
      </p:pic>
      <p:graphicFrame>
        <p:nvGraphicFramePr>
          <p:cNvPr id="7" name="Table 6"/>
          <p:cNvGraphicFramePr>
            <a:graphicFrameLocks noGrp="1"/>
          </p:cNvGraphicFramePr>
          <p:nvPr/>
        </p:nvGraphicFramePr>
        <p:xfrm>
          <a:off x="27911" y="773527"/>
          <a:ext cx="10942855" cy="5909504"/>
        </p:xfrm>
        <a:graphic>
          <a:graphicData uri="http://schemas.openxmlformats.org/drawingml/2006/table">
            <a:tbl>
              <a:tblPr firstRow="1" bandRow="1">
                <a:tableStyleId>{69012ECD-51FC-41F1-AA8D-1B2483CD663E}</a:tableStyleId>
              </a:tblPr>
              <a:tblGrid>
                <a:gridCol w="1808481">
                  <a:extLst>
                    <a:ext uri="{9D8B030D-6E8A-4147-A177-3AD203B41FA5}">
                      <a16:colId xmlns:a16="http://schemas.microsoft.com/office/drawing/2014/main" val="4088917603"/>
                    </a:ext>
                  </a:extLst>
                </a:gridCol>
                <a:gridCol w="9134374">
                  <a:extLst>
                    <a:ext uri="{9D8B030D-6E8A-4147-A177-3AD203B41FA5}">
                      <a16:colId xmlns:a16="http://schemas.microsoft.com/office/drawing/2014/main" val="677329390"/>
                    </a:ext>
                  </a:extLst>
                </a:gridCol>
              </a:tblGrid>
              <a:tr h="355915">
                <a:tc>
                  <a:txBody>
                    <a:bodyPr/>
                    <a:lstStyle/>
                    <a:p>
                      <a:endParaRPr lang="en-US"/>
                    </a:p>
                  </a:txBody>
                  <a:tcPr/>
                </a:tc>
                <a:tc>
                  <a:txBody>
                    <a:bodyPr/>
                    <a:lstStyle/>
                    <a:p>
                      <a:r>
                        <a:rPr lang="en-US"/>
                        <a:t> </a:t>
                      </a:r>
                    </a:p>
                  </a:txBody>
                  <a:tcPr/>
                </a:tc>
                <a:extLst>
                  <a:ext uri="{0D108BD9-81ED-4DB2-BD59-A6C34878D82A}">
                    <a16:rowId xmlns:a16="http://schemas.microsoft.com/office/drawing/2014/main" val="1237974250"/>
                  </a:ext>
                </a:extLst>
              </a:tr>
              <a:tr h="318232">
                <a:tc>
                  <a:txBody>
                    <a:bodyPr/>
                    <a:lstStyle/>
                    <a:p>
                      <a:r>
                        <a:rPr lang="en-US" sz="1400" b="1"/>
                        <a:t>Title:</a:t>
                      </a:r>
                    </a:p>
                  </a:txBody>
                  <a:tcPr>
                    <a:solidFill>
                      <a:schemeClr val="bg1">
                        <a:lumMod val="95000"/>
                      </a:schemeClr>
                    </a:solidFill>
                  </a:tcPr>
                </a:tc>
                <a:tc>
                  <a:txBody>
                    <a:bodyPr/>
                    <a:lstStyle/>
                    <a:p>
                      <a:r>
                        <a:rPr lang="en-US" sz="1800" b="0" i="0" kern="1200" baseline="0">
                          <a:solidFill>
                            <a:schemeClr val="tx1"/>
                          </a:solidFill>
                          <a:effectLst/>
                          <a:latin typeface="+mn-lt"/>
                          <a:ea typeface="+mn-ea"/>
                          <a:cs typeface="+mn-cs"/>
                        </a:rPr>
                        <a:t>Faster Triaging of failures Using Splunk</a:t>
                      </a:r>
                      <a:endParaRPr lang="en-US" sz="1800" b="0" i="0" kern="1200">
                        <a:solidFill>
                          <a:schemeClr val="tx1"/>
                        </a:solidFill>
                        <a:effectLst/>
                        <a:latin typeface="+mn-lt"/>
                        <a:ea typeface="+mn-ea"/>
                        <a:cs typeface="+mn-cs"/>
                      </a:endParaRPr>
                    </a:p>
                  </a:txBody>
                  <a:tcPr/>
                </a:tc>
                <a:extLst>
                  <a:ext uri="{0D108BD9-81ED-4DB2-BD59-A6C34878D82A}">
                    <a16:rowId xmlns:a16="http://schemas.microsoft.com/office/drawing/2014/main" val="600215312"/>
                  </a:ext>
                </a:extLst>
              </a:tr>
              <a:tr h="318232">
                <a:tc>
                  <a:txBody>
                    <a:bodyPr/>
                    <a:lstStyle/>
                    <a:p>
                      <a:r>
                        <a:rPr lang="en-US" sz="1400" b="1"/>
                        <a:t>Idea Type:</a:t>
                      </a:r>
                    </a:p>
                  </a:txBody>
                  <a:tcPr>
                    <a:solidFill>
                      <a:schemeClr val="bg1">
                        <a:lumMod val="95000"/>
                      </a:schemeClr>
                    </a:solidFill>
                  </a:tcPr>
                </a:tc>
                <a:tc>
                  <a:txBody>
                    <a:bodyPr/>
                    <a:lstStyle/>
                    <a:p>
                      <a:r>
                        <a:rPr lang="en-US" sz="1400"/>
                        <a:t>Incremental </a:t>
                      </a:r>
                      <a:r>
                        <a:rPr lang="en-US" sz="1400" baseline="0"/>
                        <a:t>/ Disruptive Innovation</a:t>
                      </a:r>
                      <a:endParaRPr lang="en-US" sz="1400"/>
                    </a:p>
                  </a:txBody>
                  <a:tcPr/>
                </a:tc>
                <a:extLst>
                  <a:ext uri="{0D108BD9-81ED-4DB2-BD59-A6C34878D82A}">
                    <a16:rowId xmlns:a16="http://schemas.microsoft.com/office/drawing/2014/main" val="1318910378"/>
                  </a:ext>
                </a:extLst>
              </a:tr>
              <a:tr h="1868536">
                <a:tc>
                  <a:txBody>
                    <a:bodyPr/>
                    <a:lstStyle/>
                    <a:p>
                      <a:r>
                        <a:rPr lang="en-US" sz="1400" b="1"/>
                        <a:t>Idea</a:t>
                      </a:r>
                      <a:r>
                        <a:rPr lang="en-US" sz="1400" b="1" baseline="0"/>
                        <a:t> Description:</a:t>
                      </a:r>
                      <a:endParaRPr lang="en-US" sz="1400" b="1"/>
                    </a:p>
                  </a:txBody>
                  <a:tcPr>
                    <a:solidFill>
                      <a:schemeClr val="bg1">
                        <a:lumMod val="95000"/>
                      </a:schemeClr>
                    </a:solidFill>
                  </a:tcPr>
                </a:tc>
                <a:tc>
                  <a:txBody>
                    <a:bodyPr/>
                    <a:lstStyle/>
                    <a:p>
                      <a:pPr lvl="0" algn="just">
                        <a:lnSpc>
                          <a:spcPct val="100000"/>
                        </a:lnSpc>
                        <a:spcBef>
                          <a:spcPts val="0"/>
                        </a:spcBef>
                        <a:spcAft>
                          <a:spcPts val="0"/>
                        </a:spcAft>
                        <a:buNone/>
                      </a:pPr>
                      <a:r>
                        <a:rPr lang="en-US" sz="1400" b="0" i="0" u="none" strike="noStrike" baseline="0" noProof="0">
                          <a:latin typeface="Calibri"/>
                        </a:rPr>
                        <a:t>For Customer Info. application log analysis is done using Splunk. But Siebel application and real time interface logs are not integrated to any Log aggregator system and it makes it cumbersome to analyze in case there is a high priority incident.</a:t>
                      </a:r>
                      <a:endParaRPr lang="en-US" b="0" i="0" u="none" strike="noStrike" noProof="0">
                        <a:latin typeface="Calibri"/>
                      </a:endParaRPr>
                    </a:p>
                    <a:p>
                      <a:pPr lvl="0" algn="just">
                        <a:lnSpc>
                          <a:spcPct val="100000"/>
                        </a:lnSpc>
                        <a:spcBef>
                          <a:spcPts val="0"/>
                        </a:spcBef>
                        <a:spcAft>
                          <a:spcPts val="0"/>
                        </a:spcAft>
                        <a:buNone/>
                      </a:pPr>
                      <a:endParaRPr lang="en-US" sz="1400" b="0" i="0" u="none" strike="noStrike" baseline="0" noProof="0">
                        <a:latin typeface="Calibri"/>
                      </a:endParaRPr>
                    </a:p>
                    <a:p>
                      <a:pPr lvl="0" algn="just">
                        <a:lnSpc>
                          <a:spcPct val="100000"/>
                        </a:lnSpc>
                        <a:spcBef>
                          <a:spcPts val="0"/>
                        </a:spcBef>
                        <a:spcAft>
                          <a:spcPts val="0"/>
                        </a:spcAft>
                        <a:buNone/>
                      </a:pPr>
                      <a:r>
                        <a:rPr lang="en-US" sz="1400" b="0" i="0" u="none" strike="noStrike" baseline="0" noProof="0"/>
                        <a:t>Use Elastic Logstash and Kibana Oracle database connector for monitoring Siebel application interface KPIs. Logstash has an inbuilt connector using JDBC to connect to Oracle. Kibana is a great data visualization and exploration tool. </a:t>
                      </a:r>
                      <a:endParaRPr lang="en-US"/>
                    </a:p>
                    <a:p>
                      <a:pPr lvl="0" algn="just">
                        <a:lnSpc>
                          <a:spcPct val="100000"/>
                        </a:lnSpc>
                        <a:spcBef>
                          <a:spcPts val="0"/>
                        </a:spcBef>
                        <a:spcAft>
                          <a:spcPts val="0"/>
                        </a:spcAft>
                        <a:buNone/>
                      </a:pPr>
                      <a:r>
                        <a:rPr lang="en-US" sz="1400" b="0" i="0" u="none" strike="noStrike" baseline="0" noProof="0"/>
                        <a:t>Elasticsearch is a great datastore that is dead easy to work with, and  Logstash makes getting data from a ridiculously large and varied number of sources an absolute doddle. </a:t>
                      </a:r>
                      <a:endParaRPr lang="en-US"/>
                    </a:p>
                    <a:p>
                      <a:pPr lvl="0" algn="just">
                        <a:lnSpc>
                          <a:spcPct val="100000"/>
                        </a:lnSpc>
                        <a:spcBef>
                          <a:spcPts val="0"/>
                        </a:spcBef>
                        <a:spcAft>
                          <a:spcPts val="0"/>
                        </a:spcAft>
                        <a:buNone/>
                      </a:pPr>
                      <a:r>
                        <a:rPr lang="en-US" sz="1400" b="0" i="0" u="none" strike="noStrike" baseline="0" noProof="0"/>
                        <a:t>It’s a stack  frequently used for monitoring and diagnosing applications including Siebel and Oracle performance data. Provides a complete insight to how your application and hosted APIs are performing with simple clicks.</a:t>
                      </a:r>
                      <a:endParaRPr lang="en-US"/>
                    </a:p>
                  </a:txBody>
                  <a:tcPr/>
                </a:tc>
                <a:extLst>
                  <a:ext uri="{0D108BD9-81ED-4DB2-BD59-A6C34878D82A}">
                    <a16:rowId xmlns:a16="http://schemas.microsoft.com/office/drawing/2014/main" val="1774144195"/>
                  </a:ext>
                </a:extLst>
              </a:tr>
              <a:tr h="919447">
                <a:tc>
                  <a:txBody>
                    <a:bodyPr/>
                    <a:lstStyle/>
                    <a:p>
                      <a:pPr lvl="0">
                        <a:buNone/>
                      </a:pPr>
                      <a:r>
                        <a:rPr lang="en-US" sz="1400" b="1"/>
                        <a:t>Benefits:</a:t>
                      </a:r>
                      <a:endParaRPr lang="en-US"/>
                    </a:p>
                    <a:p>
                      <a:pPr lvl="0">
                        <a:buNone/>
                      </a:pPr>
                      <a:r>
                        <a:rPr lang="en-US" sz="1400" b="0"/>
                        <a:t>(in terms of money, effort or user experience)</a:t>
                      </a:r>
                      <a:endParaRPr lang="en-US"/>
                    </a:p>
                  </a:txBody>
                  <a:tcPr>
                    <a:solidFill>
                      <a:schemeClr val="bg1">
                        <a:lumMod val="95000"/>
                      </a:schemeClr>
                    </a:solidFill>
                  </a:tcPr>
                </a:tc>
                <a:tc>
                  <a:txBody>
                    <a:bodyPr/>
                    <a:lstStyle/>
                    <a:p>
                      <a:pPr lvl="0" algn="l">
                        <a:lnSpc>
                          <a:spcPct val="100000"/>
                        </a:lnSpc>
                        <a:spcBef>
                          <a:spcPts val="0"/>
                        </a:spcBef>
                        <a:spcAft>
                          <a:spcPts val="0"/>
                        </a:spcAft>
                        <a:buNone/>
                      </a:pPr>
                      <a:r>
                        <a:rPr lang="en-US" sz="1400" b="0" i="0" u="none" strike="noStrike" baseline="0" noProof="0">
                          <a:latin typeface="Calibri"/>
                        </a:rPr>
                        <a:t>Convenient Cost-Effective initial setup . Elasticsearch, Logstash, and Kibana are all open-source tools unlike  Splunk.</a:t>
                      </a:r>
                      <a:endParaRPr lang="en-US"/>
                    </a:p>
                    <a:p>
                      <a:pPr lvl="0" algn="l">
                        <a:lnSpc>
                          <a:spcPct val="100000"/>
                        </a:lnSpc>
                        <a:spcBef>
                          <a:spcPts val="0"/>
                        </a:spcBef>
                        <a:spcAft>
                          <a:spcPts val="0"/>
                        </a:spcAft>
                        <a:buNone/>
                      </a:pPr>
                      <a:r>
                        <a:rPr lang="en-US" sz="1400" b="0" i="0" u="none" strike="noStrike" baseline="0" noProof="0">
                          <a:latin typeface="Calibri"/>
                        </a:rPr>
                        <a:t>Error Source available at single location. </a:t>
                      </a:r>
                      <a:endParaRPr lang="en-US"/>
                    </a:p>
                    <a:p>
                      <a:pPr lvl="0" algn="l">
                        <a:lnSpc>
                          <a:spcPct val="100000"/>
                        </a:lnSpc>
                        <a:spcBef>
                          <a:spcPts val="0"/>
                        </a:spcBef>
                        <a:spcAft>
                          <a:spcPts val="0"/>
                        </a:spcAft>
                        <a:buNone/>
                      </a:pPr>
                      <a:r>
                        <a:rPr lang="en-US" sz="1400" b="0" i="0" u="none" strike="noStrike" baseline="0" noProof="0">
                          <a:latin typeface="Calibri"/>
                        </a:rPr>
                        <a:t>Can be used to take preventive approach for maintaining the applications stack as the team is well updated with alerts as to what errors are occurring at any given time frame.</a:t>
                      </a:r>
                      <a:endParaRPr lang="en-US" b="0" i="0" u="none" strike="noStrike" noProof="0">
                        <a:latin typeface="Calibri"/>
                      </a:endParaRPr>
                    </a:p>
                    <a:p>
                      <a:pPr lvl="0" algn="l">
                        <a:lnSpc>
                          <a:spcPct val="100000"/>
                        </a:lnSpc>
                        <a:spcBef>
                          <a:spcPts val="0"/>
                        </a:spcBef>
                        <a:spcAft>
                          <a:spcPts val="0"/>
                        </a:spcAft>
                        <a:buNone/>
                      </a:pPr>
                      <a:r>
                        <a:rPr lang="en-US" sz="1400" b="0" i="0" u="none" strike="noStrike" baseline="0" noProof="0">
                          <a:latin typeface="Calibri"/>
                        </a:rPr>
                        <a:t>Easy to configure custom scenarios e.g. search indexes and visualizations for any scenarios that might be helpful or needed in the future.</a:t>
                      </a:r>
                      <a:endParaRPr lang="en-US"/>
                    </a:p>
                    <a:p>
                      <a:pPr lvl="0" algn="l">
                        <a:lnSpc>
                          <a:spcPct val="100000"/>
                        </a:lnSpc>
                        <a:spcBef>
                          <a:spcPts val="0"/>
                        </a:spcBef>
                        <a:spcAft>
                          <a:spcPts val="0"/>
                        </a:spcAft>
                        <a:buNone/>
                      </a:pPr>
                      <a:r>
                        <a:rPr lang="en-US" sz="1400" b="0" i="0" u="none" strike="noStrike" baseline="0" noProof="0">
                          <a:latin typeface="Calibri"/>
                        </a:rPr>
                        <a:t>Search algorithms are much faster than any other product in the market </a:t>
                      </a:r>
                      <a:endParaRPr lang="en-US"/>
                    </a:p>
                    <a:p>
                      <a:pPr lvl="0" algn="l">
                        <a:lnSpc>
                          <a:spcPct val="100000"/>
                        </a:lnSpc>
                        <a:spcBef>
                          <a:spcPts val="0"/>
                        </a:spcBef>
                        <a:spcAft>
                          <a:spcPts val="0"/>
                        </a:spcAft>
                        <a:buNone/>
                      </a:pPr>
                      <a:r>
                        <a:rPr lang="en-US" sz="1400" b="0" i="0" u="none" strike="noStrike" baseline="0" noProof="0">
                          <a:latin typeface="Calibri"/>
                        </a:rPr>
                        <a:t>Widely used across multiple organizations across the globe</a:t>
                      </a:r>
                      <a:endParaRPr lang="en-US"/>
                    </a:p>
                  </a:txBody>
                  <a:tcPr/>
                </a:tc>
                <a:extLst>
                  <a:ext uri="{0D108BD9-81ED-4DB2-BD59-A6C34878D82A}">
                    <a16:rowId xmlns:a16="http://schemas.microsoft.com/office/drawing/2014/main" val="2826438196"/>
                  </a:ext>
                </a:extLst>
              </a:tr>
              <a:tr h="711830">
                <a:tc>
                  <a:txBody>
                    <a:bodyPr/>
                    <a:lstStyle/>
                    <a:p>
                      <a:r>
                        <a:rPr lang="en-US" sz="1400" b="1"/>
                        <a:t>Applicable To:</a:t>
                      </a:r>
                    </a:p>
                    <a:p>
                      <a:r>
                        <a:rPr lang="en-US" sz="1400" b="0"/>
                        <a:t>(project, vertical, global)</a:t>
                      </a:r>
                    </a:p>
                  </a:txBody>
                  <a:tcPr>
                    <a:solidFill>
                      <a:schemeClr val="bg1">
                        <a:lumMod val="95000"/>
                      </a:schemeClr>
                    </a:solidFill>
                  </a:tcPr>
                </a:tc>
                <a:tc>
                  <a:txBody>
                    <a:bodyPr/>
                    <a:lstStyle/>
                    <a:p>
                      <a:r>
                        <a:rPr lang="en-US" sz="1400"/>
                        <a:t>Customer Info</a:t>
                      </a:r>
                    </a:p>
                  </a:txBody>
                  <a:tcPr/>
                </a:tc>
                <a:extLst>
                  <a:ext uri="{0D108BD9-81ED-4DB2-BD59-A6C34878D82A}">
                    <a16:rowId xmlns:a16="http://schemas.microsoft.com/office/drawing/2014/main" val="3842505726"/>
                  </a:ext>
                </a:extLst>
              </a:tr>
              <a:tr h="318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Owned By:</a:t>
                      </a:r>
                      <a:endParaRPr lang="en-US" sz="1400"/>
                    </a:p>
                  </a:txBody>
                  <a:tcPr>
                    <a:solidFill>
                      <a:schemeClr val="bg1">
                        <a:lumMod val="95000"/>
                      </a:schemeClr>
                    </a:solidFill>
                  </a:tcPr>
                </a:tc>
                <a:tc>
                  <a:txBody>
                    <a:bodyPr/>
                    <a:lstStyle/>
                    <a:p>
                      <a:r>
                        <a:rPr lang="en-US" sz="1400"/>
                        <a:t>Customer Info – Siddhartha Das</a:t>
                      </a:r>
                    </a:p>
                  </a:txBody>
                  <a:tcPr/>
                </a:tc>
                <a:extLst>
                  <a:ext uri="{0D108BD9-81ED-4DB2-BD59-A6C34878D82A}">
                    <a16:rowId xmlns:a16="http://schemas.microsoft.com/office/drawing/2014/main" val="357994736"/>
                  </a:ext>
                </a:extLst>
              </a:tr>
            </a:tbl>
          </a:graphicData>
        </a:graphic>
      </p:graphicFrame>
    </p:spTree>
    <p:extLst>
      <p:ext uri="{BB962C8B-B14F-4D97-AF65-F5344CB8AC3E}">
        <p14:creationId xmlns:p14="http://schemas.microsoft.com/office/powerpoint/2010/main" val="587208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60397"/>
            <a:ext cx="5762625" cy="720725"/>
          </a:xfrm>
        </p:spPr>
        <p:txBody>
          <a:bodyPr/>
          <a:lstStyle/>
          <a:p>
            <a:r>
              <a:rPr lang="en-US">
                <a:solidFill>
                  <a:schemeClr val="tx1"/>
                </a:solidFill>
              </a:rPr>
              <a:t>Known error database/ Knowledge database</a:t>
            </a:r>
          </a:p>
        </p:txBody>
      </p:sp>
      <p:sp>
        <p:nvSpPr>
          <p:cNvPr id="5" name="Subtitle 4"/>
          <p:cNvSpPr>
            <a:spLocks noGrp="1"/>
          </p:cNvSpPr>
          <p:nvPr>
            <p:ph type="subTitle" idx="1"/>
          </p:nvPr>
        </p:nvSpPr>
        <p:spPr>
          <a:xfrm>
            <a:off x="457199" y="5423996"/>
            <a:ext cx="2924176" cy="538653"/>
          </a:xfrm>
        </p:spPr>
        <p:txBody>
          <a:bodyPr>
            <a:normAutofit/>
          </a:bodyPr>
          <a:lstStyle/>
          <a:p>
            <a:r>
              <a:rPr lang="en-US" sz="2000" err="1">
                <a:solidFill>
                  <a:schemeClr val="tx1"/>
                </a:solidFill>
              </a:rPr>
              <a:t>OrderManagement</a:t>
            </a:r>
            <a:r>
              <a:rPr lang="en-US" sz="2000">
                <a:solidFill>
                  <a:schemeClr val="tx1"/>
                </a:solidFill>
              </a:rPr>
              <a:t> Team</a:t>
            </a:r>
          </a:p>
        </p:txBody>
      </p:sp>
    </p:spTree>
    <p:extLst>
      <p:ext uri="{BB962C8B-B14F-4D97-AF65-F5344CB8AC3E}">
        <p14:creationId xmlns:p14="http://schemas.microsoft.com/office/powerpoint/2010/main" val="3790526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484460" y="-113145"/>
            <a:ext cx="11127356" cy="1026192"/>
            <a:chOff x="484460" y="-113145"/>
            <a:chExt cx="11127356" cy="1026192"/>
          </a:xfrm>
        </p:grpSpPr>
        <p:sp>
          <p:nvSpPr>
            <p:cNvPr id="21" name="Rectangle 20"/>
            <p:cNvSpPr/>
            <p:nvPr/>
          </p:nvSpPr>
          <p:spPr>
            <a:xfrm>
              <a:off x="484460" y="266716"/>
              <a:ext cx="11127356" cy="646331"/>
            </a:xfrm>
            <a:prstGeom prst="rect">
              <a:avLst/>
            </a:prstGeom>
            <a:no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w="22225">
                    <a:solidFill>
                      <a:srgbClr val="ED7D31"/>
                    </a:solidFill>
                    <a:prstDash val="solid"/>
                  </a:ln>
                  <a:solidFill>
                    <a:srgbClr val="ED7D31">
                      <a:lumMod val="40000"/>
                      <a:lumOff val="60000"/>
                    </a:srgbClr>
                  </a:solidFill>
                  <a:effectLst/>
                  <a:uLnTx/>
                  <a:uFillTx/>
                  <a:latin typeface="Calibri" panose="020F0502020204030204"/>
                  <a:ea typeface="+mn-ea"/>
                  <a:cs typeface="+mn-cs"/>
                </a:rPr>
                <a:t>My    Idea is… </a:t>
              </a:r>
              <a:r>
                <a:rPr kumimoji="0" lang="en-IN" sz="3600" b="1" i="0" u="none" strike="noStrike" kern="1200" cap="none" spc="0" normalizeH="0" baseline="0" noProof="0">
                  <a:ln w="22225">
                    <a:solidFill>
                      <a:srgbClr val="ED7D31"/>
                    </a:solidFill>
                    <a:prstDash val="solid"/>
                  </a:ln>
                  <a:solidFill>
                    <a:srgbClr val="00B050"/>
                  </a:solidFill>
                  <a:effectLst/>
                  <a:uLnTx/>
                  <a:uFillTx/>
                  <a:latin typeface="Calibri" panose="020F0502020204030204"/>
                  <a:ea typeface="+mn-ea"/>
                  <a:cs typeface="+mn-cs"/>
                </a:rPr>
                <a:t>Know error database/ Knowledge database</a:t>
              </a:r>
              <a:r>
                <a:rPr kumimoji="0" lang="en-US" sz="3600" b="1" i="0" u="none" strike="noStrike" kern="1200" cap="none" spc="0" normalizeH="0" baseline="0" noProof="0">
                  <a:ln w="22225">
                    <a:solidFill>
                      <a:srgbClr val="ED7D31"/>
                    </a:solidFill>
                    <a:prstDash val="solid"/>
                  </a:ln>
                  <a:solidFill>
                    <a:srgbClr val="FF0000"/>
                  </a:solidFill>
                  <a:effectLst/>
                  <a:uLnTx/>
                  <a:uFillTx/>
                  <a:latin typeface="Calibri" panose="020F0502020204030204"/>
                  <a:ea typeface="+mn-ea"/>
                  <a:cs typeface="+mn-cs"/>
                </a:rPr>
                <a:t>  </a:t>
              </a:r>
            </a:p>
          </p:txBody>
        </p:sp>
        <p:pic>
          <p:nvPicPr>
            <p:cNvPr id="22" name="Picture 21"/>
            <p:cNvPicPr>
              <a:picLocks noChangeAspect="1"/>
            </p:cNvPicPr>
            <p:nvPr/>
          </p:nvPicPr>
          <p:blipFill>
            <a:blip r:embed="rId3">
              <a:clrChange>
                <a:clrFrom>
                  <a:srgbClr val="FFFFFF"/>
                </a:clrFrom>
                <a:clrTo>
                  <a:srgbClr val="FFFFFF">
                    <a:alpha val="0"/>
                  </a:srgbClr>
                </a:clrTo>
              </a:clrChange>
            </a:blip>
            <a:stretch>
              <a:fillRect/>
            </a:stretch>
          </p:blipFill>
          <p:spPr>
            <a:xfrm>
              <a:off x="713338" y="-113145"/>
              <a:ext cx="1461971" cy="1026191"/>
            </a:xfrm>
            <a:prstGeom prst="rect">
              <a:avLst/>
            </a:prstGeom>
          </p:spPr>
        </p:pic>
      </p:grpSp>
      <p:pic>
        <p:nvPicPr>
          <p:cNvPr id="24" name="Picture 23"/>
          <p:cNvPicPr>
            <a:picLocks noChangeAspect="1"/>
          </p:cNvPicPr>
          <p:nvPr/>
        </p:nvPicPr>
        <p:blipFill>
          <a:blip r:embed="rId4"/>
          <a:stretch>
            <a:fillRect/>
          </a:stretch>
        </p:blipFill>
        <p:spPr>
          <a:xfrm>
            <a:off x="11550316" y="0"/>
            <a:ext cx="628650" cy="61912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464135596"/>
              </p:ext>
            </p:extLst>
          </p:nvPr>
        </p:nvGraphicFramePr>
        <p:xfrm>
          <a:off x="668961" y="1403937"/>
          <a:ext cx="10942855" cy="4614056"/>
        </p:xfrm>
        <a:graphic>
          <a:graphicData uri="http://schemas.openxmlformats.org/drawingml/2006/table">
            <a:tbl>
              <a:tblPr firstRow="1" bandRow="1">
                <a:tableStyleId>{69012ECD-51FC-41F1-AA8D-1B2483CD663E}</a:tableStyleId>
              </a:tblPr>
              <a:tblGrid>
                <a:gridCol w="1808481">
                  <a:extLst>
                    <a:ext uri="{9D8B030D-6E8A-4147-A177-3AD203B41FA5}">
                      <a16:colId xmlns:a16="http://schemas.microsoft.com/office/drawing/2014/main" val="4088917603"/>
                    </a:ext>
                  </a:extLst>
                </a:gridCol>
                <a:gridCol w="9134374">
                  <a:extLst>
                    <a:ext uri="{9D8B030D-6E8A-4147-A177-3AD203B41FA5}">
                      <a16:colId xmlns:a16="http://schemas.microsoft.com/office/drawing/2014/main" val="677329390"/>
                    </a:ext>
                  </a:extLst>
                </a:gridCol>
              </a:tblGrid>
              <a:tr h="355915">
                <a:tc>
                  <a:txBody>
                    <a:bodyPr/>
                    <a:lstStyle/>
                    <a:p>
                      <a:endParaRPr lang="en-US"/>
                    </a:p>
                  </a:txBody>
                  <a:tcPr/>
                </a:tc>
                <a:tc>
                  <a:txBody>
                    <a:bodyPr/>
                    <a:lstStyle/>
                    <a:p>
                      <a:r>
                        <a:rPr lang="en-US"/>
                        <a:t> </a:t>
                      </a:r>
                    </a:p>
                  </a:txBody>
                  <a:tcPr/>
                </a:tc>
                <a:extLst>
                  <a:ext uri="{0D108BD9-81ED-4DB2-BD59-A6C34878D82A}">
                    <a16:rowId xmlns:a16="http://schemas.microsoft.com/office/drawing/2014/main" val="1237974250"/>
                  </a:ext>
                </a:extLst>
              </a:tr>
              <a:tr h="318232">
                <a:tc>
                  <a:txBody>
                    <a:bodyPr/>
                    <a:lstStyle/>
                    <a:p>
                      <a:r>
                        <a:rPr lang="en-US" sz="1400" b="1"/>
                        <a:t>Title:</a:t>
                      </a:r>
                    </a:p>
                  </a:txBody>
                  <a:tcPr>
                    <a:solidFill>
                      <a:schemeClr val="bg1">
                        <a:lumMod val="95000"/>
                      </a:schemeClr>
                    </a:solidFill>
                  </a:tcPr>
                </a:tc>
                <a:tc>
                  <a:txBody>
                    <a:bodyPr/>
                    <a:lstStyle/>
                    <a:p>
                      <a:r>
                        <a:rPr lang="en-IN" sz="1800" b="0" i="0" kern="1200">
                          <a:solidFill>
                            <a:schemeClr val="tx1"/>
                          </a:solidFill>
                          <a:effectLst/>
                          <a:latin typeface="+mn-lt"/>
                          <a:ea typeface="+mn-ea"/>
                          <a:cs typeface="+mn-cs"/>
                        </a:rPr>
                        <a:t>Know error database/ Knowledge database</a:t>
                      </a:r>
                      <a:endParaRPr lang="en-US" sz="1800" b="0" i="0" kern="1200">
                        <a:solidFill>
                          <a:schemeClr val="tx1"/>
                        </a:solidFill>
                        <a:effectLst/>
                        <a:latin typeface="+mn-lt"/>
                        <a:ea typeface="+mn-ea"/>
                        <a:cs typeface="+mn-cs"/>
                      </a:endParaRPr>
                    </a:p>
                  </a:txBody>
                  <a:tcPr/>
                </a:tc>
                <a:extLst>
                  <a:ext uri="{0D108BD9-81ED-4DB2-BD59-A6C34878D82A}">
                    <a16:rowId xmlns:a16="http://schemas.microsoft.com/office/drawing/2014/main" val="600215312"/>
                  </a:ext>
                </a:extLst>
              </a:tr>
              <a:tr h="318232">
                <a:tc>
                  <a:txBody>
                    <a:bodyPr/>
                    <a:lstStyle/>
                    <a:p>
                      <a:r>
                        <a:rPr lang="en-US" sz="1400" b="1"/>
                        <a:t>Idea Type:</a:t>
                      </a:r>
                    </a:p>
                  </a:txBody>
                  <a:tcPr>
                    <a:solidFill>
                      <a:schemeClr val="bg1">
                        <a:lumMod val="95000"/>
                      </a:schemeClr>
                    </a:solidFill>
                  </a:tcPr>
                </a:tc>
                <a:tc>
                  <a:txBody>
                    <a:bodyPr/>
                    <a:lstStyle/>
                    <a:p>
                      <a:r>
                        <a:rPr lang="en-US" sz="1400"/>
                        <a:t>Incremental </a:t>
                      </a:r>
                      <a:r>
                        <a:rPr lang="en-US" sz="1400" baseline="0"/>
                        <a:t>/ Disruptive Innovation</a:t>
                      </a:r>
                      <a:endParaRPr lang="en-US" sz="1400"/>
                    </a:p>
                  </a:txBody>
                  <a:tcPr/>
                </a:tc>
                <a:extLst>
                  <a:ext uri="{0D108BD9-81ED-4DB2-BD59-A6C34878D82A}">
                    <a16:rowId xmlns:a16="http://schemas.microsoft.com/office/drawing/2014/main" val="1318910378"/>
                  </a:ext>
                </a:extLst>
              </a:tr>
              <a:tr h="1569672">
                <a:tc>
                  <a:txBody>
                    <a:bodyPr/>
                    <a:lstStyle/>
                    <a:p>
                      <a:r>
                        <a:rPr lang="en-US" sz="1400" b="1"/>
                        <a:t>Idea</a:t>
                      </a:r>
                      <a:r>
                        <a:rPr lang="en-US" sz="1400" b="1" baseline="0"/>
                        <a:t> Description:</a:t>
                      </a:r>
                      <a:endParaRPr lang="en-US" sz="1400" b="1"/>
                    </a:p>
                  </a:txBody>
                  <a:tcPr>
                    <a:solidFill>
                      <a:schemeClr val="bg1">
                        <a:lumMod val="95000"/>
                      </a:schemeClr>
                    </a:solidFill>
                  </a:tcPr>
                </a:tc>
                <a:tc>
                  <a:txBody>
                    <a:bodyPr/>
                    <a:lstStyle/>
                    <a:p>
                      <a:r>
                        <a:rPr lang="en-US" sz="1400"/>
                        <a:t>The production support team will face many issues which re-occurs sometimes. We will create one Wikipedia for our project where we will store all our know issues. If we face any issue we can search the Wikipedia with some search options so that we will get the similar issues with the resolution.</a:t>
                      </a:r>
                    </a:p>
                  </a:txBody>
                  <a:tcPr/>
                </a:tc>
                <a:extLst>
                  <a:ext uri="{0D108BD9-81ED-4DB2-BD59-A6C34878D82A}">
                    <a16:rowId xmlns:a16="http://schemas.microsoft.com/office/drawing/2014/main" val="1774144195"/>
                  </a:ext>
                </a:extLst>
              </a:tr>
              <a:tr h="919447">
                <a:tc>
                  <a:txBody>
                    <a:bodyPr/>
                    <a:lstStyle/>
                    <a:p>
                      <a:r>
                        <a:rPr lang="en-US" sz="1400" b="1"/>
                        <a:t>Benefits:</a:t>
                      </a:r>
                    </a:p>
                    <a:p>
                      <a:r>
                        <a:rPr lang="en-US" sz="1400" b="0"/>
                        <a:t>(in terms of money, effort or user experience)</a:t>
                      </a:r>
                    </a:p>
                  </a:txBody>
                  <a:tcPr>
                    <a:solidFill>
                      <a:schemeClr val="bg1">
                        <a:lumMod val="95000"/>
                      </a:schemeClr>
                    </a:solidFill>
                  </a:tcPr>
                </a:tc>
                <a:tc>
                  <a:txBody>
                    <a:bodyPr/>
                    <a:lstStyle/>
                    <a:p>
                      <a:r>
                        <a:rPr lang="en-US" sz="1400"/>
                        <a:t>Reduce the time to fix the issue in production. It will improve the resource utilization. Reduce the manual effort to fix the known issue.</a:t>
                      </a:r>
                    </a:p>
                  </a:txBody>
                  <a:tcPr/>
                </a:tc>
                <a:extLst>
                  <a:ext uri="{0D108BD9-81ED-4DB2-BD59-A6C34878D82A}">
                    <a16:rowId xmlns:a16="http://schemas.microsoft.com/office/drawing/2014/main" val="2826438196"/>
                  </a:ext>
                </a:extLst>
              </a:tr>
              <a:tr h="711830">
                <a:tc>
                  <a:txBody>
                    <a:bodyPr/>
                    <a:lstStyle/>
                    <a:p>
                      <a:r>
                        <a:rPr lang="en-US" sz="1400" b="1"/>
                        <a:t>Applicable To:</a:t>
                      </a:r>
                    </a:p>
                    <a:p>
                      <a:r>
                        <a:rPr lang="en-US" sz="1400" b="0"/>
                        <a:t>(project, vertical, global)</a:t>
                      </a:r>
                    </a:p>
                  </a:txBody>
                  <a:tcPr>
                    <a:solidFill>
                      <a:schemeClr val="bg1">
                        <a:lumMod val="95000"/>
                      </a:schemeClr>
                    </a:solidFill>
                  </a:tcPr>
                </a:tc>
                <a:tc>
                  <a:txBody>
                    <a:bodyPr/>
                    <a:lstStyle/>
                    <a:p>
                      <a:r>
                        <a:rPr lang="en-US" sz="1400"/>
                        <a:t>Project</a:t>
                      </a:r>
                    </a:p>
                  </a:txBody>
                  <a:tcPr/>
                </a:tc>
                <a:extLst>
                  <a:ext uri="{0D108BD9-81ED-4DB2-BD59-A6C34878D82A}">
                    <a16:rowId xmlns:a16="http://schemas.microsoft.com/office/drawing/2014/main" val="3842505726"/>
                  </a:ext>
                </a:extLst>
              </a:tr>
              <a:tr h="318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Owned By:</a:t>
                      </a:r>
                      <a:endParaRPr lang="en-US" sz="1400"/>
                    </a:p>
                  </a:txBody>
                  <a:tcPr>
                    <a:solidFill>
                      <a:schemeClr val="bg1">
                        <a:lumMod val="95000"/>
                      </a:schemeClr>
                    </a:solidFill>
                  </a:tcPr>
                </a:tc>
                <a:tc>
                  <a:txBody>
                    <a:bodyPr/>
                    <a:lstStyle/>
                    <a:p>
                      <a:r>
                        <a:rPr lang="en-US" sz="1400"/>
                        <a:t>DSG – Order-Management Team  </a:t>
                      </a:r>
                    </a:p>
                  </a:txBody>
                  <a:tcPr/>
                </a:tc>
                <a:extLst>
                  <a:ext uri="{0D108BD9-81ED-4DB2-BD59-A6C34878D82A}">
                    <a16:rowId xmlns:a16="http://schemas.microsoft.com/office/drawing/2014/main" val="357994736"/>
                  </a:ext>
                </a:extLst>
              </a:tr>
            </a:tbl>
          </a:graphicData>
        </a:graphic>
      </p:graphicFrame>
      <p:sp>
        <p:nvSpPr>
          <p:cNvPr id="8" name="TextBox 7"/>
          <p:cNvSpPr txBox="1"/>
          <p:nvPr/>
        </p:nvSpPr>
        <p:spPr>
          <a:xfrm>
            <a:off x="545960" y="6484690"/>
            <a:ext cx="1106585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0C0"/>
                </a:solidFill>
                <a:effectLst/>
                <a:uLnTx/>
                <a:uFillTx/>
                <a:latin typeface="Calibri" panose="020F0502020204030204"/>
                <a:ea typeface="+mn-ea"/>
                <a:cs typeface="+mn-cs"/>
              </a:rPr>
              <a:t>Note:</a:t>
            </a:r>
            <a:r>
              <a:rPr kumimoji="0" lang="en-US" sz="1200" b="0" i="0" u="none" strike="noStrike" kern="1200" cap="none" spc="0" normalizeH="0" baseline="0" noProof="0">
                <a:ln>
                  <a:noFill/>
                </a:ln>
                <a:solidFill>
                  <a:srgbClr val="0070C0"/>
                </a:solidFill>
                <a:effectLst/>
                <a:uLnTx/>
                <a:uFillTx/>
                <a:latin typeface="Calibri" panose="020F0502020204030204"/>
                <a:ea typeface="+mn-ea"/>
                <a:cs typeface="+mn-cs"/>
              </a:rPr>
              <a:t> </a:t>
            </a:r>
            <a:r>
              <a:rPr kumimoji="0" lang="en-US" sz="1200" b="1" i="0" u="none" strike="noStrike" kern="1200" cap="none" spc="0" normalizeH="0" baseline="0" noProof="0">
                <a:ln>
                  <a:noFill/>
                </a:ln>
                <a:solidFill>
                  <a:srgbClr val="0070C0"/>
                </a:solidFill>
                <a:effectLst/>
                <a:uLnTx/>
                <a:uFillTx/>
                <a:latin typeface="Calibri" panose="020F0502020204030204"/>
                <a:ea typeface="+mn-ea"/>
                <a:cs typeface="+mn-cs"/>
              </a:rPr>
              <a:t>Add slides to this presentation to provide details about the idea. Having a proof of concept/working model to demonstrate would be an added advantage.</a:t>
            </a:r>
          </a:p>
        </p:txBody>
      </p:sp>
    </p:spTree>
    <p:extLst>
      <p:ext uri="{BB962C8B-B14F-4D97-AF65-F5344CB8AC3E}">
        <p14:creationId xmlns:p14="http://schemas.microsoft.com/office/powerpoint/2010/main" val="3620586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7987" y="404813"/>
            <a:ext cx="7945437" cy="339725"/>
          </a:xfrm>
        </p:spPr>
        <p:txBody>
          <a:bodyPr vert="horz" lIns="0" tIns="0" rIns="0" bIns="0" rtlCol="0" anchor="t">
            <a:normAutofit fontScale="90000"/>
          </a:bodyPr>
          <a:lstStyle/>
          <a:p>
            <a:pPr marL="171450" indent="-171450">
              <a:spcAft>
                <a:spcPts val="600"/>
              </a:spcAft>
            </a:pPr>
            <a:r>
              <a:rPr lang="en-US" sz="2400" b="1"/>
              <a:t>Overview of known error database / Knowledge database</a:t>
            </a:r>
            <a:br>
              <a:rPr lang="en-US" sz="2400" b="1"/>
            </a:br>
            <a:endParaRPr lang="en-US" sz="2400" b="1"/>
          </a:p>
        </p:txBody>
      </p:sp>
      <p:sp>
        <p:nvSpPr>
          <p:cNvPr id="6" name="Rectangle 5"/>
          <p:cNvSpPr/>
          <p:nvPr/>
        </p:nvSpPr>
        <p:spPr>
          <a:xfrm>
            <a:off x="1026073" y="902636"/>
            <a:ext cx="8968672" cy="907941"/>
          </a:xfrm>
          <a:prstGeom prst="rect">
            <a:avLst/>
          </a:prstGeom>
        </p:spPr>
        <p:txBody>
          <a:bodyPr wrap="square" anchor="t">
            <a:spAutoFit/>
          </a:bodyPr>
          <a:lstStyle/>
          <a:p>
            <a:pPr marL="171450" indent="-171450">
              <a:spcAft>
                <a:spcPts val="600"/>
              </a:spcAft>
              <a:buFont typeface="Arial" panose="020B0604020202020204" pitchFamily="34" charset="0"/>
              <a:buChar char="•"/>
            </a:pPr>
            <a:r>
              <a:rPr lang="en-US" sz="1600"/>
              <a:t>Known error database / Knowledge database</a:t>
            </a:r>
            <a:r>
              <a:rPr lang="en-US" sz="1600">
                <a:latin typeface="Arial"/>
                <a:cs typeface="Arial"/>
              </a:rPr>
              <a:t> can be used as the Wikipedia for the OMNI team.</a:t>
            </a:r>
          </a:p>
          <a:p>
            <a:pPr marL="171450" indent="-171450">
              <a:spcAft>
                <a:spcPts val="600"/>
              </a:spcAft>
              <a:buFont typeface="Arial" panose="020B0604020202020204" pitchFamily="34" charset="0"/>
              <a:buChar char="•"/>
            </a:pPr>
            <a:r>
              <a:rPr lang="en-US" sz="1600">
                <a:latin typeface="Arial"/>
                <a:cs typeface="Arial"/>
              </a:rPr>
              <a:t>Team member can directly go to knowledge database application and check the know errors if any issues occur in production/ non-production environments.</a:t>
            </a:r>
          </a:p>
        </p:txBody>
      </p:sp>
      <p:sp>
        <p:nvSpPr>
          <p:cNvPr id="2" name="Title 3">
            <a:extLst>
              <a:ext uri="{FF2B5EF4-FFF2-40B4-BE49-F238E27FC236}">
                <a16:creationId xmlns:a16="http://schemas.microsoft.com/office/drawing/2014/main" id="{08BE8878-EDB6-4765-B0AC-4F525EE4D4F1}"/>
              </a:ext>
            </a:extLst>
          </p:cNvPr>
          <p:cNvSpPr txBox="1">
            <a:spLocks/>
          </p:cNvSpPr>
          <p:nvPr/>
        </p:nvSpPr>
        <p:spPr>
          <a:xfrm>
            <a:off x="455612" y="2000250"/>
            <a:ext cx="6477232" cy="315913"/>
          </a:xfrm>
          <a:prstGeom prst="rect">
            <a:avLst/>
          </a:prstGeom>
        </p:spPr>
        <p:txBody>
          <a:bodyPr vert="horz" lIns="0" tIns="0" rIns="0" bIns="0" rtlCol="0" anchor="t">
            <a:normAutofit lnSpcReduction="10000"/>
          </a:bodyPr>
          <a:lstStyle>
            <a:lvl1pPr algn="l" defTabSz="914400" rtl="0" eaLnBrk="1" latinLnBrk="0" hangingPunct="1">
              <a:lnSpc>
                <a:spcPct val="90000"/>
              </a:lnSpc>
              <a:spcBef>
                <a:spcPct val="0"/>
              </a:spcBef>
              <a:buNone/>
              <a:defRPr lang="pt-PT" sz="4400" kern="1200" dirty="0">
                <a:solidFill>
                  <a:schemeClr val="tx1"/>
                </a:solidFill>
                <a:latin typeface="+mj-lt"/>
                <a:ea typeface="+mj-ea"/>
                <a:cs typeface="+mj-cs"/>
              </a:defRPr>
            </a:lvl1pPr>
          </a:lstStyle>
          <a:p>
            <a:pPr marL="171450" indent="-171450">
              <a:spcAft>
                <a:spcPts val="600"/>
              </a:spcAft>
            </a:pPr>
            <a:r>
              <a:rPr lang="en-US" sz="2400" b="1"/>
              <a:t>Current Scenario</a:t>
            </a:r>
          </a:p>
        </p:txBody>
      </p:sp>
      <p:sp>
        <p:nvSpPr>
          <p:cNvPr id="5" name="Rectangle 4">
            <a:extLst>
              <a:ext uri="{FF2B5EF4-FFF2-40B4-BE49-F238E27FC236}">
                <a16:creationId xmlns:a16="http://schemas.microsoft.com/office/drawing/2014/main" id="{40C39213-8D64-4850-AC0E-521CA0042E95}"/>
              </a:ext>
            </a:extLst>
          </p:cNvPr>
          <p:cNvSpPr/>
          <p:nvPr/>
        </p:nvSpPr>
        <p:spPr>
          <a:xfrm>
            <a:off x="1080553" y="2469981"/>
            <a:ext cx="9211433" cy="1877437"/>
          </a:xfrm>
          <a:prstGeom prst="rect">
            <a:avLst/>
          </a:prstGeom>
        </p:spPr>
        <p:txBody>
          <a:bodyPr wrap="square" anchor="t">
            <a:spAutoFit/>
          </a:bodyPr>
          <a:lstStyle/>
          <a:p>
            <a:pPr marL="171450" indent="-171450">
              <a:spcAft>
                <a:spcPts val="600"/>
              </a:spcAft>
              <a:buFont typeface="Arial" panose="020B0604020202020204" pitchFamily="34" charset="0"/>
              <a:buChar char="•"/>
            </a:pPr>
            <a:r>
              <a:rPr lang="en-US" sz="1600"/>
              <a:t>The production support team will face many issues which re-occurs sometimes. Our idea is to create one Wikipedia for our project where we will store all the known issues.</a:t>
            </a:r>
          </a:p>
          <a:p>
            <a:pPr marL="171450" indent="-171450">
              <a:spcAft>
                <a:spcPts val="600"/>
              </a:spcAft>
              <a:buFont typeface="Arial" panose="020B0604020202020204" pitchFamily="34" charset="0"/>
              <a:buChar char="•"/>
            </a:pPr>
            <a:r>
              <a:rPr lang="en-US" sz="1600"/>
              <a:t>For an Ops member this task takes around 15-20 min for each P2/P1 PIER tickets.</a:t>
            </a:r>
            <a:endParaRPr lang="en-US" sz="1600">
              <a:cs typeface="Calibri"/>
            </a:endParaRPr>
          </a:p>
          <a:p>
            <a:pPr marL="171450" indent="-171450">
              <a:spcAft>
                <a:spcPts val="600"/>
              </a:spcAft>
              <a:buFont typeface="Arial" panose="020B0604020202020204" pitchFamily="34" charset="0"/>
              <a:buChar char="•"/>
            </a:pPr>
            <a:r>
              <a:rPr lang="en-US" sz="1600"/>
              <a:t>    One resource should work on these tickets every day.</a:t>
            </a:r>
            <a:endParaRPr lang="en-US" sz="1600">
              <a:cs typeface="Calibri"/>
            </a:endParaRPr>
          </a:p>
          <a:p>
            <a:pPr marL="171450" indent="-171450">
              <a:spcAft>
                <a:spcPts val="600"/>
              </a:spcAft>
              <a:buFont typeface="Arial" panose="020B0604020202020204" pitchFamily="34" charset="0"/>
              <a:buChar char="•"/>
            </a:pPr>
            <a:r>
              <a:rPr lang="en-US" sz="1600"/>
              <a:t>Human involvement is often prone to errors and delayed response.</a:t>
            </a:r>
            <a:endParaRPr lang="en-US" sz="1600">
              <a:cs typeface="Calibri"/>
            </a:endParaRPr>
          </a:p>
          <a:p>
            <a:pPr marL="171450" indent="-171450">
              <a:spcAft>
                <a:spcPts val="600"/>
              </a:spcAft>
              <a:buFont typeface="Arial" panose="020B0604020202020204" pitchFamily="34" charset="0"/>
              <a:buChar char="•"/>
            </a:pPr>
            <a:r>
              <a:rPr lang="en-US" sz="1600"/>
              <a:t>Utilization of the member to the productivity goes </a:t>
            </a:r>
            <a:r>
              <a:rPr lang="en-US" sz="1600" b="1" u="sng"/>
              <a:t>DOWN</a:t>
            </a:r>
            <a:endParaRPr lang="en-US" sz="1600" b="1" u="sng">
              <a:cs typeface="Calibri"/>
            </a:endParaRPr>
          </a:p>
        </p:txBody>
      </p:sp>
      <p:sp>
        <p:nvSpPr>
          <p:cNvPr id="9" name="Title 2">
            <a:extLst>
              <a:ext uri="{FF2B5EF4-FFF2-40B4-BE49-F238E27FC236}">
                <a16:creationId xmlns:a16="http://schemas.microsoft.com/office/drawing/2014/main" id="{FEADBB91-097D-44D4-8359-41E5BA6F5E8C}"/>
              </a:ext>
            </a:extLst>
          </p:cNvPr>
          <p:cNvSpPr txBox="1">
            <a:spLocks/>
          </p:cNvSpPr>
          <p:nvPr/>
        </p:nvSpPr>
        <p:spPr>
          <a:xfrm>
            <a:off x="495300" y="4421188"/>
            <a:ext cx="6469295" cy="363538"/>
          </a:xfrm>
          <a:prstGeom prst="rect">
            <a:avLst/>
          </a:prstGeom>
        </p:spPr>
        <p:txBody>
          <a:bodyPr vert="horz" lIns="0" tIns="0" rIns="0" bIns="0" rtlCol="0" anchor="t">
            <a:normAutofit fontScale="97500"/>
          </a:bodyPr>
          <a:lstStyle>
            <a:lvl1pPr algn="l" defTabSz="914400" rtl="0" eaLnBrk="1" latinLnBrk="0" hangingPunct="1">
              <a:lnSpc>
                <a:spcPct val="90000"/>
              </a:lnSpc>
              <a:spcBef>
                <a:spcPct val="0"/>
              </a:spcBef>
              <a:buNone/>
              <a:defRPr lang="pt-PT" sz="4400" kern="1200" dirty="0">
                <a:solidFill>
                  <a:schemeClr val="tx1"/>
                </a:solidFill>
                <a:latin typeface="+mj-lt"/>
                <a:ea typeface="+mj-ea"/>
                <a:cs typeface="+mj-cs"/>
              </a:defRPr>
            </a:lvl1pPr>
          </a:lstStyle>
          <a:p>
            <a:r>
              <a:rPr lang="en-US" sz="2400" b="1"/>
              <a:t>Proposed Scenario</a:t>
            </a:r>
          </a:p>
        </p:txBody>
      </p:sp>
      <p:sp>
        <p:nvSpPr>
          <p:cNvPr id="11" name="Rectangle 10">
            <a:extLst>
              <a:ext uri="{FF2B5EF4-FFF2-40B4-BE49-F238E27FC236}">
                <a16:creationId xmlns:a16="http://schemas.microsoft.com/office/drawing/2014/main" id="{B54C33B3-FD57-4BC2-BFAA-520FE81CC2E7}"/>
              </a:ext>
            </a:extLst>
          </p:cNvPr>
          <p:cNvSpPr/>
          <p:nvPr/>
        </p:nvSpPr>
        <p:spPr>
          <a:xfrm>
            <a:off x="1077687" y="4866521"/>
            <a:ext cx="8917423" cy="1308050"/>
          </a:xfrm>
          <a:prstGeom prst="rect">
            <a:avLst/>
          </a:prstGeom>
        </p:spPr>
        <p:txBody>
          <a:bodyPr wrap="square" anchor="t">
            <a:spAutoFit/>
          </a:bodyPr>
          <a:lstStyle/>
          <a:p>
            <a:pPr marL="285750" indent="-285750">
              <a:spcAft>
                <a:spcPts val="600"/>
              </a:spcAft>
              <a:buFont typeface="Arial" panose="020B0604020202020204" pitchFamily="34" charset="0"/>
              <a:buChar char="•"/>
            </a:pPr>
            <a:r>
              <a:rPr lang="en-US" sz="1600"/>
              <a:t>We are planning to implement this as a Wikipedia where we can search for any issues/errors</a:t>
            </a:r>
          </a:p>
          <a:p>
            <a:pPr marL="285750" indent="-285750">
              <a:spcAft>
                <a:spcPts val="600"/>
              </a:spcAft>
              <a:buFont typeface="Arial" panose="020B0604020202020204" pitchFamily="34" charset="0"/>
              <a:buChar char="•"/>
            </a:pPr>
            <a:r>
              <a:rPr lang="en-US" sz="1600"/>
              <a:t>This is the java-based application.</a:t>
            </a:r>
            <a:endParaRPr lang="en-US" sz="1600">
              <a:cs typeface="Calibri"/>
            </a:endParaRPr>
          </a:p>
          <a:p>
            <a:pPr marL="285750" indent="-285750">
              <a:spcAft>
                <a:spcPts val="600"/>
              </a:spcAft>
              <a:buFont typeface="Arial" panose="020B0604020202020204" pitchFamily="34" charset="0"/>
              <a:buChar char="•"/>
            </a:pPr>
            <a:r>
              <a:rPr lang="en-US" sz="1600"/>
              <a:t>Utilization of the member to the productivity goes </a:t>
            </a:r>
            <a:r>
              <a:rPr lang="en-US" sz="1600" b="1" u="sng"/>
              <a:t>UP</a:t>
            </a:r>
            <a:r>
              <a:rPr lang="en-US" sz="1600"/>
              <a:t>.</a:t>
            </a:r>
            <a:endParaRPr lang="en-US" sz="1600">
              <a:cs typeface="Calibri"/>
            </a:endParaRPr>
          </a:p>
          <a:p>
            <a:pPr marL="285750" indent="-285750">
              <a:spcAft>
                <a:spcPts val="600"/>
              </a:spcAft>
              <a:buFont typeface="Arial" panose="020B0604020202020204" pitchFamily="34" charset="0"/>
              <a:buChar char="•"/>
            </a:pPr>
            <a:r>
              <a:rPr lang="en-IN" sz="1600"/>
              <a:t>Zoho Wiki (an easy-to-use knowledge management tool for teams)</a:t>
            </a:r>
            <a:endParaRPr lang="en-US" sz="1600"/>
          </a:p>
        </p:txBody>
      </p:sp>
    </p:spTree>
    <p:extLst>
      <p:ext uri="{BB962C8B-B14F-4D97-AF65-F5344CB8AC3E}">
        <p14:creationId xmlns:p14="http://schemas.microsoft.com/office/powerpoint/2010/main" val="3427198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 &amp; 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75" y="1062037"/>
            <a:ext cx="7334250" cy="4733925"/>
          </a:xfrm>
          <a:prstGeom prst="rect">
            <a:avLst/>
          </a:prstGeom>
        </p:spPr>
      </p:pic>
    </p:spTree>
    <p:extLst>
      <p:ext uri="{BB962C8B-B14F-4D97-AF65-F5344CB8AC3E}">
        <p14:creationId xmlns:p14="http://schemas.microsoft.com/office/powerpoint/2010/main" val="24984924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02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60397"/>
            <a:ext cx="5762625" cy="720725"/>
          </a:xfrm>
        </p:spPr>
        <p:txBody>
          <a:bodyPr/>
          <a:lstStyle/>
          <a:p>
            <a:r>
              <a:rPr lang="en-US" sz="2800">
                <a:latin typeface="Arial" pitchFamily="34" charset="0"/>
                <a:cs typeface="Arial" pitchFamily="34" charset="0"/>
              </a:rPr>
              <a:t>Automation of production deployments with CI/CD</a:t>
            </a:r>
            <a:endParaRPr lang="en-US">
              <a:solidFill>
                <a:schemeClr val="tx1"/>
              </a:solidFill>
            </a:endParaRPr>
          </a:p>
        </p:txBody>
      </p:sp>
      <p:sp>
        <p:nvSpPr>
          <p:cNvPr id="5" name="Subtitle 4"/>
          <p:cNvSpPr>
            <a:spLocks noGrp="1"/>
          </p:cNvSpPr>
          <p:nvPr>
            <p:ph type="subTitle" idx="1"/>
          </p:nvPr>
        </p:nvSpPr>
        <p:spPr>
          <a:xfrm>
            <a:off x="457199" y="5423996"/>
            <a:ext cx="2924176" cy="538653"/>
          </a:xfrm>
        </p:spPr>
        <p:txBody>
          <a:bodyPr>
            <a:normAutofit/>
          </a:bodyPr>
          <a:lstStyle/>
          <a:p>
            <a:r>
              <a:rPr lang="en-US" sz="2000" err="1">
                <a:solidFill>
                  <a:schemeClr val="tx1"/>
                </a:solidFill>
              </a:rPr>
              <a:t>OrderManagement</a:t>
            </a:r>
            <a:r>
              <a:rPr lang="en-US" sz="2000">
                <a:solidFill>
                  <a:schemeClr val="tx1"/>
                </a:solidFill>
              </a:rPr>
              <a:t> Team</a:t>
            </a:r>
          </a:p>
        </p:txBody>
      </p:sp>
    </p:spTree>
    <p:extLst>
      <p:ext uri="{BB962C8B-B14F-4D97-AF65-F5344CB8AC3E}">
        <p14:creationId xmlns:p14="http://schemas.microsoft.com/office/powerpoint/2010/main" val="422358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484460" y="-113145"/>
            <a:ext cx="10008506" cy="1026192"/>
            <a:chOff x="484460" y="-113145"/>
            <a:chExt cx="10008506" cy="1026192"/>
          </a:xfrm>
        </p:grpSpPr>
        <p:sp>
          <p:nvSpPr>
            <p:cNvPr id="21" name="Rectangle 20"/>
            <p:cNvSpPr/>
            <p:nvPr/>
          </p:nvSpPr>
          <p:spPr>
            <a:xfrm>
              <a:off x="484460" y="266716"/>
              <a:ext cx="10008506" cy="646331"/>
            </a:xfrm>
            <a:prstGeom prst="rect">
              <a:avLst/>
            </a:prstGeom>
            <a:no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w="22225">
                    <a:solidFill>
                      <a:srgbClr val="ED7D31"/>
                    </a:solidFill>
                    <a:prstDash val="solid"/>
                  </a:ln>
                  <a:solidFill>
                    <a:srgbClr val="ED7D31">
                      <a:lumMod val="40000"/>
                      <a:lumOff val="60000"/>
                    </a:srgbClr>
                  </a:solidFill>
                  <a:effectLst/>
                  <a:uLnTx/>
                  <a:uFillTx/>
                  <a:latin typeface="Calibri" panose="020F0502020204030204"/>
                  <a:ea typeface="+mn-ea"/>
                  <a:cs typeface="+mn-cs"/>
                </a:rPr>
                <a:t>My    Idea is… </a:t>
              </a:r>
              <a:r>
                <a:rPr kumimoji="0" lang="en-IN" sz="3600" b="1" i="0" u="none" strike="noStrike" kern="1200" cap="none" spc="0" normalizeH="0" baseline="0" noProof="0">
                  <a:ln w="22225">
                    <a:solidFill>
                      <a:srgbClr val="ED7D31"/>
                    </a:solidFill>
                    <a:prstDash val="solid"/>
                  </a:ln>
                  <a:solidFill>
                    <a:srgbClr val="00B050"/>
                  </a:solidFill>
                  <a:effectLst/>
                  <a:uLnTx/>
                  <a:uFillTx/>
                  <a:latin typeface="Calibri" panose="020F0502020204030204"/>
                  <a:ea typeface="+mn-ea"/>
                  <a:cs typeface="+mn-cs"/>
                </a:rPr>
                <a:t>Automating Production Deployments</a:t>
              </a:r>
              <a:endParaRPr kumimoji="0" lang="en-US" sz="3600" b="1" i="0" u="none" strike="noStrike" kern="1200" cap="none" spc="0" normalizeH="0" baseline="0" noProof="0">
                <a:ln w="22225">
                  <a:solidFill>
                    <a:srgbClr val="ED7D31"/>
                  </a:solidFill>
                  <a:prstDash val="solid"/>
                </a:ln>
                <a:solidFill>
                  <a:srgbClr val="00B050"/>
                </a:solidFill>
                <a:effectLst/>
                <a:uLnTx/>
                <a:uFillTx/>
                <a:latin typeface="Calibri" panose="020F0502020204030204"/>
                <a:ea typeface="+mn-ea"/>
                <a:cs typeface="+mn-cs"/>
              </a:endParaRPr>
            </a:p>
          </p:txBody>
        </p:sp>
        <p:pic>
          <p:nvPicPr>
            <p:cNvPr id="22" name="Picture 21"/>
            <p:cNvPicPr>
              <a:picLocks noChangeAspect="1"/>
            </p:cNvPicPr>
            <p:nvPr/>
          </p:nvPicPr>
          <p:blipFill>
            <a:blip r:embed="rId3">
              <a:clrChange>
                <a:clrFrom>
                  <a:srgbClr val="FFFFFF"/>
                </a:clrFrom>
                <a:clrTo>
                  <a:srgbClr val="FFFFFF">
                    <a:alpha val="0"/>
                  </a:srgbClr>
                </a:clrTo>
              </a:clrChange>
            </a:blip>
            <a:stretch>
              <a:fillRect/>
            </a:stretch>
          </p:blipFill>
          <p:spPr>
            <a:xfrm>
              <a:off x="713338" y="-113145"/>
              <a:ext cx="1461971" cy="1026191"/>
            </a:xfrm>
            <a:prstGeom prst="rect">
              <a:avLst/>
            </a:prstGeom>
          </p:spPr>
        </p:pic>
      </p:grpSp>
      <p:pic>
        <p:nvPicPr>
          <p:cNvPr id="24" name="Picture 23"/>
          <p:cNvPicPr>
            <a:picLocks noChangeAspect="1"/>
          </p:cNvPicPr>
          <p:nvPr/>
        </p:nvPicPr>
        <p:blipFill>
          <a:blip r:embed="rId4"/>
          <a:stretch>
            <a:fillRect/>
          </a:stretch>
        </p:blipFill>
        <p:spPr>
          <a:xfrm>
            <a:off x="11550316" y="0"/>
            <a:ext cx="628650" cy="61912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4269932534"/>
              </p:ext>
            </p:extLst>
          </p:nvPr>
        </p:nvGraphicFramePr>
        <p:xfrm>
          <a:off x="607461" y="1095928"/>
          <a:ext cx="10942855" cy="4691058"/>
        </p:xfrm>
        <a:graphic>
          <a:graphicData uri="http://schemas.openxmlformats.org/drawingml/2006/table">
            <a:tbl>
              <a:tblPr firstRow="1" bandRow="1">
                <a:tableStyleId>{69012ECD-51FC-41F1-AA8D-1B2483CD663E}</a:tableStyleId>
              </a:tblPr>
              <a:tblGrid>
                <a:gridCol w="1808481">
                  <a:extLst>
                    <a:ext uri="{9D8B030D-6E8A-4147-A177-3AD203B41FA5}">
                      <a16:colId xmlns:a16="http://schemas.microsoft.com/office/drawing/2014/main" val="4088917603"/>
                    </a:ext>
                  </a:extLst>
                </a:gridCol>
                <a:gridCol w="9134374">
                  <a:extLst>
                    <a:ext uri="{9D8B030D-6E8A-4147-A177-3AD203B41FA5}">
                      <a16:colId xmlns:a16="http://schemas.microsoft.com/office/drawing/2014/main" val="677329390"/>
                    </a:ext>
                  </a:extLst>
                </a:gridCol>
              </a:tblGrid>
              <a:tr h="355915">
                <a:tc>
                  <a:txBody>
                    <a:bodyPr/>
                    <a:lstStyle/>
                    <a:p>
                      <a:endParaRPr lang="en-US"/>
                    </a:p>
                  </a:txBody>
                  <a:tcPr/>
                </a:tc>
                <a:tc>
                  <a:txBody>
                    <a:bodyPr/>
                    <a:lstStyle/>
                    <a:p>
                      <a:r>
                        <a:rPr lang="en-US"/>
                        <a:t> </a:t>
                      </a:r>
                    </a:p>
                  </a:txBody>
                  <a:tcPr/>
                </a:tc>
                <a:extLst>
                  <a:ext uri="{0D108BD9-81ED-4DB2-BD59-A6C34878D82A}">
                    <a16:rowId xmlns:a16="http://schemas.microsoft.com/office/drawing/2014/main" val="1237974250"/>
                  </a:ext>
                </a:extLst>
              </a:tr>
              <a:tr h="318232">
                <a:tc>
                  <a:txBody>
                    <a:bodyPr/>
                    <a:lstStyle/>
                    <a:p>
                      <a:r>
                        <a:rPr lang="en-US" sz="1400" b="1"/>
                        <a:t>Title:</a:t>
                      </a:r>
                    </a:p>
                  </a:txBody>
                  <a:tcPr>
                    <a:solidFill>
                      <a:schemeClr val="bg1">
                        <a:lumMod val="95000"/>
                      </a:schemeClr>
                    </a:solidFill>
                  </a:tcPr>
                </a:tc>
                <a:tc>
                  <a:txBody>
                    <a:bodyPr/>
                    <a:lstStyle/>
                    <a:p>
                      <a:r>
                        <a:rPr lang="en-US" sz="1800" b="0" i="0" kern="1200">
                          <a:solidFill>
                            <a:schemeClr val="tx1"/>
                          </a:solidFill>
                          <a:effectLst/>
                          <a:latin typeface="+mn-lt"/>
                          <a:ea typeface="+mn-ea"/>
                          <a:cs typeface="+mn-cs"/>
                        </a:rPr>
                        <a:t>Automating Production Deployments</a:t>
                      </a:r>
                    </a:p>
                  </a:txBody>
                  <a:tcPr/>
                </a:tc>
                <a:extLst>
                  <a:ext uri="{0D108BD9-81ED-4DB2-BD59-A6C34878D82A}">
                    <a16:rowId xmlns:a16="http://schemas.microsoft.com/office/drawing/2014/main" val="600215312"/>
                  </a:ext>
                </a:extLst>
              </a:tr>
              <a:tr h="318232">
                <a:tc>
                  <a:txBody>
                    <a:bodyPr/>
                    <a:lstStyle/>
                    <a:p>
                      <a:r>
                        <a:rPr lang="en-US" sz="1400" b="1"/>
                        <a:t>Idea Type:</a:t>
                      </a:r>
                    </a:p>
                  </a:txBody>
                  <a:tcPr>
                    <a:solidFill>
                      <a:schemeClr val="bg1">
                        <a:lumMod val="95000"/>
                      </a:schemeClr>
                    </a:solidFill>
                  </a:tcPr>
                </a:tc>
                <a:tc>
                  <a:txBody>
                    <a:bodyPr/>
                    <a:lstStyle/>
                    <a:p>
                      <a:r>
                        <a:rPr lang="en-US" sz="1400"/>
                        <a:t>Incremental </a:t>
                      </a:r>
                      <a:r>
                        <a:rPr lang="en-US" sz="1400" baseline="0"/>
                        <a:t>/ Disruptive Innovation</a:t>
                      </a:r>
                      <a:endParaRPr lang="en-US" sz="1400"/>
                    </a:p>
                  </a:txBody>
                  <a:tcPr/>
                </a:tc>
                <a:extLst>
                  <a:ext uri="{0D108BD9-81ED-4DB2-BD59-A6C34878D82A}">
                    <a16:rowId xmlns:a16="http://schemas.microsoft.com/office/drawing/2014/main" val="1318910378"/>
                  </a:ext>
                </a:extLst>
              </a:tr>
              <a:tr h="1646674">
                <a:tc>
                  <a:txBody>
                    <a:bodyPr/>
                    <a:lstStyle/>
                    <a:p>
                      <a:r>
                        <a:rPr lang="en-US" sz="1400" b="1"/>
                        <a:t>Idea</a:t>
                      </a:r>
                      <a:r>
                        <a:rPr lang="en-US" sz="1400" b="1" baseline="0"/>
                        <a:t> Description:</a:t>
                      </a:r>
                      <a:endParaRPr lang="en-US" sz="1400" b="1"/>
                    </a:p>
                  </a:txBody>
                  <a:tcPr>
                    <a:solidFill>
                      <a:schemeClr val="bg1">
                        <a:lumMod val="95000"/>
                      </a:schemeClr>
                    </a:solidFill>
                  </a:tcPr>
                </a:tc>
                <a:tc>
                  <a:txBody>
                    <a:bodyPr/>
                    <a:lstStyle/>
                    <a:p>
                      <a:r>
                        <a:rPr lang="en-US" sz="1400"/>
                        <a:t>Automating the production deployment end to end. Currently we are doing it on the approval basis where it involves the different level of approval from management. We can have the new features as and when they are developed, now these things are getting delayed because of the monthly deployments.</a:t>
                      </a:r>
                    </a:p>
                  </a:txBody>
                  <a:tcPr/>
                </a:tc>
                <a:extLst>
                  <a:ext uri="{0D108BD9-81ED-4DB2-BD59-A6C34878D82A}">
                    <a16:rowId xmlns:a16="http://schemas.microsoft.com/office/drawing/2014/main" val="1774144195"/>
                  </a:ext>
                </a:extLst>
              </a:tr>
              <a:tr h="919447">
                <a:tc>
                  <a:txBody>
                    <a:bodyPr/>
                    <a:lstStyle/>
                    <a:p>
                      <a:r>
                        <a:rPr lang="en-US" sz="1400" b="1"/>
                        <a:t>Benefits:</a:t>
                      </a:r>
                    </a:p>
                    <a:p>
                      <a:r>
                        <a:rPr lang="en-US" sz="1400" b="0"/>
                        <a:t>(in terms of money, effort or user experience)</a:t>
                      </a:r>
                    </a:p>
                  </a:txBody>
                  <a:tcPr>
                    <a:solidFill>
                      <a:schemeClr val="bg1">
                        <a:lumMod val="95000"/>
                      </a:schemeClr>
                    </a:solidFill>
                  </a:tcPr>
                </a:tc>
                <a:tc>
                  <a:txBody>
                    <a:bodyPr/>
                    <a:lstStyle/>
                    <a:p>
                      <a:r>
                        <a:rPr lang="en-US" sz="1400"/>
                        <a:t>Manual intervention can be removed. New features will be available to customer immediately. Approval process will be removed.</a:t>
                      </a:r>
                    </a:p>
                  </a:txBody>
                  <a:tcPr/>
                </a:tc>
                <a:extLst>
                  <a:ext uri="{0D108BD9-81ED-4DB2-BD59-A6C34878D82A}">
                    <a16:rowId xmlns:a16="http://schemas.microsoft.com/office/drawing/2014/main" val="2826438196"/>
                  </a:ext>
                </a:extLst>
              </a:tr>
              <a:tr h="686033">
                <a:tc>
                  <a:txBody>
                    <a:bodyPr/>
                    <a:lstStyle/>
                    <a:p>
                      <a:r>
                        <a:rPr lang="en-US" sz="1400" b="1"/>
                        <a:t>Applicable To:</a:t>
                      </a:r>
                    </a:p>
                    <a:p>
                      <a:r>
                        <a:rPr lang="en-US" sz="1400" b="0"/>
                        <a:t>(project, vertical, global)</a:t>
                      </a:r>
                    </a:p>
                  </a:txBody>
                  <a:tcPr>
                    <a:solidFill>
                      <a:schemeClr val="bg1">
                        <a:lumMod val="95000"/>
                      </a:schemeClr>
                    </a:solidFill>
                  </a:tcPr>
                </a:tc>
                <a:tc>
                  <a:txBody>
                    <a:bodyPr/>
                    <a:lstStyle/>
                    <a:p>
                      <a:r>
                        <a:rPr lang="en-US" sz="1400"/>
                        <a:t>Project</a:t>
                      </a:r>
                    </a:p>
                  </a:txBody>
                  <a:tcPr/>
                </a:tc>
                <a:extLst>
                  <a:ext uri="{0D108BD9-81ED-4DB2-BD59-A6C34878D82A}">
                    <a16:rowId xmlns:a16="http://schemas.microsoft.com/office/drawing/2014/main" val="3842505726"/>
                  </a:ext>
                </a:extLst>
              </a:tr>
              <a:tr h="318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Owned By:</a:t>
                      </a:r>
                      <a:endParaRPr lang="en-US" sz="1400"/>
                    </a:p>
                  </a:txBody>
                  <a:tcPr>
                    <a:solidFill>
                      <a:schemeClr val="bg1">
                        <a:lumMod val="95000"/>
                      </a:schemeClr>
                    </a:solidFill>
                  </a:tcPr>
                </a:tc>
                <a:tc>
                  <a:txBody>
                    <a:bodyPr/>
                    <a:lstStyle/>
                    <a:p>
                      <a:r>
                        <a:rPr lang="en-US" sz="1400"/>
                        <a:t>DSG – OrderManagement Team ( Krishnamurthy G)</a:t>
                      </a:r>
                    </a:p>
                  </a:txBody>
                  <a:tcPr/>
                </a:tc>
                <a:extLst>
                  <a:ext uri="{0D108BD9-81ED-4DB2-BD59-A6C34878D82A}">
                    <a16:rowId xmlns:a16="http://schemas.microsoft.com/office/drawing/2014/main" val="357994736"/>
                  </a:ext>
                </a:extLst>
              </a:tr>
            </a:tbl>
          </a:graphicData>
        </a:graphic>
      </p:graphicFrame>
      <p:sp>
        <p:nvSpPr>
          <p:cNvPr id="8" name="TextBox 7"/>
          <p:cNvSpPr txBox="1"/>
          <p:nvPr/>
        </p:nvSpPr>
        <p:spPr>
          <a:xfrm>
            <a:off x="545960" y="6484690"/>
            <a:ext cx="1106585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0C0"/>
                </a:solidFill>
                <a:effectLst/>
                <a:uLnTx/>
                <a:uFillTx/>
                <a:latin typeface="Calibri" panose="020F0502020204030204"/>
                <a:ea typeface="+mn-ea"/>
                <a:cs typeface="+mn-cs"/>
              </a:rPr>
              <a:t>Note:</a:t>
            </a:r>
            <a:r>
              <a:rPr kumimoji="0" lang="en-US" sz="1200" b="0" i="0" u="none" strike="noStrike" kern="1200" cap="none" spc="0" normalizeH="0" baseline="0" noProof="0">
                <a:ln>
                  <a:noFill/>
                </a:ln>
                <a:solidFill>
                  <a:srgbClr val="0070C0"/>
                </a:solidFill>
                <a:effectLst/>
                <a:uLnTx/>
                <a:uFillTx/>
                <a:latin typeface="Calibri" panose="020F0502020204030204"/>
                <a:ea typeface="+mn-ea"/>
                <a:cs typeface="+mn-cs"/>
              </a:rPr>
              <a:t> </a:t>
            </a:r>
            <a:r>
              <a:rPr kumimoji="0" lang="en-US" sz="1200" b="1" i="0" u="none" strike="noStrike" kern="1200" cap="none" spc="0" normalizeH="0" baseline="0" noProof="0">
                <a:ln>
                  <a:noFill/>
                </a:ln>
                <a:solidFill>
                  <a:srgbClr val="0070C0"/>
                </a:solidFill>
                <a:effectLst/>
                <a:uLnTx/>
                <a:uFillTx/>
                <a:latin typeface="Calibri" panose="020F0502020204030204"/>
                <a:ea typeface="+mn-ea"/>
                <a:cs typeface="+mn-cs"/>
              </a:rPr>
              <a:t>Add slides to this presentation to provide details about the idea. Having a proof of concept/working model to demonstrate would be an added advantage.</a:t>
            </a:r>
          </a:p>
        </p:txBody>
      </p:sp>
    </p:spTree>
    <p:extLst>
      <p:ext uri="{BB962C8B-B14F-4D97-AF65-F5344CB8AC3E}">
        <p14:creationId xmlns:p14="http://schemas.microsoft.com/office/powerpoint/2010/main" val="78297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425" y="2166938"/>
            <a:ext cx="6477232" cy="411163"/>
          </a:xfrm>
        </p:spPr>
        <p:txBody>
          <a:bodyPr/>
          <a:lstStyle/>
          <a:p>
            <a:pPr marL="171450" indent="-171450">
              <a:spcAft>
                <a:spcPts val="600"/>
              </a:spcAft>
            </a:pPr>
            <a:r>
              <a:rPr lang="en-US" sz="2400" b="1"/>
              <a:t>Current Scenario</a:t>
            </a:r>
          </a:p>
        </p:txBody>
      </p:sp>
      <p:sp>
        <p:nvSpPr>
          <p:cNvPr id="16" name="Rectangle 15"/>
          <p:cNvSpPr/>
          <p:nvPr/>
        </p:nvSpPr>
        <p:spPr>
          <a:xfrm>
            <a:off x="778928" y="2648749"/>
            <a:ext cx="10806870" cy="1569660"/>
          </a:xfrm>
          <a:prstGeom prst="rect">
            <a:avLst/>
          </a:prstGeom>
        </p:spPr>
        <p:txBody>
          <a:bodyPr wrap="square" anchor="t">
            <a:spAutoFit/>
          </a:bodyPr>
          <a:lstStyle/>
          <a:p>
            <a:pPr marL="342900" indent="-342900">
              <a:buAutoNum type="arabicParenR"/>
            </a:pPr>
            <a:r>
              <a:rPr lang="en-US" sz="1600"/>
              <a:t>Currently we don’t have the CI/CD pipeline for the production deployments. We have set of Jenkins jobs to perform production deployments.</a:t>
            </a:r>
            <a:endParaRPr lang="en-US" sz="1600">
              <a:cs typeface="Calibri"/>
            </a:endParaRPr>
          </a:p>
          <a:p>
            <a:pPr marL="342900" indent="-342900">
              <a:buAutoNum type="arabicParenR"/>
            </a:pPr>
            <a:r>
              <a:rPr lang="en-US" sz="1600"/>
              <a:t>We need to spend almost 20-30 mins for artifacts generation for every production release.</a:t>
            </a:r>
            <a:endParaRPr lang="en-US" sz="1600">
              <a:cs typeface="Calibri"/>
            </a:endParaRPr>
          </a:p>
          <a:p>
            <a:pPr marL="342900" indent="-342900">
              <a:buAutoNum type="arabicParenR"/>
            </a:pPr>
            <a:r>
              <a:rPr lang="en-US" sz="1600"/>
              <a:t>Post deployment we need to spend almost 1 hour for the verification which can be automate.</a:t>
            </a:r>
            <a:endParaRPr lang="en-US" sz="1600">
              <a:cs typeface="Calibri"/>
            </a:endParaRPr>
          </a:p>
          <a:p>
            <a:endParaRPr lang="en-US" sz="1600"/>
          </a:p>
          <a:p>
            <a:r>
              <a:rPr lang="en-US" sz="1600"/>
              <a:t>Here is the current production deployment view:</a:t>
            </a:r>
          </a:p>
        </p:txBody>
      </p:sp>
      <p:pic>
        <p:nvPicPr>
          <p:cNvPr id="2" name="Picture 1">
            <a:extLst>
              <a:ext uri="{FF2B5EF4-FFF2-40B4-BE49-F238E27FC236}">
                <a16:creationId xmlns:a16="http://schemas.microsoft.com/office/drawing/2014/main" id="{8D4FAC90-D68D-4B0B-B921-ECEE8667F0B9}"/>
              </a:ext>
            </a:extLst>
          </p:cNvPr>
          <p:cNvPicPr>
            <a:picLocks noChangeAspect="1"/>
          </p:cNvPicPr>
          <p:nvPr/>
        </p:nvPicPr>
        <p:blipFill>
          <a:blip r:embed="rId3"/>
          <a:stretch>
            <a:fillRect/>
          </a:stretch>
        </p:blipFill>
        <p:spPr>
          <a:xfrm>
            <a:off x="1091666" y="4510087"/>
            <a:ext cx="9211433" cy="2021154"/>
          </a:xfrm>
          <a:prstGeom prst="rect">
            <a:avLst/>
          </a:prstGeom>
        </p:spPr>
      </p:pic>
      <p:sp>
        <p:nvSpPr>
          <p:cNvPr id="3" name="Title 2">
            <a:extLst>
              <a:ext uri="{FF2B5EF4-FFF2-40B4-BE49-F238E27FC236}">
                <a16:creationId xmlns:a16="http://schemas.microsoft.com/office/drawing/2014/main" id="{581417BA-7F6A-4199-B3E1-8E634597E71E}"/>
              </a:ext>
            </a:extLst>
          </p:cNvPr>
          <p:cNvSpPr txBox="1">
            <a:spLocks/>
          </p:cNvSpPr>
          <p:nvPr/>
        </p:nvSpPr>
        <p:spPr>
          <a:xfrm>
            <a:off x="376238" y="222250"/>
            <a:ext cx="7192962" cy="419100"/>
          </a:xfrm>
          <a:prstGeom prst="rect">
            <a:avLst/>
          </a:prstGeom>
        </p:spPr>
        <p:txBody>
          <a:bodyPr vert="horz" lIns="0" tIns="0" rIns="0" bIns="0" rtlCol="0" anchor="t">
            <a:normAutofit fontScale="62500" lnSpcReduction="20000"/>
          </a:bodyPr>
          <a:lstStyle>
            <a:lvl1pPr algn="l" defTabSz="914400" rtl="0" eaLnBrk="1" latinLnBrk="0" hangingPunct="1">
              <a:lnSpc>
                <a:spcPct val="90000"/>
              </a:lnSpc>
              <a:spcBef>
                <a:spcPct val="0"/>
              </a:spcBef>
              <a:buNone/>
              <a:defRPr lang="pt-PT" sz="4400" kern="1200" dirty="0">
                <a:solidFill>
                  <a:schemeClr val="tx1"/>
                </a:solidFill>
                <a:latin typeface="+mj-lt"/>
                <a:ea typeface="+mj-ea"/>
                <a:cs typeface="+mj-cs"/>
              </a:defRPr>
            </a:lvl1pPr>
          </a:lstStyle>
          <a:p>
            <a:pPr marL="171450" indent="-171450">
              <a:lnSpc>
                <a:spcPct val="110000"/>
              </a:lnSpc>
              <a:spcAft>
                <a:spcPts val="600"/>
              </a:spcAft>
            </a:pPr>
            <a:r>
              <a:rPr lang="en-US" sz="2400" b="1"/>
              <a:t>Overview of Automating Production Deployments</a:t>
            </a:r>
            <a:br>
              <a:rPr lang="en-US" sz="2400" b="1"/>
            </a:br>
            <a:endParaRPr lang="en-US" sz="2400" b="1"/>
          </a:p>
        </p:txBody>
      </p:sp>
      <p:sp>
        <p:nvSpPr>
          <p:cNvPr id="6" name="Rectangle 5">
            <a:extLst>
              <a:ext uri="{FF2B5EF4-FFF2-40B4-BE49-F238E27FC236}">
                <a16:creationId xmlns:a16="http://schemas.microsoft.com/office/drawing/2014/main" id="{0D7E7A9E-B481-41C3-9BF8-1D2599ACC6EF}"/>
              </a:ext>
            </a:extLst>
          </p:cNvPr>
          <p:cNvSpPr/>
          <p:nvPr/>
        </p:nvSpPr>
        <p:spPr>
          <a:xfrm>
            <a:off x="811760" y="707886"/>
            <a:ext cx="8968672" cy="1354217"/>
          </a:xfrm>
          <a:prstGeom prst="rect">
            <a:avLst/>
          </a:prstGeom>
        </p:spPr>
        <p:txBody>
          <a:bodyPr wrap="square">
            <a:spAutoFit/>
          </a:bodyPr>
          <a:lstStyle/>
          <a:p>
            <a:pPr marL="342900" indent="-342900">
              <a:buAutoNum type="arabicParenR"/>
            </a:pPr>
            <a:r>
              <a:rPr lang="en-US" sz="1600"/>
              <a:t>Automating the production deployment with CI/CD pipeline. We are planning to use GITLAB for the CI/CD pipeline implementation. </a:t>
            </a:r>
          </a:p>
          <a:p>
            <a:pPr marL="342900" indent="-342900">
              <a:buAutoNum type="arabicParenR"/>
            </a:pPr>
            <a:r>
              <a:rPr lang="en-US" sz="1600"/>
              <a:t>Currently we don’t have the CI/CD pipeline for the production deployments. We have set of Jenkins jobs to perform production deployments.</a:t>
            </a:r>
          </a:p>
          <a:p>
            <a:pPr marL="342900" indent="-342900">
              <a:buAutoNum type="arabicParenR"/>
            </a:pPr>
            <a:r>
              <a:rPr lang="en-US" sz="1600"/>
              <a:t>We need to spend almost 20-30 mins for artifacts generation for every production release.</a:t>
            </a:r>
          </a:p>
        </p:txBody>
      </p:sp>
    </p:spTree>
    <p:extLst>
      <p:ext uri="{BB962C8B-B14F-4D97-AF65-F5344CB8AC3E}">
        <p14:creationId xmlns:p14="http://schemas.microsoft.com/office/powerpoint/2010/main" val="187769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1F27-5A2D-4EED-A8A3-4DB80DDB278E}"/>
              </a:ext>
            </a:extLst>
          </p:cNvPr>
          <p:cNvSpPr>
            <a:spLocks noGrp="1"/>
          </p:cNvSpPr>
          <p:nvPr>
            <p:ph type="title"/>
          </p:nvPr>
        </p:nvSpPr>
        <p:spPr>
          <a:xfrm>
            <a:off x="407988" y="3016250"/>
            <a:ext cx="6477232" cy="307975"/>
          </a:xfrm>
        </p:spPr>
        <p:txBody>
          <a:bodyPr vert="horz" lIns="0" tIns="0" rIns="0" bIns="0" rtlCol="0" anchor="t">
            <a:normAutofit/>
          </a:bodyPr>
          <a:lstStyle/>
          <a:p>
            <a:r>
              <a:rPr lang="en-US" sz="2200" b="1"/>
              <a:t>CI/CD Flow For Production Deployment</a:t>
            </a:r>
          </a:p>
        </p:txBody>
      </p:sp>
      <p:pic>
        <p:nvPicPr>
          <p:cNvPr id="3" name="Content Placeholder 3">
            <a:extLst>
              <a:ext uri="{FF2B5EF4-FFF2-40B4-BE49-F238E27FC236}">
                <a16:creationId xmlns:a16="http://schemas.microsoft.com/office/drawing/2014/main" id="{932BB42D-E848-4821-9229-E1C8B4041889}"/>
              </a:ext>
            </a:extLst>
          </p:cNvPr>
          <p:cNvPicPr>
            <a:picLocks noChangeAspect="1"/>
          </p:cNvPicPr>
          <p:nvPr/>
        </p:nvPicPr>
        <p:blipFill>
          <a:blip r:embed="rId2"/>
          <a:stretch>
            <a:fillRect/>
          </a:stretch>
        </p:blipFill>
        <p:spPr>
          <a:xfrm>
            <a:off x="614364" y="3567114"/>
            <a:ext cx="11182349" cy="3000830"/>
          </a:xfrm>
          <a:prstGeom prst="rect">
            <a:avLst/>
          </a:prstGeom>
        </p:spPr>
      </p:pic>
      <p:sp>
        <p:nvSpPr>
          <p:cNvPr id="5" name="Title 2">
            <a:extLst>
              <a:ext uri="{FF2B5EF4-FFF2-40B4-BE49-F238E27FC236}">
                <a16:creationId xmlns:a16="http://schemas.microsoft.com/office/drawing/2014/main" id="{DF5CF2A7-E28D-4893-8BE9-C636ED5369BB}"/>
              </a:ext>
            </a:extLst>
          </p:cNvPr>
          <p:cNvSpPr txBox="1">
            <a:spLocks/>
          </p:cNvSpPr>
          <p:nvPr/>
        </p:nvSpPr>
        <p:spPr>
          <a:xfrm>
            <a:off x="407988" y="293688"/>
            <a:ext cx="6477232" cy="395288"/>
          </a:xfrm>
          <a:prstGeom prst="rect">
            <a:avLst/>
          </a:prstGeom>
        </p:spPr>
        <p:txBody>
          <a:bodyPr vert="horz" lIns="0" tIns="0" rIns="0" bIns="0" rtlCol="0" anchor="t">
            <a:normAutofit fontScale="77500" lnSpcReduction="20000"/>
          </a:bodyPr>
          <a:lstStyle>
            <a:lvl1pPr algn="l" defTabSz="914400" rtl="0" eaLnBrk="1" latinLnBrk="0" hangingPunct="1">
              <a:lnSpc>
                <a:spcPct val="90000"/>
              </a:lnSpc>
              <a:spcBef>
                <a:spcPct val="0"/>
              </a:spcBef>
              <a:buNone/>
              <a:defRPr lang="pt-PT" sz="4400" kern="1200" dirty="0">
                <a:solidFill>
                  <a:schemeClr val="tx1"/>
                </a:solidFill>
                <a:latin typeface="+mj-lt"/>
                <a:ea typeface="+mj-ea"/>
                <a:cs typeface="+mj-cs"/>
              </a:defRPr>
            </a:lvl1pPr>
          </a:lstStyle>
          <a:p>
            <a:r>
              <a:rPr lang="en-US" sz="2200" b="1"/>
              <a:t>Proposed Scenario</a:t>
            </a:r>
            <a:br>
              <a:rPr lang="en-US" sz="2200" b="1"/>
            </a:br>
            <a:endParaRPr lang="en-US" sz="2200" b="1"/>
          </a:p>
        </p:txBody>
      </p:sp>
      <p:sp>
        <p:nvSpPr>
          <p:cNvPr id="7" name="Rectangle 6">
            <a:extLst>
              <a:ext uri="{FF2B5EF4-FFF2-40B4-BE49-F238E27FC236}">
                <a16:creationId xmlns:a16="http://schemas.microsoft.com/office/drawing/2014/main" id="{43A9604D-0646-4B6C-89F6-92E622762C64}"/>
              </a:ext>
            </a:extLst>
          </p:cNvPr>
          <p:cNvSpPr/>
          <p:nvPr/>
        </p:nvSpPr>
        <p:spPr>
          <a:xfrm>
            <a:off x="760187" y="778709"/>
            <a:ext cx="8917423" cy="1954381"/>
          </a:xfrm>
          <a:prstGeom prst="rect">
            <a:avLst/>
          </a:prstGeom>
        </p:spPr>
        <p:txBody>
          <a:bodyPr wrap="square">
            <a:spAutoFit/>
          </a:bodyPr>
          <a:lstStyle/>
          <a:p>
            <a:pPr marL="285750" indent="-285750">
              <a:spcAft>
                <a:spcPts val="600"/>
              </a:spcAft>
              <a:buFont typeface="Arial" panose="020B0604020202020204" pitchFamily="34" charset="0"/>
              <a:buChar char="•"/>
            </a:pPr>
            <a:r>
              <a:rPr lang="en-US" sz="1600"/>
              <a:t>CI/CD pipeline</a:t>
            </a:r>
          </a:p>
          <a:p>
            <a:pPr marL="285750" indent="-285750">
              <a:spcAft>
                <a:spcPts val="600"/>
              </a:spcAft>
              <a:buFont typeface="Arial" panose="020B0604020202020204" pitchFamily="34" charset="0"/>
              <a:buChar char="•"/>
            </a:pPr>
            <a:r>
              <a:rPr lang="en-US" sz="1600"/>
              <a:t>This will remove the artifacts generation time 20-30 mins every release. </a:t>
            </a:r>
          </a:p>
          <a:p>
            <a:pPr marL="285750" indent="-285750">
              <a:spcAft>
                <a:spcPts val="600"/>
              </a:spcAft>
              <a:buFont typeface="Arial" panose="020B0604020202020204" pitchFamily="34" charset="0"/>
              <a:buChar char="•"/>
            </a:pPr>
            <a:r>
              <a:rPr lang="en-US" sz="1600"/>
              <a:t>This will remove the post deployment validations time of 1-2 hours every release.</a:t>
            </a:r>
          </a:p>
          <a:p>
            <a:pPr marL="285750" indent="-285750">
              <a:spcAft>
                <a:spcPts val="600"/>
              </a:spcAft>
              <a:buFont typeface="Arial" panose="020B0604020202020204" pitchFamily="34" charset="0"/>
              <a:buChar char="•"/>
            </a:pPr>
            <a:r>
              <a:rPr lang="en-US" sz="1600"/>
              <a:t>Pipeline as a code with version management.</a:t>
            </a:r>
          </a:p>
          <a:p>
            <a:pPr marL="285750" indent="-285750">
              <a:spcAft>
                <a:spcPts val="600"/>
              </a:spcAft>
              <a:buFont typeface="Arial" panose="020B0604020202020204" pitchFamily="34" charset="0"/>
              <a:buChar char="•"/>
            </a:pPr>
            <a:r>
              <a:rPr lang="en-US" sz="1600"/>
              <a:t>Integration of the PIER ticket approval with the CI/CD Pipeline.</a:t>
            </a:r>
          </a:p>
          <a:p>
            <a:pPr marL="285750" indent="-285750">
              <a:spcAft>
                <a:spcPts val="600"/>
              </a:spcAft>
              <a:buFont typeface="Arial" panose="020B0604020202020204" pitchFamily="34" charset="0"/>
              <a:buChar char="•"/>
            </a:pPr>
            <a:r>
              <a:rPr lang="en-US" sz="1600"/>
              <a:t>This will follow the approval process with the PIER ticket integration.</a:t>
            </a:r>
          </a:p>
        </p:txBody>
      </p:sp>
    </p:spTree>
    <p:extLst>
      <p:ext uri="{BB962C8B-B14F-4D97-AF65-F5344CB8AC3E}">
        <p14:creationId xmlns:p14="http://schemas.microsoft.com/office/powerpoint/2010/main" val="254182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 &amp; 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75" y="1062037"/>
            <a:ext cx="7334250" cy="4733925"/>
          </a:xfrm>
          <a:prstGeom prst="rect">
            <a:avLst/>
          </a:prstGeom>
        </p:spPr>
      </p:pic>
    </p:spTree>
    <p:extLst>
      <p:ext uri="{BB962C8B-B14F-4D97-AF65-F5344CB8AC3E}">
        <p14:creationId xmlns:p14="http://schemas.microsoft.com/office/powerpoint/2010/main" val="218923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60397"/>
            <a:ext cx="5762625" cy="720725"/>
          </a:xfrm>
        </p:spPr>
        <p:txBody>
          <a:bodyPr/>
          <a:lstStyle/>
          <a:p>
            <a:r>
              <a:rPr lang="en-IN" sz="2800" b="1">
                <a:solidFill>
                  <a:schemeClr val="tx1"/>
                </a:solidFill>
              </a:rPr>
              <a:t>Generate automation test report using Karate DSL (BDD) framework</a:t>
            </a:r>
            <a:endParaRPr lang="en-US">
              <a:solidFill>
                <a:schemeClr val="tx1"/>
              </a:solidFill>
            </a:endParaRPr>
          </a:p>
        </p:txBody>
      </p:sp>
      <p:sp>
        <p:nvSpPr>
          <p:cNvPr id="5" name="Subtitle 4"/>
          <p:cNvSpPr>
            <a:spLocks noGrp="1"/>
          </p:cNvSpPr>
          <p:nvPr>
            <p:ph type="subTitle" idx="1"/>
          </p:nvPr>
        </p:nvSpPr>
        <p:spPr>
          <a:xfrm>
            <a:off x="457199" y="5423996"/>
            <a:ext cx="2924176" cy="538653"/>
          </a:xfrm>
        </p:spPr>
        <p:txBody>
          <a:bodyPr>
            <a:normAutofit/>
          </a:bodyPr>
          <a:lstStyle/>
          <a:p>
            <a:r>
              <a:rPr lang="en-US" sz="2000">
                <a:solidFill>
                  <a:schemeClr val="tx1"/>
                </a:solidFill>
              </a:rPr>
              <a:t>DSG Team</a:t>
            </a:r>
          </a:p>
        </p:txBody>
      </p:sp>
    </p:spTree>
    <p:extLst>
      <p:ext uri="{BB962C8B-B14F-4D97-AF65-F5344CB8AC3E}">
        <p14:creationId xmlns:p14="http://schemas.microsoft.com/office/powerpoint/2010/main" val="2052577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CF12ACA0DBD147AD9524E2531B80F3" ma:contentTypeVersion="5" ma:contentTypeDescription="Create a new document." ma:contentTypeScope="" ma:versionID="05bae209e0772ffd22d66d8645e6e52b">
  <xsd:schema xmlns:xsd="http://www.w3.org/2001/XMLSchema" xmlns:xs="http://www.w3.org/2001/XMLSchema" xmlns:p="http://schemas.microsoft.com/office/2006/metadata/properties" xmlns:ns2="d9792706-1a06-4864-be24-5990bb0a1c3c" targetNamespace="http://schemas.microsoft.com/office/2006/metadata/properties" ma:root="true" ma:fieldsID="76b8e194becb9fc42810fb0701d1b99b" ns2:_="">
    <xsd:import namespace="d9792706-1a06-4864-be24-5990bb0a1c3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792706-1a06-4864-be24-5990bb0a1c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D5C747-B752-4050-BBF9-14D271B18F88}">
  <ds:schemaRefs>
    <ds:schemaRef ds:uri="http://schemas.microsoft.com/sharepoint/v3/contenttype/forms"/>
  </ds:schemaRefs>
</ds:datastoreItem>
</file>

<file path=customXml/itemProps2.xml><?xml version="1.0" encoding="utf-8"?>
<ds:datastoreItem xmlns:ds="http://schemas.openxmlformats.org/officeDocument/2006/customXml" ds:itemID="{427E01C0-44E0-437A-8FC5-AFA61E0C4692}">
  <ds:schemaRefs>
    <ds:schemaRef ds:uri="d9792706-1a06-4864-be24-5990bb0a1c3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7D58920-1D50-48F0-827D-1FC655929D0C}">
  <ds:schemaRefs>
    <ds:schemaRef ds:uri="d9792706-1a06-4864-be24-5990bb0a1c3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39</Slides>
  <Notes>32</Notes>
  <HiddenSlides>1</HiddenSlide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Office Theme</vt:lpstr>
      <vt:lpstr>Office Theme</vt:lpstr>
      <vt:lpstr>PowerPoint Presentation</vt:lpstr>
      <vt:lpstr>Guidelines</vt:lpstr>
      <vt:lpstr>Ideas identified by team </vt:lpstr>
      <vt:lpstr>Automation of production deployments with CI/CD</vt:lpstr>
      <vt:lpstr>PowerPoint Presentation</vt:lpstr>
      <vt:lpstr>Current Scenario</vt:lpstr>
      <vt:lpstr>CI/CD Flow For Production Deployment</vt:lpstr>
      <vt:lpstr>Q &amp; A</vt:lpstr>
      <vt:lpstr>Generate automation test report using Karate DSL (BDD) framework</vt:lpstr>
      <vt:lpstr>PowerPoint Presentation</vt:lpstr>
      <vt:lpstr>Current Scenarios</vt:lpstr>
      <vt:lpstr>Proposed Scenarios</vt:lpstr>
      <vt:lpstr>Proposed Scenarios</vt:lpstr>
      <vt:lpstr>Proposed Scenarios</vt:lpstr>
      <vt:lpstr>Test Case</vt:lpstr>
      <vt:lpstr>Q &amp; A</vt:lpstr>
      <vt:lpstr>Generate weekly health report for external API’s call (i.e.- SAMSON/CHUB etc.)</vt:lpstr>
      <vt:lpstr>PowerPoint Presentation</vt:lpstr>
      <vt:lpstr>Overview of health check report for external API’s call</vt:lpstr>
      <vt:lpstr>Proposed Scenario</vt:lpstr>
      <vt:lpstr>Proposed Scenario</vt:lpstr>
      <vt:lpstr>Proposed Scenario</vt:lpstr>
      <vt:lpstr>Q &amp; A</vt:lpstr>
      <vt:lpstr>Customer Segment - Data Science Logic</vt:lpstr>
      <vt:lpstr>PowerPoint Presentation</vt:lpstr>
      <vt:lpstr>Common Logging Framework</vt:lpstr>
      <vt:lpstr>PowerPoint Presentation</vt:lpstr>
      <vt:lpstr>Q &amp; A</vt:lpstr>
      <vt:lpstr>Integrated CustomerInfo 360 </vt:lpstr>
      <vt:lpstr>PowerPoint Presentation</vt:lpstr>
      <vt:lpstr>Agile Gamification</vt:lpstr>
      <vt:lpstr>PowerPoint Presentation</vt:lpstr>
      <vt:lpstr>Faster Triaging of failures Using Splunk</vt:lpstr>
      <vt:lpstr>PowerPoint Presentation</vt:lpstr>
      <vt:lpstr>Known error database/ Knowledge database</vt:lpstr>
      <vt:lpstr>PowerPoint Presentation</vt:lpstr>
      <vt:lpstr>Overview of known error database / Knowledge database </vt:lpstr>
      <vt:lpstr>Q &amp; A</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Operational Metrics Automation</dc:title>
  <dc:creator>M, AbhinayKrishna</dc:creator>
  <cp:revision>4</cp:revision>
  <dcterms:created xsi:type="dcterms:W3CDTF">2020-02-28T12:10:15Z</dcterms:created>
  <dcterms:modified xsi:type="dcterms:W3CDTF">2020-04-09T15:14:24Z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0x0101003DCF12ACA0DBD147AD9524E2531B80F3</vt:lpwstr>
  </property>
</Properties>
</file>