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3"/>
  </p:notesMasterIdLst>
  <p:sldIdLst>
    <p:sldId id="289" r:id="rId5"/>
    <p:sldId id="290" r:id="rId6"/>
    <p:sldId id="1143" r:id="rId7"/>
    <p:sldId id="1152" r:id="rId8"/>
    <p:sldId id="1149" r:id="rId9"/>
    <p:sldId id="1150" r:id="rId10"/>
    <p:sldId id="1151" r:id="rId11"/>
    <p:sldId id="11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Devesh" userId="S::devesh.b.mishra@capgemini.com::676c34a7-e741-4d3b-a32f-586d633cae30" providerId="AD" clId="Web-{F9DA00A0-DE74-4C05-9174-6622E79B59CB}"/>
    <pc:docChg chg="modSld">
      <pc:chgData name="Mishra, Devesh" userId="S::devesh.b.mishra@capgemini.com::676c34a7-e741-4d3b-a32f-586d633cae30" providerId="AD" clId="Web-{F9DA00A0-DE74-4C05-9174-6622E79B59CB}" dt="2020-04-08T16:44:22.855" v="1"/>
      <pc:docMkLst>
        <pc:docMk/>
      </pc:docMkLst>
      <pc:sldChg chg="modSp mod modShow">
        <pc:chgData name="Mishra, Devesh" userId="S::devesh.b.mishra@capgemini.com::676c34a7-e741-4d3b-a32f-586d633cae30" providerId="AD" clId="Web-{F9DA00A0-DE74-4C05-9174-6622E79B59CB}" dt="2020-04-08T16:44:22.855" v="1"/>
        <pc:sldMkLst>
          <pc:docMk/>
          <pc:sldMk cId="603214010" sldId="290"/>
        </pc:sldMkLst>
        <pc:graphicFrameChg chg="mod">
          <ac:chgData name="Mishra, Devesh" userId="S::devesh.b.mishra@capgemini.com::676c34a7-e741-4d3b-a32f-586d633cae30" providerId="AD" clId="Web-{F9DA00A0-DE74-4C05-9174-6622E79B59CB}" dt="2020-04-08T16:42:32.662" v="0" actId="14100"/>
          <ac:graphicFrameMkLst>
            <pc:docMk/>
            <pc:sldMk cId="603214010" sldId="290"/>
            <ac:graphicFrameMk id="2" creationId="{6649BD2C-E7A8-4478-8FC4-A6B35CC21B3F}"/>
          </ac:graphicFrameMkLst>
        </pc:graphicFrameChg>
      </pc:sldChg>
    </pc:docChg>
  </pc:docChgLst>
  <pc:docChgLst>
    <pc:chgData name="Verma, Praveen Kumar" userId="S::praveen.verma@capgemini.com::5019ed5b-5885-4b0a-89b0-73991e36de5e" providerId="AD" clId="Web-{9C28B62D-5559-4868-8D7D-89265A8B0152}"/>
    <pc:docChg chg="addSld delSld modSld">
      <pc:chgData name="Verma, Praveen Kumar" userId="S::praveen.verma@capgemini.com::5019ed5b-5885-4b0a-89b0-73991e36de5e" providerId="AD" clId="Web-{9C28B62D-5559-4868-8D7D-89265A8B0152}" dt="2020-04-09T11:00:42.415" v="213"/>
      <pc:docMkLst>
        <pc:docMk/>
      </pc:docMkLst>
      <pc:sldChg chg="modSp del">
        <pc:chgData name="Verma, Praveen Kumar" userId="S::praveen.verma@capgemini.com::5019ed5b-5885-4b0a-89b0-73991e36de5e" providerId="AD" clId="Web-{9C28B62D-5559-4868-8D7D-89265A8B0152}" dt="2020-04-09T10:57:29.961" v="170"/>
        <pc:sldMkLst>
          <pc:docMk/>
          <pc:sldMk cId="457598993" sldId="275"/>
        </pc:sldMkLst>
        <pc:spChg chg="mod">
          <ac:chgData name="Verma, Praveen Kumar" userId="S::praveen.verma@capgemini.com::5019ed5b-5885-4b0a-89b0-73991e36de5e" providerId="AD" clId="Web-{9C28B62D-5559-4868-8D7D-89265A8B0152}" dt="2020-04-09T10:56:29.805" v="151" actId="14100"/>
          <ac:spMkLst>
            <pc:docMk/>
            <pc:sldMk cId="457598993" sldId="275"/>
            <ac:spMk id="3" creationId="{00000000-0000-0000-0000-000000000000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6:32.352" v="152" actId="1076"/>
          <ac:spMkLst>
            <pc:docMk/>
            <pc:sldMk cId="457598993" sldId="275"/>
            <ac:spMk id="6" creationId="{00000000-0000-0000-0000-000000000000}"/>
          </ac:spMkLst>
        </pc:spChg>
      </pc:sldChg>
      <pc:sldChg chg="addSp modSp">
        <pc:chgData name="Verma, Praveen Kumar" userId="S::praveen.verma@capgemini.com::5019ed5b-5885-4b0a-89b0-73991e36de5e" providerId="AD" clId="Web-{9C28B62D-5559-4868-8D7D-89265A8B0152}" dt="2020-04-09T10:59:00.993" v="194"/>
        <pc:sldMkLst>
          <pc:docMk/>
          <pc:sldMk cId="1877698572" sldId="276"/>
        </pc:sldMkLst>
        <pc:spChg chg="add mod">
          <ac:chgData name="Verma, Praveen Kumar" userId="S::praveen.verma@capgemini.com::5019ed5b-5885-4b0a-89b0-73991e36de5e" providerId="AD" clId="Web-{9C28B62D-5559-4868-8D7D-89265A8B0152}" dt="2020-04-09T10:58:57.368" v="193"/>
          <ac:spMkLst>
            <pc:docMk/>
            <pc:sldMk cId="1877698572" sldId="276"/>
            <ac:spMk id="3" creationId="{581417BA-7F6A-4199-B3E1-8E634597E71E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9:00.993" v="194"/>
          <ac:spMkLst>
            <pc:docMk/>
            <pc:sldMk cId="1877698572" sldId="276"/>
            <ac:spMk id="4" creationId="{00000000-0000-0000-0000-00000000000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7:10.993" v="166"/>
          <ac:spMkLst>
            <pc:docMk/>
            <pc:sldMk cId="1877698572" sldId="276"/>
            <ac:spMk id="6" creationId="{0D7E7A9E-B481-41C3-9BF8-1D2599ACC6EF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7:19.055" v="168" actId="1076"/>
          <ac:spMkLst>
            <pc:docMk/>
            <pc:sldMk cId="1877698572" sldId="276"/>
            <ac:spMk id="16" creationId="{00000000-0000-0000-0000-000000000000}"/>
          </ac:spMkLst>
        </pc:spChg>
        <pc:picChg chg="mod">
          <ac:chgData name="Verma, Praveen Kumar" userId="S::praveen.verma@capgemini.com::5019ed5b-5885-4b0a-89b0-73991e36de5e" providerId="AD" clId="Web-{9C28B62D-5559-4868-8D7D-89265A8B0152}" dt="2020-04-09T10:55:53.883" v="145" actId="1076"/>
          <ac:picMkLst>
            <pc:docMk/>
            <pc:sldMk cId="1877698572" sldId="276"/>
            <ac:picMk id="2" creationId="{8D4FAC90-D68D-4B0B-B921-ECEE8667F0B9}"/>
          </ac:picMkLst>
        </pc:picChg>
      </pc:sldChg>
      <pc:sldChg chg="modSp del">
        <pc:chgData name="Verma, Praveen Kumar" userId="S::praveen.verma@capgemini.com::5019ed5b-5885-4b0a-89b0-73991e36de5e" providerId="AD" clId="Web-{9C28B62D-5559-4868-8D7D-89265A8B0152}" dt="2020-04-09T10:58:51.352" v="192"/>
        <pc:sldMkLst>
          <pc:docMk/>
          <pc:sldMk cId="3869512983" sldId="277"/>
        </pc:sldMkLst>
        <pc:spChg chg="mod">
          <ac:chgData name="Verma, Praveen Kumar" userId="S::praveen.verma@capgemini.com::5019ed5b-5885-4b0a-89b0-73991e36de5e" providerId="AD" clId="Web-{9C28B62D-5559-4868-8D7D-89265A8B0152}" dt="2020-04-09T10:56:06.414" v="150" actId="14100"/>
          <ac:spMkLst>
            <pc:docMk/>
            <pc:sldMk cId="3869512983" sldId="277"/>
            <ac:spMk id="3" creationId="{00000000-0000-0000-0000-000000000000}"/>
          </ac:spMkLst>
        </pc:spChg>
      </pc:sldChg>
      <pc:sldChg chg="addSp modSp">
        <pc:chgData name="Verma, Praveen Kumar" userId="S::praveen.verma@capgemini.com::5019ed5b-5885-4b0a-89b0-73991e36de5e" providerId="AD" clId="Web-{9C28B62D-5559-4868-8D7D-89265A8B0152}" dt="2020-04-09T10:58:42.274" v="191" actId="1076"/>
        <pc:sldMkLst>
          <pc:docMk/>
          <pc:sldMk cId="2541826867" sldId="278"/>
        </pc:sldMkLst>
        <pc:spChg chg="mod">
          <ac:chgData name="Verma, Praveen Kumar" userId="S::praveen.verma@capgemini.com::5019ed5b-5885-4b0a-89b0-73991e36de5e" providerId="AD" clId="Web-{9C28B62D-5559-4868-8D7D-89265A8B0152}" dt="2020-04-09T10:58:27.571" v="185" actId="20577"/>
          <ac:spMkLst>
            <pc:docMk/>
            <pc:sldMk cId="2541826867" sldId="278"/>
            <ac:spMk id="2" creationId="{0D751F27-5A2D-4EED-A8A3-4DB80DDB278E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8:42.274" v="191" actId="1076"/>
          <ac:spMkLst>
            <pc:docMk/>
            <pc:sldMk cId="2541826867" sldId="278"/>
            <ac:spMk id="5" creationId="{DF5CF2A7-E28D-4893-8BE9-C636ED5369BB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8:11.165" v="181"/>
          <ac:spMkLst>
            <pc:docMk/>
            <pc:sldMk cId="2541826867" sldId="278"/>
            <ac:spMk id="7" creationId="{43A9604D-0646-4B6C-89F6-92E622762C64}"/>
          </ac:spMkLst>
        </pc:spChg>
        <pc:picChg chg="mod">
          <ac:chgData name="Verma, Praveen Kumar" userId="S::praveen.verma@capgemini.com::5019ed5b-5885-4b0a-89b0-73991e36de5e" providerId="AD" clId="Web-{9C28B62D-5559-4868-8D7D-89265A8B0152}" dt="2020-04-09T10:57:43.243" v="174" actId="1076"/>
          <ac:picMkLst>
            <pc:docMk/>
            <pc:sldMk cId="2541826867" sldId="278"/>
            <ac:picMk id="3" creationId="{932BB42D-E848-4821-9229-E1C8B4041889}"/>
          </ac:picMkLst>
        </pc:picChg>
      </pc:sldChg>
      <pc:sldChg chg="addSp modSp">
        <pc:chgData name="Verma, Praveen Kumar" userId="S::praveen.verma@capgemini.com::5019ed5b-5885-4b0a-89b0-73991e36de5e" providerId="AD" clId="Web-{9C28B62D-5559-4868-8D7D-89265A8B0152}" dt="2020-04-09T10:59:23.712" v="197"/>
        <pc:sldMkLst>
          <pc:docMk/>
          <pc:sldMk cId="3427198618" sldId="282"/>
        </pc:sldMkLst>
        <pc:spChg chg="add mod">
          <ac:chgData name="Verma, Praveen Kumar" userId="S::praveen.verma@capgemini.com::5019ed5b-5885-4b0a-89b0-73991e36de5e" providerId="AD" clId="Web-{9C28B62D-5559-4868-8D7D-89265A8B0152}" dt="2020-04-09T10:59:23.712" v="197"/>
          <ac:spMkLst>
            <pc:docMk/>
            <pc:sldMk cId="3427198618" sldId="282"/>
            <ac:spMk id="2" creationId="{08BE8878-EDB6-4765-B0AC-4F525EE4D4F1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9:14.915" v="195"/>
          <ac:spMkLst>
            <pc:docMk/>
            <pc:sldMk cId="3427198618" sldId="282"/>
            <ac:spMk id="3" creationId="{00000000-0000-0000-0000-00000000000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45:13.740" v="47" actId="1076"/>
          <ac:spMkLst>
            <pc:docMk/>
            <pc:sldMk cId="3427198618" sldId="282"/>
            <ac:spMk id="5" creationId="{40C39213-8D64-4850-AC0E-521CA0042E95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44:43.412" v="37"/>
          <ac:spMkLst>
            <pc:docMk/>
            <pc:sldMk cId="3427198618" sldId="282"/>
            <ac:spMk id="6" creationId="{00000000-0000-0000-0000-00000000000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9:20.853" v="196"/>
          <ac:spMkLst>
            <pc:docMk/>
            <pc:sldMk cId="3427198618" sldId="282"/>
            <ac:spMk id="9" creationId="{FEADBB91-097D-44D4-8359-41E5BA6F5E8C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45:28.646" v="55" actId="20577"/>
          <ac:spMkLst>
            <pc:docMk/>
            <pc:sldMk cId="3427198618" sldId="282"/>
            <ac:spMk id="11" creationId="{B54C33B3-FD57-4BC2-BFAA-520FE81CC2E7}"/>
          </ac:spMkLst>
        </pc:spChg>
      </pc:sldChg>
      <pc:sldChg chg="del">
        <pc:chgData name="Verma, Praveen Kumar" userId="S::praveen.verma@capgemini.com::5019ed5b-5885-4b0a-89b0-73991e36de5e" providerId="AD" clId="Web-{9C28B62D-5559-4868-8D7D-89265A8B0152}" dt="2020-04-09T10:45:32.959" v="58"/>
        <pc:sldMkLst>
          <pc:docMk/>
          <pc:sldMk cId="4279765273" sldId="283"/>
        </pc:sldMkLst>
      </pc:sldChg>
      <pc:sldChg chg="del">
        <pc:chgData name="Verma, Praveen Kumar" userId="S::praveen.verma@capgemini.com::5019ed5b-5885-4b0a-89b0-73991e36de5e" providerId="AD" clId="Web-{9C28B62D-5559-4868-8D7D-89265A8B0152}" dt="2020-04-09T10:45:34.506" v="59"/>
        <pc:sldMkLst>
          <pc:docMk/>
          <pc:sldMk cId="616734100" sldId="284"/>
        </pc:sldMkLst>
      </pc:sldChg>
      <pc:sldChg chg="modSp del">
        <pc:chgData name="Verma, Praveen Kumar" userId="S::praveen.verma@capgemini.com::5019ed5b-5885-4b0a-89b0-73991e36de5e" providerId="AD" clId="Web-{9C28B62D-5559-4868-8D7D-89265A8B0152}" dt="2020-04-09T10:53:36.164" v="122"/>
        <pc:sldMkLst>
          <pc:docMk/>
          <pc:sldMk cId="2988034333" sldId="1142"/>
        </pc:sldMkLst>
        <pc:spChg chg="mod">
          <ac:chgData name="Verma, Praveen Kumar" userId="S::praveen.verma@capgemini.com::5019ed5b-5885-4b0a-89b0-73991e36de5e" providerId="AD" clId="Web-{9C28B62D-5559-4868-8D7D-89265A8B0152}" dt="2020-04-09T10:46:09.162" v="67" actId="14100"/>
          <ac:spMkLst>
            <pc:docMk/>
            <pc:sldMk cId="2988034333" sldId="1142"/>
            <ac:spMk id="3" creationId="{00000000-0000-0000-0000-000000000000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3:05.945" v="115" actId="1076"/>
          <ac:spMkLst>
            <pc:docMk/>
            <pc:sldMk cId="2988034333" sldId="1142"/>
            <ac:spMk id="6" creationId="{00000000-0000-0000-0000-000000000000}"/>
          </ac:spMkLst>
        </pc:spChg>
      </pc:sldChg>
      <pc:sldChg chg="addSp delSp modSp">
        <pc:chgData name="Verma, Praveen Kumar" userId="S::praveen.verma@capgemini.com::5019ed5b-5885-4b0a-89b0-73991e36de5e" providerId="AD" clId="Web-{9C28B62D-5559-4868-8D7D-89265A8B0152}" dt="2020-04-09T10:59:39.946" v="201"/>
        <pc:sldMkLst>
          <pc:docMk/>
          <pc:sldMk cId="891768514" sldId="1143"/>
        </pc:sldMkLst>
        <pc:spChg chg="add del">
          <ac:chgData name="Verma, Praveen Kumar" userId="S::praveen.verma@capgemini.com::5019ed5b-5885-4b0a-89b0-73991e36de5e" providerId="AD" clId="Web-{9C28B62D-5559-4868-8D7D-89265A8B0152}" dt="2020-04-09T10:46:20.365" v="70"/>
          <ac:spMkLst>
            <pc:docMk/>
            <pc:sldMk cId="891768514" sldId="1143"/>
            <ac:spMk id="2" creationId="{42D8DB8F-FC8C-4612-8743-C06253450C2E}"/>
          </ac:spMkLst>
        </pc:spChg>
        <pc:spChg chg="add del">
          <ac:chgData name="Verma, Praveen Kumar" userId="S::praveen.verma@capgemini.com::5019ed5b-5885-4b0a-89b0-73991e36de5e" providerId="AD" clId="Web-{9C28B62D-5559-4868-8D7D-89265A8B0152}" dt="2020-04-09T10:46:26.412" v="72"/>
          <ac:spMkLst>
            <pc:docMk/>
            <pc:sldMk cId="891768514" sldId="1143"/>
            <ac:spMk id="3" creationId="{A1006C4F-332A-44FB-9BD2-1761CDED2638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9:32.337" v="199"/>
          <ac:spMkLst>
            <pc:docMk/>
            <pc:sldMk cId="891768514" sldId="1143"/>
            <ac:spMk id="4" creationId="{00000000-0000-0000-0000-000000000000}"/>
          </ac:spMkLst>
        </pc:spChg>
        <pc:spChg chg="add del">
          <ac:chgData name="Verma, Praveen Kumar" userId="S::praveen.verma@capgemini.com::5019ed5b-5885-4b0a-89b0-73991e36de5e" providerId="AD" clId="Web-{9C28B62D-5559-4868-8D7D-89265A8B0152}" dt="2020-04-09T10:46:30.459" v="74"/>
          <ac:spMkLst>
            <pc:docMk/>
            <pc:sldMk cId="891768514" sldId="1143"/>
            <ac:spMk id="5" creationId="{3D9538CF-CB7B-4385-A387-C1CB1061426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9:29.524" v="198"/>
          <ac:spMkLst>
            <pc:docMk/>
            <pc:sldMk cId="891768514" sldId="1143"/>
            <ac:spMk id="7" creationId="{7ED80A89-EFA6-4112-B471-98512BABA656}"/>
          </ac:spMkLst>
        </pc:spChg>
        <pc:spChg chg="add del">
          <ac:chgData name="Verma, Praveen Kumar" userId="S::praveen.verma@capgemini.com::5019ed5b-5885-4b0a-89b0-73991e36de5e" providerId="AD" clId="Web-{9C28B62D-5559-4868-8D7D-89265A8B0152}" dt="2020-04-09T10:47:15.772" v="84"/>
          <ac:spMkLst>
            <pc:docMk/>
            <pc:sldMk cId="891768514" sldId="1143"/>
            <ac:spMk id="9" creationId="{A5D64FFF-5B26-462D-B8A0-BE3776CB494F}"/>
          </ac:spMkLst>
        </pc:spChg>
        <pc:spChg chg="add del">
          <ac:chgData name="Verma, Praveen Kumar" userId="S::praveen.verma@capgemini.com::5019ed5b-5885-4b0a-89b0-73991e36de5e" providerId="AD" clId="Web-{9C28B62D-5559-4868-8D7D-89265A8B0152}" dt="2020-04-09T10:47:27.975" v="86"/>
          <ac:spMkLst>
            <pc:docMk/>
            <pc:sldMk cId="891768514" sldId="1143"/>
            <ac:spMk id="11" creationId="{86DF3534-689E-426B-91A6-D0D66F1EEEC5}"/>
          </ac:spMkLst>
        </pc:spChg>
        <pc:spChg chg="add del mod">
          <ac:chgData name="Verma, Praveen Kumar" userId="S::praveen.verma@capgemini.com::5019ed5b-5885-4b0a-89b0-73991e36de5e" providerId="AD" clId="Web-{9C28B62D-5559-4868-8D7D-89265A8B0152}" dt="2020-04-09T10:53:31.617" v="121"/>
          <ac:spMkLst>
            <pc:docMk/>
            <pc:sldMk cId="891768514" sldId="1143"/>
            <ac:spMk id="13" creationId="{DBD48AF9-A4A1-4862-BA16-C5F2C4E3ADAA}"/>
          </ac:spMkLst>
        </pc:spChg>
        <pc:spChg chg="add del mod">
          <ac:chgData name="Verma, Praveen Kumar" userId="S::praveen.verma@capgemini.com::5019ed5b-5885-4b0a-89b0-73991e36de5e" providerId="AD" clId="Web-{9C28B62D-5559-4868-8D7D-89265A8B0152}" dt="2020-04-09T10:53:29.429" v="120"/>
          <ac:spMkLst>
            <pc:docMk/>
            <pc:sldMk cId="891768514" sldId="1143"/>
            <ac:spMk id="15" creationId="{63D73CA5-4923-4471-B597-A10783EA4267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9:39.946" v="201"/>
          <ac:spMkLst>
            <pc:docMk/>
            <pc:sldMk cId="891768514" sldId="1143"/>
            <ac:spMk id="16" creationId="{00000000-0000-0000-0000-00000000000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9:37.165" v="200"/>
          <ac:spMkLst>
            <pc:docMk/>
            <pc:sldMk cId="891768514" sldId="1143"/>
            <ac:spMk id="18" creationId="{100A65B1-0270-4423-90DC-859D61C7EBC7}"/>
          </ac:spMkLst>
        </pc:spChg>
        <pc:picChg chg="mod">
          <ac:chgData name="Verma, Praveen Kumar" userId="S::praveen.verma@capgemini.com::5019ed5b-5885-4b0a-89b0-73991e36de5e" providerId="AD" clId="Web-{9C28B62D-5559-4868-8D7D-89265A8B0152}" dt="2020-04-09T10:52:27.945" v="106" actId="14100"/>
          <ac:picMkLst>
            <pc:docMk/>
            <pc:sldMk cId="891768514" sldId="1143"/>
            <ac:picMk id="1026" creationId="{FBB27120-A9CB-4628-A664-269F08168A0F}"/>
          </ac:picMkLst>
        </pc:picChg>
        <pc:picChg chg="mod">
          <ac:chgData name="Verma, Praveen Kumar" userId="S::praveen.verma@capgemini.com::5019ed5b-5885-4b0a-89b0-73991e36de5e" providerId="AD" clId="Web-{9C28B62D-5559-4868-8D7D-89265A8B0152}" dt="2020-04-09T10:52:20.523" v="103" actId="1076"/>
          <ac:picMkLst>
            <pc:docMk/>
            <pc:sldMk cId="891768514" sldId="1143"/>
            <ac:picMk id="1027" creationId="{148D0D88-58DC-4512-A5FE-2C7E60A0C61A}"/>
          </ac:picMkLst>
        </pc:picChg>
      </pc:sldChg>
      <pc:sldChg chg="modSp">
        <pc:chgData name="Verma, Praveen Kumar" userId="S::praveen.verma@capgemini.com::5019ed5b-5885-4b0a-89b0-73991e36de5e" providerId="AD" clId="Web-{9C28B62D-5559-4868-8D7D-89265A8B0152}" dt="2020-04-09T10:59:55.587" v="204"/>
        <pc:sldMkLst>
          <pc:docMk/>
          <pc:sldMk cId="3313754730" sldId="1149"/>
        </pc:sldMkLst>
        <pc:spChg chg="mod">
          <ac:chgData name="Verma, Praveen Kumar" userId="S::praveen.verma@capgemini.com::5019ed5b-5885-4b0a-89b0-73991e36de5e" providerId="AD" clId="Web-{9C28B62D-5559-4868-8D7D-89265A8B0152}" dt="2020-04-09T10:59:55.587" v="204"/>
          <ac:spMkLst>
            <pc:docMk/>
            <pc:sldMk cId="3313754730" sldId="1149"/>
            <ac:spMk id="4" creationId="{00000000-0000-0000-0000-000000000000}"/>
          </ac:spMkLst>
        </pc:spChg>
      </pc:sldChg>
      <pc:sldChg chg="modSp">
        <pc:chgData name="Verma, Praveen Kumar" userId="S::praveen.verma@capgemini.com::5019ed5b-5885-4b0a-89b0-73991e36de5e" providerId="AD" clId="Web-{9C28B62D-5559-4868-8D7D-89265A8B0152}" dt="2020-04-09T11:00:00.587" v="205"/>
        <pc:sldMkLst>
          <pc:docMk/>
          <pc:sldMk cId="2905839201" sldId="1150"/>
        </pc:sldMkLst>
        <pc:spChg chg="mod">
          <ac:chgData name="Verma, Praveen Kumar" userId="S::praveen.verma@capgemini.com::5019ed5b-5885-4b0a-89b0-73991e36de5e" providerId="AD" clId="Web-{9C28B62D-5559-4868-8D7D-89265A8B0152}" dt="2020-04-09T11:00:00.587" v="205"/>
          <ac:spMkLst>
            <pc:docMk/>
            <pc:sldMk cId="2905839201" sldId="1150"/>
            <ac:spMk id="4" creationId="{00000000-0000-0000-0000-000000000000}"/>
          </ac:spMkLst>
        </pc:spChg>
      </pc:sldChg>
      <pc:sldChg chg="modSp">
        <pc:chgData name="Verma, Praveen Kumar" userId="S::praveen.verma@capgemini.com::5019ed5b-5885-4b0a-89b0-73991e36de5e" providerId="AD" clId="Web-{9C28B62D-5559-4868-8D7D-89265A8B0152}" dt="2020-04-09T11:00:05.525" v="206"/>
        <pc:sldMkLst>
          <pc:docMk/>
          <pc:sldMk cId="2301304785" sldId="1151"/>
        </pc:sldMkLst>
        <pc:spChg chg="mod">
          <ac:chgData name="Verma, Praveen Kumar" userId="S::praveen.verma@capgemini.com::5019ed5b-5885-4b0a-89b0-73991e36de5e" providerId="AD" clId="Web-{9C28B62D-5559-4868-8D7D-89265A8B0152}" dt="2020-04-09T11:00:05.525" v="206"/>
          <ac:spMkLst>
            <pc:docMk/>
            <pc:sldMk cId="2301304785" sldId="1151"/>
            <ac:spMk id="4" creationId="{00000000-0000-0000-0000-000000000000}"/>
          </ac:spMkLst>
        </pc:spChg>
      </pc:sldChg>
      <pc:sldChg chg="modSp">
        <pc:chgData name="Verma, Praveen Kumar" userId="S::praveen.verma@capgemini.com::5019ed5b-5885-4b0a-89b0-73991e36de5e" providerId="AD" clId="Web-{9C28B62D-5559-4868-8D7D-89265A8B0152}" dt="2020-04-09T10:59:48.259" v="203" actId="1076"/>
        <pc:sldMkLst>
          <pc:docMk/>
          <pc:sldMk cId="1483799250" sldId="1152"/>
        </pc:sldMkLst>
        <pc:spChg chg="mod">
          <ac:chgData name="Verma, Praveen Kumar" userId="S::praveen.verma@capgemini.com::5019ed5b-5885-4b0a-89b0-73991e36de5e" providerId="AD" clId="Web-{9C28B62D-5559-4868-8D7D-89265A8B0152}" dt="2020-04-09T10:59:45.290" v="202"/>
          <ac:spMkLst>
            <pc:docMk/>
            <pc:sldMk cId="1483799250" sldId="1152"/>
            <ac:spMk id="4" creationId="{00000000-0000-0000-0000-000000000000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0:59:48.259" v="203" actId="1076"/>
          <ac:spMkLst>
            <pc:docMk/>
            <pc:sldMk cId="1483799250" sldId="1152"/>
            <ac:spMk id="5" creationId="{7722260D-F7E8-48C5-918C-06DA58BAD482}"/>
          </ac:spMkLst>
        </pc:spChg>
      </pc:sldChg>
      <pc:sldChg chg="addSp modSp">
        <pc:chgData name="Verma, Praveen Kumar" userId="S::praveen.verma@capgemini.com::5019ed5b-5885-4b0a-89b0-73991e36de5e" providerId="AD" clId="Web-{9C28B62D-5559-4868-8D7D-89265A8B0152}" dt="2020-04-09T11:00:42.415" v="213"/>
        <pc:sldMkLst>
          <pc:docMk/>
          <pc:sldMk cId="1810447284" sldId="1153"/>
        </pc:sldMkLst>
        <pc:spChg chg="add mod">
          <ac:chgData name="Verma, Praveen Kumar" userId="S::praveen.verma@capgemini.com::5019ed5b-5885-4b0a-89b0-73991e36de5e" providerId="AD" clId="Web-{9C28B62D-5559-4868-8D7D-89265A8B0152}" dt="2020-04-09T10:54:36.414" v="133" actId="1076"/>
          <ac:spMkLst>
            <pc:docMk/>
            <pc:sldMk cId="1810447284" sldId="1153"/>
            <ac:spMk id="2" creationId="{AD33D796-61DB-4C4E-BC29-63C8C91D5BBF}"/>
          </ac:spMkLst>
        </pc:spChg>
        <pc:spChg chg="mod">
          <ac:chgData name="Verma, Praveen Kumar" userId="S::praveen.verma@capgemini.com::5019ed5b-5885-4b0a-89b0-73991e36de5e" providerId="AD" clId="Web-{9C28B62D-5559-4868-8D7D-89265A8B0152}" dt="2020-04-09T11:00:42.415" v="213"/>
          <ac:spMkLst>
            <pc:docMk/>
            <pc:sldMk cId="1810447284" sldId="1153"/>
            <ac:spMk id="3" creationId="{00000000-0000-0000-0000-000000000000}"/>
          </ac:spMkLst>
        </pc:spChg>
        <pc:spChg chg="add mod">
          <ac:chgData name="Verma, Praveen Kumar" userId="S::praveen.verma@capgemini.com::5019ed5b-5885-4b0a-89b0-73991e36de5e" providerId="AD" clId="Web-{9C28B62D-5559-4868-8D7D-89265A8B0152}" dt="2020-04-09T10:54:36.430" v="134" actId="1076"/>
          <ac:spMkLst>
            <pc:docMk/>
            <pc:sldMk cId="1810447284" sldId="1153"/>
            <ac:spMk id="5" creationId="{B704A5DC-A8F0-488A-84FF-86BF3CF45F8A}"/>
          </ac:spMkLst>
        </pc:spChg>
      </pc:sldChg>
      <pc:sldChg chg="del">
        <pc:chgData name="Verma, Praveen Kumar" userId="S::praveen.verma@capgemini.com::5019ed5b-5885-4b0a-89b0-73991e36de5e" providerId="AD" clId="Web-{9C28B62D-5559-4868-8D7D-89265A8B0152}" dt="2020-04-09T10:54:39.023" v="135"/>
        <pc:sldMkLst>
          <pc:docMk/>
          <pc:sldMk cId="306018200" sldId="1154"/>
        </pc:sldMkLst>
      </pc:sldChg>
      <pc:sldChg chg="modSp">
        <pc:chgData name="Verma, Praveen Kumar" userId="S::praveen.verma@capgemini.com::5019ed5b-5885-4b0a-89b0-73991e36de5e" providerId="AD" clId="Web-{9C28B62D-5559-4868-8D7D-89265A8B0152}" dt="2020-04-09T11:00:15.853" v="207"/>
        <pc:sldMkLst>
          <pc:docMk/>
          <pc:sldMk cId="2358191449" sldId="1155"/>
        </pc:sldMkLst>
        <pc:spChg chg="mod">
          <ac:chgData name="Verma, Praveen Kumar" userId="S::praveen.verma@capgemini.com::5019ed5b-5885-4b0a-89b0-73991e36de5e" providerId="AD" clId="Web-{9C28B62D-5559-4868-8D7D-89265A8B0152}" dt="2020-04-09T11:00:15.853" v="207"/>
          <ac:spMkLst>
            <pc:docMk/>
            <pc:sldMk cId="2358191449" sldId="1155"/>
            <ac:spMk id="4" creationId="{00000000-0000-0000-0000-000000000000}"/>
          </ac:spMkLst>
        </pc:spChg>
      </pc:sldChg>
      <pc:sldChg chg="modSp">
        <pc:chgData name="Verma, Praveen Kumar" userId="S::praveen.verma@capgemini.com::5019ed5b-5885-4b0a-89b0-73991e36de5e" providerId="AD" clId="Web-{9C28B62D-5559-4868-8D7D-89265A8B0152}" dt="2020-04-09T11:00:24.696" v="209"/>
        <pc:sldMkLst>
          <pc:docMk/>
          <pc:sldMk cId="2649027120" sldId="1156"/>
        </pc:sldMkLst>
        <pc:spChg chg="mod">
          <ac:chgData name="Verma, Praveen Kumar" userId="S::praveen.verma@capgemini.com::5019ed5b-5885-4b0a-89b0-73991e36de5e" providerId="AD" clId="Web-{9C28B62D-5559-4868-8D7D-89265A8B0152}" dt="2020-04-09T11:00:24.696" v="209"/>
          <ac:spMkLst>
            <pc:docMk/>
            <pc:sldMk cId="2649027120" sldId="1156"/>
            <ac:spMk id="4" creationId="{00000000-0000-0000-0000-000000000000}"/>
          </ac:spMkLst>
        </pc:spChg>
      </pc:sldChg>
      <pc:sldChg chg="modSp">
        <pc:chgData name="Verma, Praveen Kumar" userId="S::praveen.verma@capgemini.com::5019ed5b-5885-4b0a-89b0-73991e36de5e" providerId="AD" clId="Web-{9C28B62D-5559-4868-8D7D-89265A8B0152}" dt="2020-04-09T11:00:20.181" v="208"/>
        <pc:sldMkLst>
          <pc:docMk/>
          <pc:sldMk cId="3451337394" sldId="1158"/>
        </pc:sldMkLst>
        <pc:spChg chg="mod">
          <ac:chgData name="Verma, Praveen Kumar" userId="S::praveen.verma@capgemini.com::5019ed5b-5885-4b0a-89b0-73991e36de5e" providerId="AD" clId="Web-{9C28B62D-5559-4868-8D7D-89265A8B0152}" dt="2020-04-09T11:00:20.181" v="208"/>
          <ac:spMkLst>
            <pc:docMk/>
            <pc:sldMk cId="3451337394" sldId="1158"/>
            <ac:spMk id="4" creationId="{00000000-0000-0000-0000-000000000000}"/>
          </ac:spMkLst>
        </pc:spChg>
      </pc:sldChg>
      <pc:sldChg chg="add del replId">
        <pc:chgData name="Verma, Praveen Kumar" userId="S::praveen.verma@capgemini.com::5019ed5b-5885-4b0a-89b0-73991e36de5e" providerId="AD" clId="Web-{9C28B62D-5559-4868-8D7D-89265A8B0152}" dt="2020-04-09T10:43:23.349" v="8"/>
        <pc:sldMkLst>
          <pc:docMk/>
          <pc:sldMk cId="3564661733" sldId="1166"/>
        </pc:sldMkLst>
      </pc:sldChg>
    </pc:docChg>
  </pc:docChgLst>
  <pc:docChgLst>
    <pc:chgData name="Mishra, Devesh" userId="676c34a7-e741-4d3b-a32f-586d633cae30" providerId="ADAL" clId="{454FB121-B5C8-4BD2-A18F-8E460DC24A5F}"/>
    <pc:docChg chg="modSld">
      <pc:chgData name="Mishra, Devesh" userId="676c34a7-e741-4d3b-a32f-586d633cae30" providerId="ADAL" clId="{454FB121-B5C8-4BD2-A18F-8E460DC24A5F}" dt="2020-10-07T10:43:22.117" v="23" actId="20577"/>
      <pc:docMkLst>
        <pc:docMk/>
      </pc:docMkLst>
      <pc:sldChg chg="modSp">
        <pc:chgData name="Mishra, Devesh" userId="676c34a7-e741-4d3b-a32f-586d633cae30" providerId="ADAL" clId="{454FB121-B5C8-4BD2-A18F-8E460DC24A5F}" dt="2020-10-07T10:43:22.117" v="23" actId="20577"/>
        <pc:sldMkLst>
          <pc:docMk/>
          <pc:sldMk cId="603214010" sldId="290"/>
        </pc:sldMkLst>
        <pc:graphicFrameChg chg="modGraphic">
          <ac:chgData name="Mishra, Devesh" userId="676c34a7-e741-4d3b-a32f-586d633cae30" providerId="ADAL" clId="{454FB121-B5C8-4BD2-A18F-8E460DC24A5F}" dt="2020-10-07T10:43:22.117" v="23" actId="20577"/>
          <ac:graphicFrameMkLst>
            <pc:docMk/>
            <pc:sldMk cId="603214010" sldId="290"/>
            <ac:graphicFrameMk id="7" creationId="{00000000-0000-0000-0000-000000000000}"/>
          </ac:graphicFrameMkLst>
        </pc:graphicFrameChg>
      </pc:sldChg>
    </pc:docChg>
  </pc:docChgLst>
  <pc:docChgLst>
    <pc:chgData name="Verma, Praveen Kumar" userId="S::praveen.verma@capgemini.com::5019ed5b-5885-4b0a-89b0-73991e36de5e" providerId="AD" clId="Web-{2B1607C3-919E-4E1E-861D-1DE79A906FEB}"/>
    <pc:docChg chg="modSld">
      <pc:chgData name="Verma, Praveen Kumar" userId="S::praveen.verma@capgemini.com::5019ed5b-5885-4b0a-89b0-73991e36de5e" providerId="AD" clId="Web-{2B1607C3-919E-4E1E-861D-1DE79A906FEB}" dt="2020-04-09T11:13:21.015" v="1"/>
      <pc:docMkLst>
        <pc:docMk/>
      </pc:docMkLst>
      <pc:sldChg chg="addSp delSp modSp">
        <pc:chgData name="Verma, Praveen Kumar" userId="S::praveen.verma@capgemini.com::5019ed5b-5885-4b0a-89b0-73991e36de5e" providerId="AD" clId="Web-{2B1607C3-919E-4E1E-861D-1DE79A906FEB}" dt="2020-04-09T11:13:21.015" v="1"/>
        <pc:sldMkLst>
          <pc:docMk/>
          <pc:sldMk cId="1865774965" sldId="1166"/>
        </pc:sldMkLst>
        <pc:picChg chg="add del mod">
          <ac:chgData name="Verma, Praveen Kumar" userId="S::praveen.verma@capgemini.com::5019ed5b-5885-4b0a-89b0-73991e36de5e" providerId="AD" clId="Web-{2B1607C3-919E-4E1E-861D-1DE79A906FEB}" dt="2020-04-09T11:13:21.015" v="1"/>
          <ac:picMkLst>
            <pc:docMk/>
            <pc:sldMk cId="1865774965" sldId="1166"/>
            <ac:picMk id="2" creationId="{5B9D65C1-7A55-46D6-B157-B0D2139991A2}"/>
          </ac:picMkLst>
        </pc:picChg>
      </pc:sldChg>
    </pc:docChg>
  </pc:docChgLst>
  <pc:docChgLst>
    <pc:chgData name="Mishra, Devesh" userId="676c34a7-e741-4d3b-a32f-586d633cae30" providerId="ADAL" clId="{C4FCAA8D-8281-4C59-AA58-EB1371D04507}"/>
    <pc:docChg chg="undo custSel addSld modSld">
      <pc:chgData name="Mishra, Devesh" userId="676c34a7-e741-4d3b-a32f-586d633cae30" providerId="ADAL" clId="{C4FCAA8D-8281-4C59-AA58-EB1371D04507}" dt="2020-04-08T15:23:08.265" v="927" actId="20577"/>
      <pc:docMkLst>
        <pc:docMk/>
      </pc:docMkLst>
      <pc:sldChg chg="addSp delSp modSp add">
        <pc:chgData name="Mishra, Devesh" userId="676c34a7-e741-4d3b-a32f-586d633cae30" providerId="ADAL" clId="{C4FCAA8D-8281-4C59-AA58-EB1371D04507}" dt="2020-04-08T15:22:58.579" v="926" actId="6549"/>
        <pc:sldMkLst>
          <pc:docMk/>
          <pc:sldMk cId="603214010" sldId="290"/>
        </pc:sldMkLst>
        <pc:spChg chg="mod">
          <ac:chgData name="Mishra, Devesh" userId="676c34a7-e741-4d3b-a32f-586d633cae30" providerId="ADAL" clId="{C4FCAA8D-8281-4C59-AA58-EB1371D04507}" dt="2020-04-08T15:22:58.579" v="926" actId="6549"/>
          <ac:spMkLst>
            <pc:docMk/>
            <pc:sldMk cId="603214010" sldId="290"/>
            <ac:spMk id="21" creationId="{00000000-0000-0000-0000-000000000000}"/>
          </ac:spMkLst>
        </pc:spChg>
        <pc:grpChg chg="mod">
          <ac:chgData name="Mishra, Devesh" userId="676c34a7-e741-4d3b-a32f-586d633cae30" providerId="ADAL" clId="{C4FCAA8D-8281-4C59-AA58-EB1371D04507}" dt="2020-04-08T15:22:57.187" v="925"/>
          <ac:grpSpMkLst>
            <pc:docMk/>
            <pc:sldMk cId="603214010" sldId="290"/>
            <ac:grpSpMk id="23" creationId="{00000000-0000-0000-0000-000000000000}"/>
          </ac:grpSpMkLst>
        </pc:grpChg>
        <pc:graphicFrameChg chg="mod">
          <ac:chgData name="Mishra, Devesh" userId="676c34a7-e741-4d3b-a32f-586d633cae30" providerId="ADAL" clId="{C4FCAA8D-8281-4C59-AA58-EB1371D04507}" dt="2020-04-08T15:03:40.821" v="785"/>
          <ac:graphicFrameMkLst>
            <pc:docMk/>
            <pc:sldMk cId="603214010" sldId="290"/>
            <ac:graphicFrameMk id="2" creationId="{6649BD2C-E7A8-4478-8FC4-A6B35CC21B3F}"/>
          </ac:graphicFrameMkLst>
        </pc:graphicFrameChg>
        <pc:graphicFrameChg chg="mod modGraphic">
          <ac:chgData name="Mishra, Devesh" userId="676c34a7-e741-4d3b-a32f-586d633cae30" providerId="ADAL" clId="{C4FCAA8D-8281-4C59-AA58-EB1371D04507}" dt="2020-04-08T15:03:33.575" v="784" actId="20577"/>
          <ac:graphicFrameMkLst>
            <pc:docMk/>
            <pc:sldMk cId="603214010" sldId="290"/>
            <ac:graphicFrameMk id="7" creationId="{00000000-0000-0000-0000-000000000000}"/>
          </ac:graphicFrameMkLst>
        </pc:graphicFrameChg>
        <pc:picChg chg="add del">
          <ac:chgData name="Mishra, Devesh" userId="676c34a7-e741-4d3b-a32f-586d633cae30" providerId="ADAL" clId="{C4FCAA8D-8281-4C59-AA58-EB1371D04507}" dt="2020-04-08T13:19:37.005" v="59"/>
          <ac:picMkLst>
            <pc:docMk/>
            <pc:sldMk cId="603214010" sldId="290"/>
            <ac:picMk id="3" creationId="{12086D8A-4EE1-471E-B82A-02FF896B408E}"/>
          </ac:picMkLst>
        </pc:picChg>
        <pc:picChg chg="add del mod">
          <ac:chgData name="Mishra, Devesh" userId="676c34a7-e741-4d3b-a32f-586d633cae30" providerId="ADAL" clId="{C4FCAA8D-8281-4C59-AA58-EB1371D04507}" dt="2020-04-08T14:16:02.311" v="408" actId="478"/>
          <ac:picMkLst>
            <pc:docMk/>
            <pc:sldMk cId="603214010" sldId="290"/>
            <ac:picMk id="4" creationId="{6E0602F6-EEE8-4D4C-A6C9-C4E3845BDE6D}"/>
          </ac:picMkLst>
        </pc:picChg>
      </pc:sldChg>
      <pc:sldChg chg="addSp modSp add">
        <pc:chgData name="Mishra, Devesh" userId="676c34a7-e741-4d3b-a32f-586d633cae30" providerId="ADAL" clId="{C4FCAA8D-8281-4C59-AA58-EB1371D04507}" dt="2020-04-08T15:23:08.265" v="927" actId="20577"/>
        <pc:sldMkLst>
          <pc:docMk/>
          <pc:sldMk cId="3415068843" sldId="291"/>
        </pc:sldMkLst>
        <pc:spChg chg="mod">
          <ac:chgData name="Mishra, Devesh" userId="676c34a7-e741-4d3b-a32f-586d633cae30" providerId="ADAL" clId="{C4FCAA8D-8281-4C59-AA58-EB1371D04507}" dt="2020-04-08T14:07:31.847" v="352" actId="688"/>
          <ac:spMkLst>
            <pc:docMk/>
            <pc:sldMk cId="3415068843" sldId="291"/>
            <ac:spMk id="8" creationId="{00000000-0000-0000-0000-000000000000}"/>
          </ac:spMkLst>
        </pc:spChg>
        <pc:spChg chg="mod">
          <ac:chgData name="Mishra, Devesh" userId="676c34a7-e741-4d3b-a32f-586d633cae30" providerId="ADAL" clId="{C4FCAA8D-8281-4C59-AA58-EB1371D04507}" dt="2020-04-08T15:23:08.265" v="927" actId="20577"/>
          <ac:spMkLst>
            <pc:docMk/>
            <pc:sldMk cId="3415068843" sldId="291"/>
            <ac:spMk id="21" creationId="{00000000-0000-0000-0000-000000000000}"/>
          </ac:spMkLst>
        </pc:spChg>
        <pc:grpChg chg="mod">
          <ac:chgData name="Mishra, Devesh" userId="676c34a7-e741-4d3b-a32f-586d633cae30" providerId="ADAL" clId="{C4FCAA8D-8281-4C59-AA58-EB1371D04507}" dt="2020-04-08T14:07:08.323" v="349" actId="14100"/>
          <ac:grpSpMkLst>
            <pc:docMk/>
            <pc:sldMk cId="3415068843" sldId="291"/>
            <ac:grpSpMk id="23" creationId="{00000000-0000-0000-0000-000000000000}"/>
          </ac:grpSpMkLst>
        </pc:grpChg>
        <pc:graphicFrameChg chg="mod">
          <ac:chgData name="Mishra, Devesh" userId="676c34a7-e741-4d3b-a32f-586d633cae30" providerId="ADAL" clId="{C4FCAA8D-8281-4C59-AA58-EB1371D04507}" dt="2020-04-08T15:15:31.821" v="923"/>
          <ac:graphicFrameMkLst>
            <pc:docMk/>
            <pc:sldMk cId="3415068843" sldId="291"/>
            <ac:graphicFrameMk id="2" creationId="{6649BD2C-E7A8-4478-8FC4-A6B35CC21B3F}"/>
          </ac:graphicFrameMkLst>
        </pc:graphicFrameChg>
        <pc:graphicFrameChg chg="mod modGraphic">
          <ac:chgData name="Mishra, Devesh" userId="676c34a7-e741-4d3b-a32f-586d633cae30" providerId="ADAL" clId="{C4FCAA8D-8281-4C59-AA58-EB1371D04507}" dt="2020-04-08T15:15:00.324" v="922" actId="20577"/>
          <ac:graphicFrameMkLst>
            <pc:docMk/>
            <pc:sldMk cId="3415068843" sldId="291"/>
            <ac:graphicFrameMk id="7" creationId="{00000000-0000-0000-0000-000000000000}"/>
          </ac:graphicFrameMkLst>
        </pc:graphicFrameChg>
        <pc:graphicFrameChg chg="add mod">
          <ac:chgData name="Mishra, Devesh" userId="676c34a7-e741-4d3b-a32f-586d633cae30" providerId="ADAL" clId="{C4FCAA8D-8281-4C59-AA58-EB1371D04507}" dt="2020-04-08T13:47:36.833" v="121"/>
          <ac:graphicFrameMkLst>
            <pc:docMk/>
            <pc:sldMk cId="3415068843" sldId="291"/>
            <ac:graphicFrameMk id="9" creationId="{9A5104F6-1304-481B-A2E2-D0703B47350B}"/>
          </ac:graphicFrameMkLst>
        </pc:graphicFrameChg>
        <pc:graphicFrameChg chg="add mod">
          <ac:chgData name="Mishra, Devesh" userId="676c34a7-e741-4d3b-a32f-586d633cae30" providerId="ADAL" clId="{C4FCAA8D-8281-4C59-AA58-EB1371D04507}" dt="2020-04-08T13:47:36.340" v="120"/>
          <ac:graphicFrameMkLst>
            <pc:docMk/>
            <pc:sldMk cId="3415068843" sldId="291"/>
            <ac:graphicFrameMk id="10" creationId="{CE6B084B-45D6-4909-9671-08B7AED51222}"/>
          </ac:graphicFrameMkLst>
        </pc:graphicFrameChg>
      </pc:sldChg>
    </pc:docChg>
  </pc:docChgLst>
  <pc:docChgLst>
    <pc:chgData name="Verma, Praveen Kumar" userId="S::praveen.verma@capgemini.com::5019ed5b-5885-4b0a-89b0-73991e36de5e" providerId="AD" clId="Web-{E72E5170-AC46-4779-9642-EE15F53702BC}"/>
    <pc:docChg chg="modSld">
      <pc:chgData name="Verma, Praveen Kumar" userId="S::praveen.verma@capgemini.com::5019ed5b-5885-4b0a-89b0-73991e36de5e" providerId="AD" clId="Web-{E72E5170-AC46-4779-9642-EE15F53702BC}" dt="2020-04-09T15:06:59.278" v="1"/>
      <pc:docMkLst>
        <pc:docMk/>
      </pc:docMkLst>
      <pc:sldChg chg="addSp delSp modSp">
        <pc:chgData name="Verma, Praveen Kumar" userId="S::praveen.verma@capgemini.com::5019ed5b-5885-4b0a-89b0-73991e36de5e" providerId="AD" clId="Web-{E72E5170-AC46-4779-9642-EE15F53702BC}" dt="2020-04-09T15:06:59.278" v="1"/>
        <pc:sldMkLst>
          <pc:docMk/>
          <pc:sldMk cId="3782108133" sldId="1168"/>
        </pc:sldMkLst>
        <pc:picChg chg="add del mod">
          <ac:chgData name="Verma, Praveen Kumar" userId="S::praveen.verma@capgemini.com::5019ed5b-5885-4b0a-89b0-73991e36de5e" providerId="AD" clId="Web-{E72E5170-AC46-4779-9642-EE15F53702BC}" dt="2020-04-09T15:06:59.278" v="1"/>
          <ac:picMkLst>
            <pc:docMk/>
            <pc:sldMk cId="3782108133" sldId="1168"/>
            <ac:picMk id="2" creationId="{DB73D126-ACCF-4C28-AC51-3F42DA7A1B3C}"/>
          </ac:picMkLst>
        </pc:picChg>
      </pc:sldChg>
    </pc:docChg>
  </pc:docChgLst>
  <pc:docChgLst>
    <pc:chgData name="Verma, Praveen Kumar" userId="S::praveen.verma@capgemini.com::5019ed5b-5885-4b0a-89b0-73991e36de5e" providerId="AD" clId="Web-{8197E0A5-6928-4EF2-A4A8-6FD4291750D9}"/>
    <pc:docChg chg="addSld sldOrd addMainMaster modMainMaster">
      <pc:chgData name="Verma, Praveen Kumar" userId="S::praveen.verma@capgemini.com::5019ed5b-5885-4b0a-89b0-73991e36de5e" providerId="AD" clId="Web-{8197E0A5-6928-4EF2-A4A8-6FD4291750D9}" dt="2020-04-09T05:20:23.839" v="2"/>
      <pc:docMkLst>
        <pc:docMk/>
      </pc:docMkLst>
      <pc:sldChg chg="ord">
        <pc:chgData name="Verma, Praveen Kumar" userId="S::praveen.verma@capgemini.com::5019ed5b-5885-4b0a-89b0-73991e36de5e" providerId="AD" clId="Web-{8197E0A5-6928-4EF2-A4A8-6FD4291750D9}" dt="2020-04-09T05:20:23.839" v="2"/>
        <pc:sldMkLst>
          <pc:docMk/>
          <pc:sldMk cId="4223587498" sldId="273"/>
        </pc:sldMkLst>
      </pc:sldChg>
      <pc:sldChg chg="add">
        <pc:chgData name="Verma, Praveen Kumar" userId="S::praveen.verma@capgemini.com::5019ed5b-5885-4b0a-89b0-73991e36de5e" providerId="AD" clId="Web-{8197E0A5-6928-4EF2-A4A8-6FD4291750D9}" dt="2020-04-09T05:20:17.448" v="0"/>
        <pc:sldMkLst>
          <pc:docMk/>
          <pc:sldMk cId="3921797013" sldId="292"/>
        </pc:sldMkLst>
      </pc:sldChg>
      <pc:sldChg chg="add">
        <pc:chgData name="Verma, Praveen Kumar" userId="S::praveen.verma@capgemini.com::5019ed5b-5885-4b0a-89b0-73991e36de5e" providerId="AD" clId="Web-{8197E0A5-6928-4EF2-A4A8-6FD4291750D9}" dt="2020-04-09T05:20:17.729" v="1"/>
        <pc:sldMkLst>
          <pc:docMk/>
          <pc:sldMk cId="116489654" sldId="293"/>
        </pc:sldMkLst>
      </pc:sldChg>
      <pc:sldMasterChg chg="add addSldLayout">
        <pc:chgData name="Verma, Praveen Kumar" userId="S::praveen.verma@capgemini.com::5019ed5b-5885-4b0a-89b0-73991e36de5e" providerId="AD" clId="Web-{8197E0A5-6928-4EF2-A4A8-6FD4291750D9}" dt="2020-04-09T05:20:17.448" v="0"/>
        <pc:sldMasterMkLst>
          <pc:docMk/>
          <pc:sldMasterMk cId="3401922812" sldId="2147483648"/>
        </pc:sldMasterMkLst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595813755" sldId="2147483649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344053479" sldId="2147483650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4023648127" sldId="2147483651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133552762" sldId="2147483652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936606051" sldId="2147483653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632304306" sldId="2147483654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128311101" sldId="2147483655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715373573" sldId="2147483656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2886371349" sldId="2147483657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469292835" sldId="2147483658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3077901921" sldId="2147483659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776455043" sldId="2147483660"/>
          </pc:sldLayoutMkLst>
        </pc:sldLayoutChg>
        <pc:sldLayoutChg chg="ad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3401922812" sldId="2147483648"/>
            <pc:sldLayoutMk cId="1455870828" sldId="2147483662"/>
          </pc:sldLayoutMkLst>
        </pc:sldLayoutChg>
      </pc:sldMasterChg>
      <pc:sldMasterChg chg="replId modSldLayout">
        <pc:chgData name="Verma, Praveen Kumar" userId="S::praveen.verma@capgemini.com::5019ed5b-5885-4b0a-89b0-73991e36de5e" providerId="AD" clId="Web-{8197E0A5-6928-4EF2-A4A8-6FD4291750D9}" dt="2020-04-09T05:20:17.448" v="0"/>
        <pc:sldMasterMkLst>
          <pc:docMk/>
          <pc:sldMasterMk cId="1744720447" sldId="2147483663"/>
        </pc:sldMasterMkLst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385980752" sldId="2147483664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1419362980" sldId="2147483665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3001287455" sldId="2147483666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3002095057" sldId="2147483667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726739061" sldId="2147483668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703484013" sldId="2147483669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456044755" sldId="2147483670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7049410" sldId="2147483671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1707183999" sldId="2147483672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1826490933" sldId="2147483673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2379190090" sldId="2147483674"/>
          </pc:sldLayoutMkLst>
        </pc:sldLayoutChg>
        <pc:sldLayoutChg chg="replId">
          <pc:chgData name="Verma, Praveen Kumar" userId="S::praveen.verma@capgemini.com::5019ed5b-5885-4b0a-89b0-73991e36de5e" providerId="AD" clId="Web-{8197E0A5-6928-4EF2-A4A8-6FD4291750D9}" dt="2020-04-09T05:20:17.448" v="0"/>
          <pc:sldLayoutMkLst>
            <pc:docMk/>
            <pc:sldMasterMk cId="1744720447" sldId="2147483663"/>
            <pc:sldLayoutMk cId="1983113554" sldId="2147483675"/>
          </pc:sldLayoutMkLst>
        </pc:sldLayoutChg>
      </pc:sldMasterChg>
    </pc:docChg>
  </pc:docChgLst>
  <pc:docChgLst>
    <pc:chgData name="M, AbhinayKrishna" userId="S::abhinaykrishna.m@capgemini.com::d8b9de64-6b56-4a2c-8889-83287ed96cc0" providerId="AD" clId="Web-{4F895765-FFED-4C69-8C8E-F266855C7600}"/>
    <pc:docChg chg="modSld">
      <pc:chgData name="M, AbhinayKrishna" userId="S::abhinaykrishna.m@capgemini.com::d8b9de64-6b56-4a2c-8889-83287ed96cc0" providerId="AD" clId="Web-{4F895765-FFED-4C69-8C8E-F266855C7600}" dt="2020-04-09T10:37:32.785" v="2" actId="20577"/>
      <pc:docMkLst>
        <pc:docMk/>
      </pc:docMkLst>
      <pc:sldChg chg="modSp">
        <pc:chgData name="M, AbhinayKrishna" userId="S::abhinaykrishna.m@capgemini.com::d8b9de64-6b56-4a2c-8889-83287ed96cc0" providerId="AD" clId="Web-{4F895765-FFED-4C69-8C8E-F266855C7600}" dt="2020-04-09T10:37:29.207" v="0" actId="20577"/>
        <pc:sldMkLst>
          <pc:docMk/>
          <pc:sldMk cId="116489654" sldId="293"/>
        </pc:sldMkLst>
        <pc:spChg chg="mod">
          <ac:chgData name="M, AbhinayKrishna" userId="S::abhinaykrishna.m@capgemini.com::d8b9de64-6b56-4a2c-8889-83287ed96cc0" providerId="AD" clId="Web-{4F895765-FFED-4C69-8C8E-F266855C7600}" dt="2020-04-09T10:37:29.207" v="0" actId="20577"/>
          <ac:spMkLst>
            <pc:docMk/>
            <pc:sldMk cId="116489654" sldId="293"/>
            <ac:spMk id="6" creationId="{89B4E149-2582-4289-A77E-932BC6D661BF}"/>
          </ac:spMkLst>
        </pc:spChg>
      </pc:sldChg>
    </pc:docChg>
  </pc:docChgLst>
  <pc:docChgLst>
    <pc:chgData name="Verma, Praveen Kumar" userId="S::praveen.verma@capgemini.com::5019ed5b-5885-4b0a-89b0-73991e36de5e" providerId="AD" clId="Web-{412F1B0B-B754-4F61-B18F-A2B9FF289E1F}"/>
    <pc:docChg chg="delSld">
      <pc:chgData name="Verma, Praveen Kumar" userId="S::praveen.verma@capgemini.com::5019ed5b-5885-4b0a-89b0-73991e36de5e" providerId="AD" clId="Web-{412F1B0B-B754-4F61-B18F-A2B9FF289E1F}" dt="2020-04-09T05:18:36.514" v="13"/>
      <pc:docMkLst>
        <pc:docMk/>
      </pc:docMkLst>
      <pc:sldChg chg="del">
        <pc:chgData name="Verma, Praveen Kumar" userId="S::praveen.verma@capgemini.com::5019ed5b-5885-4b0a-89b0-73991e36de5e" providerId="AD" clId="Web-{412F1B0B-B754-4F61-B18F-A2B9FF289E1F}" dt="2020-04-09T05:18:36.514" v="13"/>
        <pc:sldMkLst>
          <pc:docMk/>
          <pc:sldMk cId="2649593171" sldId="257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04.686" v="0"/>
        <pc:sldMkLst>
          <pc:docMk/>
          <pc:sldMk cId="3545972618" sldId="258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06.077" v="1"/>
        <pc:sldMkLst>
          <pc:docMk/>
          <pc:sldMk cId="1345631186" sldId="260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06.983" v="2"/>
        <pc:sldMkLst>
          <pc:docMk/>
          <pc:sldMk cId="3202238559" sldId="261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08.014" v="3"/>
        <pc:sldMkLst>
          <pc:docMk/>
          <pc:sldMk cId="1737337964" sldId="262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8:20.639" v="12"/>
        <pc:sldMkLst>
          <pc:docMk/>
          <pc:sldMk cId="2721032430" sldId="263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3.249" v="4"/>
        <pc:sldMkLst>
          <pc:docMk/>
          <pc:sldMk cId="4288204075" sldId="264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4.233" v="5"/>
        <pc:sldMkLst>
          <pc:docMk/>
          <pc:sldMk cId="2168645249" sldId="265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30.092" v="11"/>
        <pc:sldMkLst>
          <pc:docMk/>
          <pc:sldMk cId="1690629269" sldId="266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6.295" v="6"/>
        <pc:sldMkLst>
          <pc:docMk/>
          <pc:sldMk cId="881164985" sldId="267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7.233" v="7"/>
        <pc:sldMkLst>
          <pc:docMk/>
          <pc:sldMk cId="3476872412" sldId="268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7.577" v="8"/>
        <pc:sldMkLst>
          <pc:docMk/>
          <pc:sldMk cId="2094834496" sldId="269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7.983" v="9"/>
        <pc:sldMkLst>
          <pc:docMk/>
          <pc:sldMk cId="397890534" sldId="270"/>
        </pc:sldMkLst>
      </pc:sldChg>
      <pc:sldChg chg="del">
        <pc:chgData name="Verma, Praveen Kumar" userId="S::praveen.verma@capgemini.com::5019ed5b-5885-4b0a-89b0-73991e36de5e" providerId="AD" clId="Web-{412F1B0B-B754-4F61-B18F-A2B9FF289E1F}" dt="2020-04-09T05:17:18.905" v="10"/>
        <pc:sldMkLst>
          <pc:docMk/>
          <pc:sldMk cId="1670364239" sldId="272"/>
        </pc:sldMkLst>
      </pc:sldChg>
    </pc:docChg>
  </pc:docChgLst>
  <pc:docChgLst>
    <pc:chgData name="Verma, Praveen Kumar" userId="S::praveen.verma@capgemini.com::5019ed5b-5885-4b0a-89b0-73991e36de5e" providerId="AD" clId="Web-{93D1E1F1-76BB-4509-9422-F33A1FCD1B9A}"/>
    <pc:docChg chg="modSld">
      <pc:chgData name="Verma, Praveen Kumar" userId="S::praveen.verma@capgemini.com::5019ed5b-5885-4b0a-89b0-73991e36de5e" providerId="AD" clId="Web-{93D1E1F1-76BB-4509-9422-F33A1FCD1B9A}" dt="2020-04-09T11:09:27.434" v="2"/>
      <pc:docMkLst>
        <pc:docMk/>
      </pc:docMkLst>
      <pc:sldChg chg="addSp delSp modSp">
        <pc:chgData name="Verma, Praveen Kumar" userId="S::praveen.verma@capgemini.com::5019ed5b-5885-4b0a-89b0-73991e36de5e" providerId="AD" clId="Web-{93D1E1F1-76BB-4509-9422-F33A1FCD1B9A}" dt="2020-04-09T11:09:27.434" v="2"/>
        <pc:sldMkLst>
          <pc:docMk/>
          <pc:sldMk cId="1865774965" sldId="1166"/>
        </pc:sldMkLst>
        <pc:picChg chg="add del mod">
          <ac:chgData name="Verma, Praveen Kumar" userId="S::praveen.verma@capgemini.com::5019ed5b-5885-4b0a-89b0-73991e36de5e" providerId="AD" clId="Web-{93D1E1F1-76BB-4509-9422-F33A1FCD1B9A}" dt="2020-04-09T11:09:27.434" v="2"/>
          <ac:picMkLst>
            <pc:docMk/>
            <pc:sldMk cId="1865774965" sldId="1166"/>
            <ac:picMk id="2" creationId="{61E9EE0B-6C54-4DF4-B5F9-BBA085E55782}"/>
          </ac:picMkLst>
        </pc:picChg>
      </pc:sldChg>
    </pc:docChg>
  </pc:docChgLst>
  <pc:docChgLst>
    <pc:chgData name="Verma, Praveen Kumar" userId="S::praveen.verma@capgemini.com::5019ed5b-5885-4b0a-89b0-73991e36de5e" providerId="AD" clId="Web-{E3ADF47F-03CB-4BD7-B6AA-2EC5E3C8229A}"/>
    <pc:docChg chg="modSld">
      <pc:chgData name="Verma, Praveen Kumar" userId="S::praveen.verma@capgemini.com::5019ed5b-5885-4b0a-89b0-73991e36de5e" providerId="AD" clId="Web-{E3ADF47F-03CB-4BD7-B6AA-2EC5E3C8229A}" dt="2020-04-09T15:14:18.678" v="11" actId="20577"/>
      <pc:docMkLst>
        <pc:docMk/>
      </pc:docMkLst>
      <pc:sldChg chg="modSp">
        <pc:chgData name="Verma, Praveen Kumar" userId="S::praveen.verma@capgemini.com::5019ed5b-5885-4b0a-89b0-73991e36de5e" providerId="AD" clId="Web-{E3ADF47F-03CB-4BD7-B6AA-2EC5E3C8229A}" dt="2020-04-09T15:14:18.678" v="10" actId="20577"/>
        <pc:sldMkLst>
          <pc:docMk/>
          <pc:sldMk cId="3827008096" sldId="1172"/>
        </pc:sldMkLst>
        <pc:spChg chg="mod">
          <ac:chgData name="Verma, Praveen Kumar" userId="S::praveen.verma@capgemini.com::5019ed5b-5885-4b0a-89b0-73991e36de5e" providerId="AD" clId="Web-{E3ADF47F-03CB-4BD7-B6AA-2EC5E3C8229A}" dt="2020-04-09T15:14:18.678" v="10" actId="20577"/>
          <ac:spMkLst>
            <pc:docMk/>
            <pc:sldMk cId="3827008096" sldId="1172"/>
            <ac:spMk id="3" creationId="{00000000-0000-0000-0000-000000000000}"/>
          </ac:spMkLst>
        </pc:spChg>
      </pc:sldChg>
    </pc:docChg>
  </pc:docChgLst>
  <pc:docChgLst>
    <pc:chgData name="Yadav, Nitin M" userId="S::nitin.m.yadav@capgemini.com::9d213fa5-51c7-48c2-a6a0-8c0164db7485" providerId="AD" clId="Web-{0E05D3E6-7EF8-4F31-821F-63B12632FBEC}"/>
    <pc:docChg chg="modSld">
      <pc:chgData name="Yadav, Nitin M" userId="S::nitin.m.yadav@capgemini.com::9d213fa5-51c7-48c2-a6a0-8c0164db7485" providerId="AD" clId="Web-{0E05D3E6-7EF8-4F31-821F-63B12632FBEC}" dt="2020-04-09T10:39:17.431" v="2"/>
      <pc:docMkLst>
        <pc:docMk/>
      </pc:docMkLst>
      <pc:sldChg chg="addSp delSp modSp">
        <pc:chgData name="Yadav, Nitin M" userId="S::nitin.m.yadav@capgemini.com::9d213fa5-51c7-48c2-a6a0-8c0164db7485" providerId="AD" clId="Web-{0E05D3E6-7EF8-4F31-821F-63B12632FBEC}" dt="2020-04-09T10:39:17.431" v="2"/>
        <pc:sldMkLst>
          <pc:docMk/>
          <pc:sldMk cId="1810447284" sldId="1153"/>
        </pc:sldMkLst>
        <pc:picChg chg="add del mod">
          <ac:chgData name="Yadav, Nitin M" userId="S::nitin.m.yadav@capgemini.com::9d213fa5-51c7-48c2-a6a0-8c0164db7485" providerId="AD" clId="Web-{0E05D3E6-7EF8-4F31-821F-63B12632FBEC}" dt="2020-04-09T10:39:17.431" v="2"/>
          <ac:picMkLst>
            <pc:docMk/>
            <pc:sldMk cId="1810447284" sldId="1153"/>
            <ac:picMk id="2" creationId="{0C7E5D0D-C6D8-4DD6-AE06-EDE1EB8224FC}"/>
          </ac:picMkLst>
        </pc:picChg>
      </pc:sldChg>
    </pc:docChg>
  </pc:docChgLst>
  <pc:docChgLst>
    <pc:chgData name="Verma, Praveen Kumar" userId="S::praveen.verma@capgemini.com::5019ed5b-5885-4b0a-89b0-73991e36de5e" providerId="AD" clId="Web-{64CEBE7C-92BB-4639-A9E3-1D625858FC0A}"/>
    <pc:docChg chg="modSld sldOrd">
      <pc:chgData name="Verma, Praveen Kumar" userId="S::praveen.verma@capgemini.com::5019ed5b-5885-4b0a-89b0-73991e36de5e" providerId="AD" clId="Web-{64CEBE7C-92BB-4639-A9E3-1D625858FC0A}" dt="2020-04-09T11:36:06.007" v="16"/>
      <pc:docMkLst>
        <pc:docMk/>
      </pc:docMkLst>
      <pc:sldChg chg="modSp">
        <pc:chgData name="Verma, Praveen Kumar" userId="S::praveen.verma@capgemini.com::5019ed5b-5885-4b0a-89b0-73991e36de5e" providerId="AD" clId="Web-{64CEBE7C-92BB-4639-A9E3-1D625858FC0A}" dt="2020-04-09T11:32:38.568" v="9"/>
        <pc:sldMkLst>
          <pc:docMk/>
          <pc:sldMk cId="1877698572" sldId="276"/>
        </pc:sldMkLst>
        <pc:spChg chg="mod">
          <ac:chgData name="Verma, Praveen Kumar" userId="S::praveen.verma@capgemini.com::5019ed5b-5885-4b0a-89b0-73991e36de5e" providerId="AD" clId="Web-{64CEBE7C-92BB-4639-A9E3-1D625858FC0A}" dt="2020-04-09T11:32:38.568" v="9"/>
          <ac:spMkLst>
            <pc:docMk/>
            <pc:sldMk cId="1877698572" sldId="276"/>
            <ac:spMk id="3" creationId="{581417BA-7F6A-4199-B3E1-8E634597E71E}"/>
          </ac:spMkLst>
        </pc:spChg>
      </pc:sldChg>
      <pc:sldChg chg="modSp">
        <pc:chgData name="Verma, Praveen Kumar" userId="S::praveen.verma@capgemini.com::5019ed5b-5885-4b0a-89b0-73991e36de5e" providerId="AD" clId="Web-{64CEBE7C-92BB-4639-A9E3-1D625858FC0A}" dt="2020-04-09T11:35:17.054" v="12"/>
        <pc:sldMkLst>
          <pc:docMk/>
          <pc:sldMk cId="2541826867" sldId="278"/>
        </pc:sldMkLst>
        <pc:spChg chg="mod">
          <ac:chgData name="Verma, Praveen Kumar" userId="S::praveen.verma@capgemini.com::5019ed5b-5885-4b0a-89b0-73991e36de5e" providerId="AD" clId="Web-{64CEBE7C-92BB-4639-A9E3-1D625858FC0A}" dt="2020-04-09T11:35:17.054" v="12"/>
          <ac:spMkLst>
            <pc:docMk/>
            <pc:sldMk cId="2541826867" sldId="278"/>
            <ac:spMk id="5" creationId="{DF5CF2A7-E28D-4893-8BE9-C636ED5369BB}"/>
          </ac:spMkLst>
        </pc:spChg>
      </pc:sldChg>
      <pc:sldChg chg="ord">
        <pc:chgData name="Verma, Praveen Kumar" userId="S::praveen.verma@capgemini.com::5019ed5b-5885-4b0a-89b0-73991e36de5e" providerId="AD" clId="Web-{64CEBE7C-92BB-4639-A9E3-1D625858FC0A}" dt="2020-04-09T11:36:06.007" v="16"/>
        <pc:sldMkLst>
          <pc:docMk/>
          <pc:sldMk cId="3790526720" sldId="280"/>
        </pc:sldMkLst>
      </pc:sldChg>
      <pc:sldChg chg="modSp ord">
        <pc:chgData name="Verma, Praveen Kumar" userId="S::praveen.verma@capgemini.com::5019ed5b-5885-4b0a-89b0-73991e36de5e" providerId="AD" clId="Web-{64CEBE7C-92BB-4639-A9E3-1D625858FC0A}" dt="2020-04-09T11:36:06.007" v="14"/>
        <pc:sldMkLst>
          <pc:docMk/>
          <pc:sldMk cId="3427198618" sldId="282"/>
        </pc:sldMkLst>
        <pc:spChg chg="mod">
          <ac:chgData name="Verma, Praveen Kumar" userId="S::praveen.verma@capgemini.com::5019ed5b-5885-4b0a-89b0-73991e36de5e" providerId="AD" clId="Web-{64CEBE7C-92BB-4639-A9E3-1D625858FC0A}" dt="2020-04-09T11:30:07.207" v="0"/>
          <ac:spMkLst>
            <pc:docMk/>
            <pc:sldMk cId="3427198618" sldId="282"/>
            <ac:spMk id="3" creationId="{00000000-0000-0000-0000-000000000000}"/>
          </ac:spMkLst>
        </pc:spChg>
        <pc:spChg chg="mod">
          <ac:chgData name="Verma, Praveen Kumar" userId="S::praveen.verma@capgemini.com::5019ed5b-5885-4b0a-89b0-73991e36de5e" providerId="AD" clId="Web-{64CEBE7C-92BB-4639-A9E3-1D625858FC0A}" dt="2020-04-09T11:30:35.566" v="3" actId="20577"/>
          <ac:spMkLst>
            <pc:docMk/>
            <pc:sldMk cId="3427198618" sldId="282"/>
            <ac:spMk id="5" creationId="{40C39213-8D64-4850-AC0E-521CA0042E95}"/>
          </ac:spMkLst>
        </pc:spChg>
        <pc:spChg chg="mod">
          <ac:chgData name="Verma, Praveen Kumar" userId="S::praveen.verma@capgemini.com::5019ed5b-5885-4b0a-89b0-73991e36de5e" providerId="AD" clId="Web-{64CEBE7C-92BB-4639-A9E3-1D625858FC0A}" dt="2020-04-09T11:30:37.957" v="7" actId="20577"/>
          <ac:spMkLst>
            <pc:docMk/>
            <pc:sldMk cId="3427198618" sldId="282"/>
            <ac:spMk id="11" creationId="{B54C33B3-FD57-4BC2-BFAA-520FE81CC2E7}"/>
          </ac:spMkLst>
        </pc:spChg>
      </pc:sldChg>
      <pc:sldChg chg="ord">
        <pc:chgData name="Verma, Praveen Kumar" userId="S::praveen.verma@capgemini.com::5019ed5b-5885-4b0a-89b0-73991e36de5e" providerId="AD" clId="Web-{64CEBE7C-92BB-4639-A9E3-1D625858FC0A}" dt="2020-04-09T11:36:06.007" v="13"/>
        <pc:sldMkLst>
          <pc:docMk/>
          <pc:sldMk cId="2498492418" sldId="285"/>
        </pc:sldMkLst>
      </pc:sldChg>
      <pc:sldChg chg="ord">
        <pc:chgData name="Verma, Praveen Kumar" userId="S::praveen.verma@capgemini.com::5019ed5b-5885-4b0a-89b0-73991e36de5e" providerId="AD" clId="Web-{64CEBE7C-92BB-4639-A9E3-1D625858FC0A}" dt="2020-04-09T11:36:06.007" v="15"/>
        <pc:sldMkLst>
          <pc:docMk/>
          <pc:sldMk cId="3620586437" sldId="1161"/>
        </pc:sldMkLst>
      </pc:sldChg>
    </pc:docChg>
  </pc:docChgLst>
  <pc:docChgLst>
    <pc:chgData name="Verma, Praveen Kumar" userId="S::praveen.verma@capgemini.com::5019ed5b-5885-4b0a-89b0-73991e36de5e" providerId="AD" clId="Web-{9D62023C-5C10-43B8-ADF7-0CF6B426B7FD}"/>
    <pc:docChg chg="addSld modSld sldOrd">
      <pc:chgData name="Verma, Praveen Kumar" userId="S::praveen.verma@capgemini.com::5019ed5b-5885-4b0a-89b0-73991e36de5e" providerId="AD" clId="Web-{9D62023C-5C10-43B8-ADF7-0CF6B426B7FD}" dt="2020-04-09T11:03:35.711" v="36"/>
      <pc:docMkLst>
        <pc:docMk/>
      </pc:docMkLst>
      <pc:sldChg chg="addSp delSp modSp">
        <pc:chgData name="Verma, Praveen Kumar" userId="S::praveen.verma@capgemini.com::5019ed5b-5885-4b0a-89b0-73991e36de5e" providerId="AD" clId="Web-{9D62023C-5C10-43B8-ADF7-0CF6B426B7FD}" dt="2020-04-09T11:01:44.336" v="1"/>
        <pc:sldMkLst>
          <pc:docMk/>
          <pc:sldMk cId="2541826867" sldId="278"/>
        </pc:sldMkLst>
        <pc:picChg chg="add del mod">
          <ac:chgData name="Verma, Praveen Kumar" userId="S::praveen.verma@capgemini.com::5019ed5b-5885-4b0a-89b0-73991e36de5e" providerId="AD" clId="Web-{9D62023C-5C10-43B8-ADF7-0CF6B426B7FD}" dt="2020-04-09T11:01:44.336" v="1"/>
          <ac:picMkLst>
            <pc:docMk/>
            <pc:sldMk cId="2541826867" sldId="278"/>
            <ac:picMk id="4" creationId="{D8506366-5D6B-4176-A207-8D2F367658D6}"/>
          </ac:picMkLst>
        </pc:picChg>
      </pc:sldChg>
      <pc:sldChg chg="addSp delSp modSp">
        <pc:chgData name="Verma, Praveen Kumar" userId="S::praveen.verma@capgemini.com::5019ed5b-5885-4b0a-89b0-73991e36de5e" providerId="AD" clId="Web-{9D62023C-5C10-43B8-ADF7-0CF6B426B7FD}" dt="2020-04-09T11:02:15.664" v="3"/>
        <pc:sldMkLst>
          <pc:docMk/>
          <pc:sldMk cId="1665923103" sldId="288"/>
        </pc:sldMkLst>
        <pc:picChg chg="add del mod">
          <ac:chgData name="Verma, Praveen Kumar" userId="S::praveen.verma@capgemini.com::5019ed5b-5885-4b0a-89b0-73991e36de5e" providerId="AD" clId="Web-{9D62023C-5C10-43B8-ADF7-0CF6B426B7FD}" dt="2020-04-09T11:02:15.664" v="3"/>
          <ac:picMkLst>
            <pc:docMk/>
            <pc:sldMk cId="1665923103" sldId="288"/>
            <ac:picMk id="4" creationId="{1E7D596F-F483-4418-B85B-8D2B224D3791}"/>
          </ac:picMkLst>
        </pc:picChg>
      </pc:sldChg>
      <pc:sldChg chg="ord">
        <pc:chgData name="Verma, Praveen Kumar" userId="S::praveen.verma@capgemini.com::5019ed5b-5885-4b0a-89b0-73991e36de5e" providerId="AD" clId="Web-{9D62023C-5C10-43B8-ADF7-0CF6B426B7FD}" dt="2020-04-09T11:03:35.711" v="36"/>
        <pc:sldMkLst>
          <pc:docMk/>
          <pc:sldMk cId="3695025052" sldId="1165"/>
        </pc:sldMkLst>
      </pc:sldChg>
      <pc:sldChg chg="addSp delSp modSp add ord replId">
        <pc:chgData name="Verma, Praveen Kumar" userId="S::praveen.verma@capgemini.com::5019ed5b-5885-4b0a-89b0-73991e36de5e" providerId="AD" clId="Web-{9D62023C-5C10-43B8-ADF7-0CF6B426B7FD}" dt="2020-04-09T11:02:53.305" v="13"/>
        <pc:sldMkLst>
          <pc:docMk/>
          <pc:sldMk cId="1865774965" sldId="1166"/>
        </pc:sldMkLst>
        <pc:spChg chg="del">
          <ac:chgData name="Verma, Praveen Kumar" userId="S::praveen.verma@capgemini.com::5019ed5b-5885-4b0a-89b0-73991e36de5e" providerId="AD" clId="Web-{9D62023C-5C10-43B8-ADF7-0CF6B426B7FD}" dt="2020-04-09T11:02:35.883" v="6"/>
          <ac:spMkLst>
            <pc:docMk/>
            <pc:sldMk cId="1865774965" sldId="1166"/>
            <ac:spMk id="8" creationId="{00000000-0000-0000-0000-000000000000}"/>
          </ac:spMkLst>
        </pc:spChg>
        <pc:grpChg chg="del">
          <ac:chgData name="Verma, Praveen Kumar" userId="S::praveen.verma@capgemini.com::5019ed5b-5885-4b0a-89b0-73991e36de5e" providerId="AD" clId="Web-{9D62023C-5C10-43B8-ADF7-0CF6B426B7FD}" dt="2020-04-09T11:02:35.883" v="9"/>
          <ac:grpSpMkLst>
            <pc:docMk/>
            <pc:sldMk cId="1865774965" sldId="1166"/>
            <ac:grpSpMk id="23" creationId="{00000000-0000-0000-0000-000000000000}"/>
          </ac:grpSpMkLst>
        </pc:grpChg>
        <pc:graphicFrameChg chg="del">
          <ac:chgData name="Verma, Praveen Kumar" userId="S::praveen.verma@capgemini.com::5019ed5b-5885-4b0a-89b0-73991e36de5e" providerId="AD" clId="Web-{9D62023C-5C10-43B8-ADF7-0CF6B426B7FD}" dt="2020-04-09T11:02:35.883" v="7"/>
          <ac:graphicFrameMkLst>
            <pc:docMk/>
            <pc:sldMk cId="1865774965" sldId="1166"/>
            <ac:graphicFrameMk id="7" creationId="{00000000-0000-0000-0000-000000000000}"/>
          </ac:graphicFrameMkLst>
        </pc:graphicFrameChg>
        <pc:picChg chg="add del mod">
          <ac:chgData name="Verma, Praveen Kumar" userId="S::praveen.verma@capgemini.com::5019ed5b-5885-4b0a-89b0-73991e36de5e" providerId="AD" clId="Web-{9D62023C-5C10-43B8-ADF7-0CF6B426B7FD}" dt="2020-04-09T11:02:39.273" v="11"/>
          <ac:picMkLst>
            <pc:docMk/>
            <pc:sldMk cId="1865774965" sldId="1166"/>
            <ac:picMk id="2" creationId="{EF5AC9AF-D36D-4A13-8EAC-F0D379A99E65}"/>
          </ac:picMkLst>
        </pc:picChg>
        <pc:picChg chg="add del mod">
          <ac:chgData name="Verma, Praveen Kumar" userId="S::praveen.verma@capgemini.com::5019ed5b-5885-4b0a-89b0-73991e36de5e" providerId="AD" clId="Web-{9D62023C-5C10-43B8-ADF7-0CF6B426B7FD}" dt="2020-04-09T11:02:53.305" v="13"/>
          <ac:picMkLst>
            <pc:docMk/>
            <pc:sldMk cId="1865774965" sldId="1166"/>
            <ac:picMk id="4" creationId="{C2262AC9-6254-4C8B-BDE9-5101A796499A}"/>
          </ac:picMkLst>
        </pc:picChg>
        <pc:picChg chg="del">
          <ac:chgData name="Verma, Praveen Kumar" userId="S::praveen.verma@capgemini.com::5019ed5b-5885-4b0a-89b0-73991e36de5e" providerId="AD" clId="Web-{9D62023C-5C10-43B8-ADF7-0CF6B426B7FD}" dt="2020-04-09T11:02:35.883" v="8"/>
          <ac:picMkLst>
            <pc:docMk/>
            <pc:sldMk cId="1865774965" sldId="1166"/>
            <ac:picMk id="24" creationId="{00000000-0000-0000-0000-000000000000}"/>
          </ac:picMkLst>
        </pc:picChg>
      </pc:sldChg>
      <pc:sldChg chg="modSp add ord replId">
        <pc:chgData name="Verma, Praveen Kumar" userId="S::praveen.verma@capgemini.com::5019ed5b-5885-4b0a-89b0-73991e36de5e" providerId="AD" clId="Web-{9D62023C-5C10-43B8-ADF7-0CF6B426B7FD}" dt="2020-04-09T11:03:15.914" v="29" actId="20577"/>
        <pc:sldMkLst>
          <pc:docMk/>
          <pc:sldMk cId="1452133109" sldId="1167"/>
        </pc:sldMkLst>
        <pc:spChg chg="mod">
          <ac:chgData name="Verma, Praveen Kumar" userId="S::praveen.verma@capgemini.com::5019ed5b-5885-4b0a-89b0-73991e36de5e" providerId="AD" clId="Web-{9D62023C-5C10-43B8-ADF7-0CF6B426B7FD}" dt="2020-04-09T11:03:10.320" v="16" actId="20577"/>
          <ac:spMkLst>
            <pc:docMk/>
            <pc:sldMk cId="1452133109" sldId="1167"/>
            <ac:spMk id="2" creationId="{00000000-0000-0000-0000-000000000000}"/>
          </ac:spMkLst>
        </pc:spChg>
        <pc:spChg chg="mod">
          <ac:chgData name="Verma, Praveen Kumar" userId="S::praveen.verma@capgemini.com::5019ed5b-5885-4b0a-89b0-73991e36de5e" providerId="AD" clId="Web-{9D62023C-5C10-43B8-ADF7-0CF6B426B7FD}" dt="2020-04-09T11:03:15.914" v="29" actId="20577"/>
          <ac:spMkLst>
            <pc:docMk/>
            <pc:sldMk cId="1452133109" sldId="1167"/>
            <ac:spMk id="5" creationId="{00000000-0000-0000-0000-000000000000}"/>
          </ac:spMkLst>
        </pc:spChg>
      </pc:sldChg>
      <pc:sldChg chg="add replId">
        <pc:chgData name="Verma, Praveen Kumar" userId="S::praveen.verma@capgemini.com::5019ed5b-5885-4b0a-89b0-73991e36de5e" providerId="AD" clId="Web-{9D62023C-5C10-43B8-ADF7-0CF6B426B7FD}" dt="2020-04-09T11:03:30.758" v="32"/>
        <pc:sldMkLst>
          <pc:docMk/>
          <pc:sldMk cId="3782108133" sldId="1168"/>
        </pc:sldMkLst>
      </pc:sldChg>
      <pc:sldChg chg="add replId">
        <pc:chgData name="Verma, Praveen Kumar" userId="S::praveen.verma@capgemini.com::5019ed5b-5885-4b0a-89b0-73991e36de5e" providerId="AD" clId="Web-{9D62023C-5C10-43B8-ADF7-0CF6B426B7FD}" dt="2020-04-09T11:03:31.196" v="33"/>
        <pc:sldMkLst>
          <pc:docMk/>
          <pc:sldMk cId="3733997851" sldId="1169"/>
        </pc:sldMkLst>
      </pc:sldChg>
      <pc:sldChg chg="add replId">
        <pc:chgData name="Verma, Praveen Kumar" userId="S::praveen.verma@capgemini.com::5019ed5b-5885-4b0a-89b0-73991e36de5e" providerId="AD" clId="Web-{9D62023C-5C10-43B8-ADF7-0CF6B426B7FD}" dt="2020-04-09T11:03:32.946" v="34"/>
        <pc:sldMkLst>
          <pc:docMk/>
          <pc:sldMk cId="88875034" sldId="1170"/>
        </pc:sldMkLst>
      </pc:sldChg>
      <pc:sldChg chg="add replId">
        <pc:chgData name="Verma, Praveen Kumar" userId="S::praveen.verma@capgemini.com::5019ed5b-5885-4b0a-89b0-73991e36de5e" providerId="AD" clId="Web-{9D62023C-5C10-43B8-ADF7-0CF6B426B7FD}" dt="2020-04-09T11:03:33.383" v="35"/>
        <pc:sldMkLst>
          <pc:docMk/>
          <pc:sldMk cId="673647208" sldId="1171"/>
        </pc:sldMkLst>
      </pc:sldChg>
    </pc:docChg>
  </pc:docChgLst>
  <pc:docChgLst>
    <pc:chgData name="Praveen Kumar Verma" userId="5019ed5b-5885-4b0a-89b0-73991e36de5e" providerId="ADAL" clId="{BBCD5820-49AC-47B3-B99B-CEFD73B76117}"/>
    <pc:docChg chg="undo custSel addSld delSld modSld sldOrd">
      <pc:chgData name="Praveen Kumar Verma" userId="5019ed5b-5885-4b0a-89b0-73991e36de5e" providerId="ADAL" clId="{BBCD5820-49AC-47B3-B99B-CEFD73B76117}" dt="2020-04-09T15:13:39.162" v="159" actId="108"/>
      <pc:docMkLst>
        <pc:docMk/>
      </pc:docMkLst>
      <pc:sldChg chg="modSp">
        <pc:chgData name="Praveen Kumar Verma" userId="5019ed5b-5885-4b0a-89b0-73991e36de5e" providerId="ADAL" clId="{BBCD5820-49AC-47B3-B99B-CEFD73B76117}" dt="2020-04-09T15:08:02.255" v="68" actId="27636"/>
        <pc:sldMkLst>
          <pc:docMk/>
          <pc:sldMk cId="1877698572" sldId="276"/>
        </pc:sldMkLst>
        <pc:spChg chg="mod">
          <ac:chgData name="Praveen Kumar Verma" userId="5019ed5b-5885-4b0a-89b0-73991e36de5e" providerId="ADAL" clId="{BBCD5820-49AC-47B3-B99B-CEFD73B76117}" dt="2020-04-09T15:08:02.255" v="68" actId="27636"/>
          <ac:spMkLst>
            <pc:docMk/>
            <pc:sldMk cId="1877698572" sldId="276"/>
            <ac:spMk id="3" creationId="{581417BA-7F6A-4199-B3E1-8E634597E71E}"/>
          </ac:spMkLst>
        </pc:spChg>
      </pc:sldChg>
      <pc:sldChg chg="modSp">
        <pc:chgData name="Praveen Kumar Verma" userId="5019ed5b-5885-4b0a-89b0-73991e36de5e" providerId="ADAL" clId="{BBCD5820-49AC-47B3-B99B-CEFD73B76117}" dt="2020-04-09T15:08:02.276" v="69" actId="27636"/>
        <pc:sldMkLst>
          <pc:docMk/>
          <pc:sldMk cId="2541826867" sldId="278"/>
        </pc:sldMkLst>
        <pc:spChg chg="mod">
          <ac:chgData name="Praveen Kumar Verma" userId="5019ed5b-5885-4b0a-89b0-73991e36de5e" providerId="ADAL" clId="{BBCD5820-49AC-47B3-B99B-CEFD73B76117}" dt="2020-04-09T15:08:02.276" v="69" actId="27636"/>
          <ac:spMkLst>
            <pc:docMk/>
            <pc:sldMk cId="2541826867" sldId="278"/>
            <ac:spMk id="5" creationId="{DF5CF2A7-E28D-4893-8BE9-C636ED5369BB}"/>
          </ac:spMkLst>
        </pc:spChg>
      </pc:sldChg>
      <pc:sldChg chg="add del">
        <pc:chgData name="Praveen Kumar Verma" userId="5019ed5b-5885-4b0a-89b0-73991e36de5e" providerId="ADAL" clId="{BBCD5820-49AC-47B3-B99B-CEFD73B76117}" dt="2020-04-09T11:18:39.303" v="6"/>
        <pc:sldMkLst>
          <pc:docMk/>
          <pc:sldMk cId="4209405260" sldId="281"/>
        </pc:sldMkLst>
      </pc:sldChg>
      <pc:sldChg chg="modSp">
        <pc:chgData name="Praveen Kumar Verma" userId="5019ed5b-5885-4b0a-89b0-73991e36de5e" providerId="ADAL" clId="{BBCD5820-49AC-47B3-B99B-CEFD73B76117}" dt="2020-04-09T15:08:02.226" v="67" actId="27636"/>
        <pc:sldMkLst>
          <pc:docMk/>
          <pc:sldMk cId="3427198618" sldId="282"/>
        </pc:sldMkLst>
        <pc:spChg chg="mod">
          <ac:chgData name="Praveen Kumar Verma" userId="5019ed5b-5885-4b0a-89b0-73991e36de5e" providerId="ADAL" clId="{BBCD5820-49AC-47B3-B99B-CEFD73B76117}" dt="2020-04-09T15:08:02.226" v="67" actId="27636"/>
          <ac:spMkLst>
            <pc:docMk/>
            <pc:sldMk cId="3427198618" sldId="282"/>
            <ac:spMk id="3" creationId="{00000000-0000-0000-0000-000000000000}"/>
          </ac:spMkLst>
        </pc:spChg>
      </pc:sldChg>
      <pc:sldChg chg="add del">
        <pc:chgData name="Praveen Kumar Verma" userId="5019ed5b-5885-4b0a-89b0-73991e36de5e" providerId="ADAL" clId="{BBCD5820-49AC-47B3-B99B-CEFD73B76117}" dt="2020-04-09T15:08:01.985" v="66"/>
        <pc:sldMkLst>
          <pc:docMk/>
          <pc:sldMk cId="4072892438" sldId="283"/>
        </pc:sldMkLst>
      </pc:sldChg>
      <pc:sldChg chg="modSp">
        <pc:chgData name="Praveen Kumar Verma" userId="5019ed5b-5885-4b0a-89b0-73991e36de5e" providerId="ADAL" clId="{BBCD5820-49AC-47B3-B99B-CEFD73B76117}" dt="2020-04-09T11:19:33.674" v="30" actId="20577"/>
        <pc:sldMkLst>
          <pc:docMk/>
          <pc:sldMk cId="3494249837" sldId="286"/>
        </pc:sldMkLst>
        <pc:graphicFrameChg chg="modGraphic">
          <ac:chgData name="Praveen Kumar Verma" userId="5019ed5b-5885-4b0a-89b0-73991e36de5e" providerId="ADAL" clId="{BBCD5820-49AC-47B3-B99B-CEFD73B76117}" dt="2020-04-09T11:19:33.674" v="30" actId="20577"/>
          <ac:graphicFrameMkLst>
            <pc:docMk/>
            <pc:sldMk cId="3494249837" sldId="286"/>
            <ac:graphicFrameMk id="7" creationId="{00000000-0000-0000-0000-000000000000}"/>
          </ac:graphicFrameMkLst>
        </pc:graphicFrameChg>
      </pc:sldChg>
      <pc:sldChg chg="modSp">
        <pc:chgData name="Praveen Kumar Verma" userId="5019ed5b-5885-4b0a-89b0-73991e36de5e" providerId="ADAL" clId="{BBCD5820-49AC-47B3-B99B-CEFD73B76117}" dt="2020-04-09T11:19:15.483" v="20" actId="20577"/>
        <pc:sldMkLst>
          <pc:docMk/>
          <pc:sldMk cId="3694206018" sldId="287"/>
        </pc:sldMkLst>
        <pc:graphicFrameChg chg="modGraphic">
          <ac:chgData name="Praveen Kumar Verma" userId="5019ed5b-5885-4b0a-89b0-73991e36de5e" providerId="ADAL" clId="{BBCD5820-49AC-47B3-B99B-CEFD73B76117}" dt="2020-04-09T11:19:15.483" v="20" actId="20577"/>
          <ac:graphicFrameMkLst>
            <pc:docMk/>
            <pc:sldMk cId="3694206018" sldId="287"/>
            <ac:graphicFrameMk id="7" creationId="{00000000-0000-0000-0000-000000000000}"/>
          </ac:graphicFrameMkLst>
        </pc:graphicFrameChg>
      </pc:sldChg>
      <pc:sldChg chg="modSp">
        <pc:chgData name="Praveen Kumar Verma" userId="5019ed5b-5885-4b0a-89b0-73991e36de5e" providerId="ADAL" clId="{BBCD5820-49AC-47B3-B99B-CEFD73B76117}" dt="2020-04-09T11:20:12.560" v="58" actId="20577"/>
        <pc:sldMkLst>
          <pc:docMk/>
          <pc:sldMk cId="603214010" sldId="290"/>
        </pc:sldMkLst>
        <pc:graphicFrameChg chg="modGraphic">
          <ac:chgData name="Praveen Kumar Verma" userId="5019ed5b-5885-4b0a-89b0-73991e36de5e" providerId="ADAL" clId="{BBCD5820-49AC-47B3-B99B-CEFD73B76117}" dt="2020-04-09T11:20:12.560" v="58" actId="20577"/>
          <ac:graphicFrameMkLst>
            <pc:docMk/>
            <pc:sldMk cId="603214010" sldId="290"/>
            <ac:graphicFrameMk id="7" creationId="{00000000-0000-0000-0000-000000000000}"/>
          </ac:graphicFrameMkLst>
        </pc:graphicFrameChg>
      </pc:sldChg>
      <pc:sldChg chg="modSp">
        <pc:chgData name="Praveen Kumar Verma" userId="5019ed5b-5885-4b0a-89b0-73991e36de5e" providerId="ADAL" clId="{BBCD5820-49AC-47B3-B99B-CEFD73B76117}" dt="2020-04-09T11:19:54.122" v="45" actId="6549"/>
        <pc:sldMkLst>
          <pc:docMk/>
          <pc:sldMk cId="3415068843" sldId="291"/>
        </pc:sldMkLst>
        <pc:graphicFrameChg chg="modGraphic">
          <ac:chgData name="Praveen Kumar Verma" userId="5019ed5b-5885-4b0a-89b0-73991e36de5e" providerId="ADAL" clId="{BBCD5820-49AC-47B3-B99B-CEFD73B76117}" dt="2020-04-09T11:19:54.122" v="45" actId="6549"/>
          <ac:graphicFrameMkLst>
            <pc:docMk/>
            <pc:sldMk cId="3415068843" sldId="291"/>
            <ac:graphicFrameMk id="7" creationId="{00000000-0000-0000-0000-000000000000}"/>
          </ac:graphicFrameMkLst>
        </pc:graphicFrameChg>
      </pc:sldChg>
      <pc:sldChg chg="modSp">
        <pc:chgData name="Praveen Kumar Verma" userId="5019ed5b-5885-4b0a-89b0-73991e36de5e" providerId="ADAL" clId="{BBCD5820-49AC-47B3-B99B-CEFD73B76117}" dt="2020-04-09T11:18:39.496" v="9" actId="27636"/>
        <pc:sldMkLst>
          <pc:docMk/>
          <pc:sldMk cId="891768514" sldId="1143"/>
        </pc:sldMkLst>
        <pc:spChg chg="mod">
          <ac:chgData name="Praveen Kumar Verma" userId="5019ed5b-5885-4b0a-89b0-73991e36de5e" providerId="ADAL" clId="{BBCD5820-49AC-47B3-B99B-CEFD73B76117}" dt="2020-04-09T11:18:39.496" v="9" actId="27636"/>
          <ac:spMkLst>
            <pc:docMk/>
            <pc:sldMk cId="891768514" sldId="1143"/>
            <ac:spMk id="7" creationId="{7ED80A89-EFA6-4112-B471-98512BABA656}"/>
          </ac:spMkLst>
        </pc:spChg>
      </pc:sldChg>
      <pc:sldChg chg="modSp">
        <pc:chgData name="Praveen Kumar Verma" userId="5019ed5b-5885-4b0a-89b0-73991e36de5e" providerId="ADAL" clId="{BBCD5820-49AC-47B3-B99B-CEFD73B76117}" dt="2020-04-09T11:20:22.806" v="59" actId="20577"/>
        <pc:sldMkLst>
          <pc:docMk/>
          <pc:sldMk cId="3620586437" sldId="1161"/>
        </pc:sldMkLst>
        <pc:graphicFrameChg chg="modGraphic">
          <ac:chgData name="Praveen Kumar Verma" userId="5019ed5b-5885-4b0a-89b0-73991e36de5e" providerId="ADAL" clId="{BBCD5820-49AC-47B3-B99B-CEFD73B76117}" dt="2020-04-09T11:20:22.806" v="59" actId="20577"/>
          <ac:graphicFrameMkLst>
            <pc:docMk/>
            <pc:sldMk cId="3620586437" sldId="1161"/>
            <ac:graphicFrameMk id="7" creationId="{00000000-0000-0000-0000-000000000000}"/>
          </ac:graphicFrameMkLst>
        </pc:graphicFrameChg>
      </pc:sldChg>
      <pc:sldChg chg="del">
        <pc:chgData name="Praveen Kumar Verma" userId="5019ed5b-5885-4b0a-89b0-73991e36de5e" providerId="ADAL" clId="{BBCD5820-49AC-47B3-B99B-CEFD73B76117}" dt="2020-04-09T11:18:41.737" v="10" actId="2696"/>
        <pc:sldMkLst>
          <pc:docMk/>
          <pc:sldMk cId="1865774965" sldId="1166"/>
        </pc:sldMkLst>
      </pc:sldChg>
      <pc:sldChg chg="del">
        <pc:chgData name="Praveen Kumar Verma" userId="5019ed5b-5885-4b0a-89b0-73991e36de5e" providerId="ADAL" clId="{BBCD5820-49AC-47B3-B99B-CEFD73B76117}" dt="2020-04-09T15:08:19.692" v="74" actId="2696"/>
        <pc:sldMkLst>
          <pc:docMk/>
          <pc:sldMk cId="3782108133" sldId="1168"/>
        </pc:sldMkLst>
      </pc:sldChg>
      <pc:sldChg chg="modSp">
        <pc:chgData name="Praveen Kumar Verma" userId="5019ed5b-5885-4b0a-89b0-73991e36de5e" providerId="ADAL" clId="{BBCD5820-49AC-47B3-B99B-CEFD73B76117}" dt="2020-04-09T15:11:33.006" v="144" actId="113"/>
        <pc:sldMkLst>
          <pc:docMk/>
          <pc:sldMk cId="3733997851" sldId="1169"/>
        </pc:sldMkLst>
        <pc:spChg chg="mod">
          <ac:chgData name="Praveen Kumar Verma" userId="5019ed5b-5885-4b0a-89b0-73991e36de5e" providerId="ADAL" clId="{BBCD5820-49AC-47B3-B99B-CEFD73B76117}" dt="2020-04-09T15:11:33.006" v="144" actId="113"/>
          <ac:spMkLst>
            <pc:docMk/>
            <pc:sldMk cId="3733997851" sldId="1169"/>
            <ac:spMk id="2" creationId="{00000000-0000-0000-0000-000000000000}"/>
          </ac:spMkLst>
        </pc:spChg>
      </pc:sldChg>
      <pc:sldChg chg="del">
        <pc:chgData name="Praveen Kumar Verma" userId="5019ed5b-5885-4b0a-89b0-73991e36de5e" providerId="ADAL" clId="{BBCD5820-49AC-47B3-B99B-CEFD73B76117}" dt="2020-04-09T15:08:21.984" v="75" actId="2696"/>
        <pc:sldMkLst>
          <pc:docMk/>
          <pc:sldMk cId="88875034" sldId="1170"/>
        </pc:sldMkLst>
      </pc:sldChg>
      <pc:sldChg chg="del">
        <pc:chgData name="Praveen Kumar Verma" userId="5019ed5b-5885-4b0a-89b0-73991e36de5e" providerId="ADAL" clId="{BBCD5820-49AC-47B3-B99B-CEFD73B76117}" dt="2020-04-09T15:08:40.310" v="76" actId="2696"/>
        <pc:sldMkLst>
          <pc:docMk/>
          <pc:sldMk cId="673647208" sldId="1171"/>
        </pc:sldMkLst>
      </pc:sldChg>
      <pc:sldChg chg="modSp">
        <pc:chgData name="Praveen Kumar Verma" userId="5019ed5b-5885-4b0a-89b0-73991e36de5e" providerId="ADAL" clId="{BBCD5820-49AC-47B3-B99B-CEFD73B76117}" dt="2020-04-09T15:13:39.162" v="159" actId="108"/>
        <pc:sldMkLst>
          <pc:docMk/>
          <pc:sldMk cId="3827008096" sldId="1172"/>
        </pc:sldMkLst>
        <pc:spChg chg="mod">
          <ac:chgData name="Praveen Kumar Verma" userId="5019ed5b-5885-4b0a-89b0-73991e36de5e" providerId="ADAL" clId="{BBCD5820-49AC-47B3-B99B-CEFD73B76117}" dt="2020-04-09T15:13:39.162" v="159" actId="108"/>
          <ac:spMkLst>
            <pc:docMk/>
            <pc:sldMk cId="3827008096" sldId="1172"/>
            <ac:spMk id="3" creationId="{00000000-0000-0000-0000-000000000000}"/>
          </ac:spMkLst>
        </pc:spChg>
      </pc:sldChg>
      <pc:sldChg chg="modSp add ord">
        <pc:chgData name="Praveen Kumar Verma" userId="5019ed5b-5885-4b0a-89b0-73991e36de5e" providerId="ADAL" clId="{BBCD5820-49AC-47B3-B99B-CEFD73B76117}" dt="2020-04-09T15:12:32.890" v="148" actId="20577"/>
        <pc:sldMkLst>
          <pc:docMk/>
          <pc:sldMk cId="431629573" sldId="1173"/>
        </pc:sldMkLst>
        <pc:spChg chg="mod">
          <ac:chgData name="Praveen Kumar Verma" userId="5019ed5b-5885-4b0a-89b0-73991e36de5e" providerId="ADAL" clId="{BBCD5820-49AC-47B3-B99B-CEFD73B76117}" dt="2020-04-09T15:12:32.890" v="148" actId="20577"/>
          <ac:spMkLst>
            <pc:docMk/>
            <pc:sldMk cId="431629573" sldId="1173"/>
            <ac:spMk id="2" creationId="{00000000-0000-0000-0000-000000000000}"/>
          </ac:spMkLst>
        </pc:spChg>
      </pc:sldChg>
      <pc:sldChg chg="add del ord">
        <pc:chgData name="Praveen Kumar Verma" userId="5019ed5b-5885-4b0a-89b0-73991e36de5e" providerId="ADAL" clId="{BBCD5820-49AC-47B3-B99B-CEFD73B76117}" dt="2020-04-09T15:10:59.732" v="142"/>
        <pc:sldMkLst>
          <pc:docMk/>
          <pc:sldMk cId="587208479" sldId="1174"/>
        </pc:sldMkLst>
      </pc:sldChg>
    </pc:docChg>
  </pc:docChgLst>
  <pc:docChgLst>
    <pc:chgData name="Mishra, Devesh" userId="S::devesh.b.mishra@capgemini.com::676c34a7-e741-4d3b-a32f-586d633cae30" providerId="AD" clId="Web-{C78DFF45-143C-4CA6-ACA2-C209C5FE9C9A}"/>
    <pc:docChg chg="modSld">
      <pc:chgData name="Mishra, Devesh" userId="S::devesh.b.mishra@capgemini.com::676c34a7-e741-4d3b-a32f-586d633cae30" providerId="AD" clId="Web-{C78DFF45-143C-4CA6-ACA2-C209C5FE9C9A}" dt="2020-04-09T14:00:33.095" v="25" actId="20577"/>
      <pc:docMkLst>
        <pc:docMk/>
      </pc:docMkLst>
      <pc:sldChg chg="modSp">
        <pc:chgData name="Mishra, Devesh" userId="S::devesh.b.mishra@capgemini.com::676c34a7-e741-4d3b-a32f-586d633cae30" providerId="AD" clId="Web-{C78DFF45-143C-4CA6-ACA2-C209C5FE9C9A}" dt="2020-04-09T14:00:33.095" v="24" actId="20577"/>
        <pc:sldMkLst>
          <pc:docMk/>
          <pc:sldMk cId="3827008096" sldId="1172"/>
        </pc:sldMkLst>
        <pc:spChg chg="mod">
          <ac:chgData name="Mishra, Devesh" userId="S::devesh.b.mishra@capgemini.com::676c34a7-e741-4d3b-a32f-586d633cae30" providerId="AD" clId="Web-{C78DFF45-143C-4CA6-ACA2-C209C5FE9C9A}" dt="2020-04-09T14:00:33.095" v="24" actId="20577"/>
          <ac:spMkLst>
            <pc:docMk/>
            <pc:sldMk cId="3827008096" sldId="1172"/>
            <ac:spMk id="3" creationId="{00000000-0000-0000-0000-000000000000}"/>
          </ac:spMkLst>
        </pc:spChg>
      </pc:sldChg>
    </pc:docChg>
  </pc:docChgLst>
  <pc:docChgLst>
    <pc:chgData name="Mishra, Devesh" userId="676c34a7-e741-4d3b-a32f-586d633cae30" providerId="ADAL" clId="{DF889DDF-6F73-4CA9-94C4-28780A800A4A}"/>
    <pc:docChg chg="undo custSel delSld modSld delMainMaster">
      <pc:chgData name="Mishra, Devesh" userId="676c34a7-e741-4d3b-a32f-586d633cae30" providerId="ADAL" clId="{DF889DDF-6F73-4CA9-94C4-28780A800A4A}" dt="2020-05-26T22:00:28.340" v="625" actId="20577"/>
      <pc:docMkLst>
        <pc:docMk/>
      </pc:docMkLst>
      <pc:sldChg chg="del">
        <pc:chgData name="Mishra, Devesh" userId="676c34a7-e741-4d3b-a32f-586d633cae30" providerId="ADAL" clId="{DF889DDF-6F73-4CA9-94C4-28780A800A4A}" dt="2020-05-26T21:29:00.298" v="4" actId="2696"/>
        <pc:sldMkLst>
          <pc:docMk/>
          <pc:sldMk cId="4223587498" sldId="273"/>
        </pc:sldMkLst>
      </pc:sldChg>
      <pc:sldChg chg="del">
        <pc:chgData name="Mishra, Devesh" userId="676c34a7-e741-4d3b-a32f-586d633cae30" providerId="ADAL" clId="{DF889DDF-6F73-4CA9-94C4-28780A800A4A}" dt="2020-05-26T21:29:02.067" v="6" actId="2696"/>
        <pc:sldMkLst>
          <pc:docMk/>
          <pc:sldMk cId="1877698572" sldId="276"/>
        </pc:sldMkLst>
      </pc:sldChg>
      <pc:sldChg chg="del">
        <pc:chgData name="Mishra, Devesh" userId="676c34a7-e741-4d3b-a32f-586d633cae30" providerId="ADAL" clId="{DF889DDF-6F73-4CA9-94C4-28780A800A4A}" dt="2020-05-26T21:29:03.253" v="7" actId="2696"/>
        <pc:sldMkLst>
          <pc:docMk/>
          <pc:sldMk cId="2541826867" sldId="278"/>
        </pc:sldMkLst>
      </pc:sldChg>
      <pc:sldChg chg="del">
        <pc:chgData name="Mishra, Devesh" userId="676c34a7-e741-4d3b-a32f-586d633cae30" providerId="ADAL" clId="{DF889DDF-6F73-4CA9-94C4-28780A800A4A}" dt="2020-05-26T21:29:04.253" v="8" actId="2696"/>
        <pc:sldMkLst>
          <pc:docMk/>
          <pc:sldMk cId="2189236276" sldId="279"/>
        </pc:sldMkLst>
      </pc:sldChg>
      <pc:sldChg chg="del">
        <pc:chgData name="Mishra, Devesh" userId="676c34a7-e741-4d3b-a32f-586d633cae30" providerId="ADAL" clId="{DF889DDF-6F73-4CA9-94C4-28780A800A4A}" dt="2020-05-26T21:29:43.576" v="21" actId="2696"/>
        <pc:sldMkLst>
          <pc:docMk/>
          <pc:sldMk cId="3790526720" sldId="280"/>
        </pc:sldMkLst>
      </pc:sldChg>
      <pc:sldChg chg="del">
        <pc:chgData name="Mishra, Devesh" userId="676c34a7-e741-4d3b-a32f-586d633cae30" providerId="ADAL" clId="{DF889DDF-6F73-4CA9-94C4-28780A800A4A}" dt="2020-05-26T21:29:39.844" v="15" actId="2696"/>
        <pc:sldMkLst>
          <pc:docMk/>
          <pc:sldMk cId="4209405260" sldId="281"/>
        </pc:sldMkLst>
      </pc:sldChg>
      <pc:sldChg chg="del">
        <pc:chgData name="Mishra, Devesh" userId="676c34a7-e741-4d3b-a32f-586d633cae30" providerId="ADAL" clId="{DF889DDF-6F73-4CA9-94C4-28780A800A4A}" dt="2020-05-26T21:29:45.129" v="37" actId="2696"/>
        <pc:sldMkLst>
          <pc:docMk/>
          <pc:sldMk cId="3427198618" sldId="282"/>
        </pc:sldMkLst>
      </pc:sldChg>
      <pc:sldChg chg="del">
        <pc:chgData name="Mishra, Devesh" userId="676c34a7-e741-4d3b-a32f-586d633cae30" providerId="ADAL" clId="{DF889DDF-6F73-4CA9-94C4-28780A800A4A}" dt="2020-05-26T21:29:41.015" v="17" actId="2696"/>
        <pc:sldMkLst>
          <pc:docMk/>
          <pc:sldMk cId="4072892438" sldId="283"/>
        </pc:sldMkLst>
      </pc:sldChg>
      <pc:sldChg chg="del">
        <pc:chgData name="Mishra, Devesh" userId="676c34a7-e741-4d3b-a32f-586d633cae30" providerId="ADAL" clId="{DF889DDF-6F73-4CA9-94C4-28780A800A4A}" dt="2020-05-26T21:29:45.929" v="38" actId="2696"/>
        <pc:sldMkLst>
          <pc:docMk/>
          <pc:sldMk cId="2498492418" sldId="285"/>
        </pc:sldMkLst>
      </pc:sldChg>
      <pc:sldChg chg="del">
        <pc:chgData name="Mishra, Devesh" userId="676c34a7-e741-4d3b-a32f-586d633cae30" providerId="ADAL" clId="{DF889DDF-6F73-4CA9-94C4-28780A800A4A}" dt="2020-05-26T21:29:34.993" v="10" actId="2696"/>
        <pc:sldMkLst>
          <pc:docMk/>
          <pc:sldMk cId="3494249837" sldId="286"/>
        </pc:sldMkLst>
      </pc:sldChg>
      <pc:sldChg chg="del">
        <pc:chgData name="Mishra, Devesh" userId="676c34a7-e741-4d3b-a32f-586d633cae30" providerId="ADAL" clId="{DF889DDF-6F73-4CA9-94C4-28780A800A4A}" dt="2020-05-26T21:29:36.347" v="12" actId="2696"/>
        <pc:sldMkLst>
          <pc:docMk/>
          <pc:sldMk cId="3694206018" sldId="287"/>
        </pc:sldMkLst>
      </pc:sldChg>
      <pc:sldChg chg="del">
        <pc:chgData name="Mishra, Devesh" userId="676c34a7-e741-4d3b-a32f-586d633cae30" providerId="ADAL" clId="{DF889DDF-6F73-4CA9-94C4-28780A800A4A}" dt="2020-05-26T21:29:38.381" v="13" actId="2696"/>
        <pc:sldMkLst>
          <pc:docMk/>
          <pc:sldMk cId="1665923103" sldId="288"/>
        </pc:sldMkLst>
      </pc:sldChg>
      <pc:sldChg chg="modSp">
        <pc:chgData name="Mishra, Devesh" userId="676c34a7-e741-4d3b-a32f-586d633cae30" providerId="ADAL" clId="{DF889DDF-6F73-4CA9-94C4-28780A800A4A}" dt="2020-05-26T21:51:18.645" v="398" actId="20577"/>
        <pc:sldMkLst>
          <pc:docMk/>
          <pc:sldMk cId="603214010" sldId="290"/>
        </pc:sldMkLst>
        <pc:graphicFrameChg chg="mod modGraphic">
          <ac:chgData name="Mishra, Devesh" userId="676c34a7-e741-4d3b-a32f-586d633cae30" providerId="ADAL" clId="{DF889DDF-6F73-4CA9-94C4-28780A800A4A}" dt="2020-05-26T21:51:18.645" v="398" actId="20577"/>
          <ac:graphicFrameMkLst>
            <pc:docMk/>
            <pc:sldMk cId="603214010" sldId="290"/>
            <ac:graphicFrameMk id="7" creationId="{00000000-0000-0000-0000-000000000000}"/>
          </ac:graphicFrameMkLst>
        </pc:graphicFrameChg>
      </pc:sldChg>
      <pc:sldChg chg="del">
        <pc:chgData name="Mishra, Devesh" userId="676c34a7-e741-4d3b-a32f-586d633cae30" providerId="ADAL" clId="{DF889DDF-6F73-4CA9-94C4-28780A800A4A}" dt="2020-05-26T21:28:57.427" v="2" actId="2696"/>
        <pc:sldMkLst>
          <pc:docMk/>
          <pc:sldMk cId="3921797013" sldId="292"/>
        </pc:sldMkLst>
      </pc:sldChg>
      <pc:sldChg chg="del">
        <pc:chgData name="Mishra, Devesh" userId="676c34a7-e741-4d3b-a32f-586d633cae30" providerId="ADAL" clId="{DF889DDF-6F73-4CA9-94C4-28780A800A4A}" dt="2020-05-26T21:28:56.586" v="0" actId="2696"/>
        <pc:sldMkLst>
          <pc:docMk/>
          <pc:sldMk cId="116489654" sldId="293"/>
        </pc:sldMkLst>
      </pc:sldChg>
      <pc:sldChg chg="delSp modSp">
        <pc:chgData name="Mishra, Devesh" userId="676c34a7-e741-4d3b-a32f-586d633cae30" providerId="ADAL" clId="{DF889DDF-6F73-4CA9-94C4-28780A800A4A}" dt="2020-05-26T22:00:28.340" v="625" actId="20577"/>
        <pc:sldMkLst>
          <pc:docMk/>
          <pc:sldMk cId="891768514" sldId="1143"/>
        </pc:sldMkLst>
        <pc:spChg chg="mod">
          <ac:chgData name="Mishra, Devesh" userId="676c34a7-e741-4d3b-a32f-586d633cae30" providerId="ADAL" clId="{DF889DDF-6F73-4CA9-94C4-28780A800A4A}" dt="2020-05-26T21:58:40.386" v="618" actId="115"/>
          <ac:spMkLst>
            <pc:docMk/>
            <pc:sldMk cId="891768514" sldId="1143"/>
            <ac:spMk id="4" creationId="{00000000-0000-0000-0000-000000000000}"/>
          </ac:spMkLst>
        </pc:spChg>
        <pc:spChg chg="del mod">
          <ac:chgData name="Mishra, Devesh" userId="676c34a7-e741-4d3b-a32f-586d633cae30" providerId="ADAL" clId="{DF889DDF-6F73-4CA9-94C4-28780A800A4A}" dt="2020-05-26T21:57:12.478" v="540" actId="478"/>
          <ac:spMkLst>
            <pc:docMk/>
            <pc:sldMk cId="891768514" sldId="1143"/>
            <ac:spMk id="7" creationId="{7ED80A89-EFA6-4112-B471-98512BABA656}"/>
          </ac:spMkLst>
        </pc:spChg>
        <pc:spChg chg="mod">
          <ac:chgData name="Mishra, Devesh" userId="676c34a7-e741-4d3b-a32f-586d633cae30" providerId="ADAL" clId="{DF889DDF-6F73-4CA9-94C4-28780A800A4A}" dt="2020-05-26T22:00:28.340" v="625" actId="20577"/>
          <ac:spMkLst>
            <pc:docMk/>
            <pc:sldMk cId="891768514" sldId="1143"/>
            <ac:spMk id="16" creationId="{00000000-0000-0000-0000-000000000000}"/>
          </ac:spMkLst>
        </pc:spChg>
        <pc:spChg chg="del mod">
          <ac:chgData name="Mishra, Devesh" userId="676c34a7-e741-4d3b-a32f-586d633cae30" providerId="ADAL" clId="{DF889DDF-6F73-4CA9-94C4-28780A800A4A}" dt="2020-05-26T21:57:00.385" v="538" actId="478"/>
          <ac:spMkLst>
            <pc:docMk/>
            <pc:sldMk cId="891768514" sldId="1143"/>
            <ac:spMk id="18" creationId="{100A65B1-0270-4423-90DC-859D61C7EBC7}"/>
          </ac:spMkLst>
        </pc:spChg>
        <pc:picChg chg="mod">
          <ac:chgData name="Mishra, Devesh" userId="676c34a7-e741-4d3b-a32f-586d633cae30" providerId="ADAL" clId="{DF889DDF-6F73-4CA9-94C4-28780A800A4A}" dt="2020-05-26T21:58:47.002" v="619" actId="14100"/>
          <ac:picMkLst>
            <pc:docMk/>
            <pc:sldMk cId="891768514" sldId="1143"/>
            <ac:picMk id="1026" creationId="{FBB27120-A9CB-4628-A664-269F08168A0F}"/>
          </ac:picMkLst>
        </pc:picChg>
        <pc:picChg chg="mod">
          <ac:chgData name="Mishra, Devesh" userId="676c34a7-e741-4d3b-a32f-586d633cae30" providerId="ADAL" clId="{DF889DDF-6F73-4CA9-94C4-28780A800A4A}" dt="2020-05-26T21:58:50.698" v="620" actId="14100"/>
          <ac:picMkLst>
            <pc:docMk/>
            <pc:sldMk cId="891768514" sldId="1143"/>
            <ac:picMk id="1027" creationId="{148D0D88-58DC-4512-A5FE-2C7E60A0C61A}"/>
          </ac:picMkLst>
        </pc:picChg>
      </pc:sldChg>
      <pc:sldChg chg="addSp delSp modSp">
        <pc:chgData name="Mishra, Devesh" userId="676c34a7-e741-4d3b-a32f-586d633cae30" providerId="ADAL" clId="{DF889DDF-6F73-4CA9-94C4-28780A800A4A}" dt="2020-05-26T21:33:13.018" v="50" actId="14100"/>
        <pc:sldMkLst>
          <pc:docMk/>
          <pc:sldMk cId="3313754730" sldId="1149"/>
        </pc:sldMkLst>
        <pc:picChg chg="add mod">
          <ac:chgData name="Mishra, Devesh" userId="676c34a7-e741-4d3b-a32f-586d633cae30" providerId="ADAL" clId="{DF889DDF-6F73-4CA9-94C4-28780A800A4A}" dt="2020-05-26T21:33:13.018" v="50" actId="14100"/>
          <ac:picMkLst>
            <pc:docMk/>
            <pc:sldMk cId="3313754730" sldId="1149"/>
            <ac:picMk id="2" creationId="{4A42B782-BC44-438E-8A0F-83D08EC4C80F}"/>
          </ac:picMkLst>
        </pc:picChg>
        <pc:picChg chg="del">
          <ac:chgData name="Mishra, Devesh" userId="676c34a7-e741-4d3b-a32f-586d633cae30" providerId="ADAL" clId="{DF889DDF-6F73-4CA9-94C4-28780A800A4A}" dt="2020-05-26T21:32:54.180" v="46" actId="478"/>
          <ac:picMkLst>
            <pc:docMk/>
            <pc:sldMk cId="3313754730" sldId="1149"/>
            <ac:picMk id="2051" creationId="{B1C00658-77B4-412B-9C3F-74E371D5BD25}"/>
          </ac:picMkLst>
        </pc:picChg>
      </pc:sldChg>
      <pc:sldChg chg="addSp delSp modSp">
        <pc:chgData name="Mishra, Devesh" userId="676c34a7-e741-4d3b-a32f-586d633cae30" providerId="ADAL" clId="{DF889DDF-6F73-4CA9-94C4-28780A800A4A}" dt="2020-05-26T21:34:49.857" v="54" actId="14100"/>
        <pc:sldMkLst>
          <pc:docMk/>
          <pc:sldMk cId="2301304785" sldId="1151"/>
        </pc:sldMkLst>
        <pc:picChg chg="add mod">
          <ac:chgData name="Mishra, Devesh" userId="676c34a7-e741-4d3b-a32f-586d633cae30" providerId="ADAL" clId="{DF889DDF-6F73-4CA9-94C4-28780A800A4A}" dt="2020-05-26T21:34:49.857" v="54" actId="14100"/>
          <ac:picMkLst>
            <pc:docMk/>
            <pc:sldMk cId="2301304785" sldId="1151"/>
            <ac:picMk id="2" creationId="{C9FF7609-ABB8-4CD6-AC55-0E2568827FC6}"/>
          </ac:picMkLst>
        </pc:picChg>
        <pc:picChg chg="del">
          <ac:chgData name="Mishra, Devesh" userId="676c34a7-e741-4d3b-a32f-586d633cae30" providerId="ADAL" clId="{DF889DDF-6F73-4CA9-94C4-28780A800A4A}" dt="2020-05-26T21:34:41.200" v="51" actId="478"/>
          <ac:picMkLst>
            <pc:docMk/>
            <pc:sldMk cId="2301304785" sldId="1151"/>
            <ac:picMk id="3" creationId="{AF9D4B8D-2577-49DC-9AD4-9430FA9BFC1A}"/>
          </ac:picMkLst>
        </pc:picChg>
      </pc:sldChg>
      <pc:sldChg chg="addSp delSp modSp">
        <pc:chgData name="Mishra, Devesh" userId="676c34a7-e741-4d3b-a32f-586d633cae30" providerId="ADAL" clId="{DF889DDF-6F73-4CA9-94C4-28780A800A4A}" dt="2020-05-26T21:32:11.513" v="45" actId="14100"/>
        <pc:sldMkLst>
          <pc:docMk/>
          <pc:sldMk cId="1483799250" sldId="1152"/>
        </pc:sldMkLst>
        <pc:picChg chg="add mod">
          <ac:chgData name="Mishra, Devesh" userId="676c34a7-e741-4d3b-a32f-586d633cae30" providerId="ADAL" clId="{DF889DDF-6F73-4CA9-94C4-28780A800A4A}" dt="2020-05-26T21:32:11.513" v="45" actId="14100"/>
          <ac:picMkLst>
            <pc:docMk/>
            <pc:sldMk cId="1483799250" sldId="1152"/>
            <ac:picMk id="2" creationId="{3AD319A5-FD6F-46EC-A0DD-B1B8B2E2CF2E}"/>
          </ac:picMkLst>
        </pc:picChg>
        <pc:picChg chg="del">
          <ac:chgData name="Mishra, Devesh" userId="676c34a7-e741-4d3b-a32f-586d633cae30" providerId="ADAL" clId="{DF889DDF-6F73-4CA9-94C4-28780A800A4A}" dt="2020-05-26T21:31:57.893" v="41" actId="478"/>
          <ac:picMkLst>
            <pc:docMk/>
            <pc:sldMk cId="1483799250" sldId="1152"/>
            <ac:picMk id="2050" creationId="{B04F8CCA-3CA1-4460-ADE4-67D54155D039}"/>
          </ac:picMkLst>
        </pc:picChg>
      </pc:sldChg>
      <pc:sldChg chg="del">
        <pc:chgData name="Mishra, Devesh" userId="676c34a7-e741-4d3b-a32f-586d633cae30" providerId="ADAL" clId="{DF889DDF-6F73-4CA9-94C4-28780A800A4A}" dt="2020-05-26T21:29:01.165" v="5" actId="2696"/>
        <pc:sldMkLst>
          <pc:docMk/>
          <pc:sldMk cId="782979959" sldId="1160"/>
        </pc:sldMkLst>
      </pc:sldChg>
      <pc:sldChg chg="del">
        <pc:chgData name="Mishra, Devesh" userId="676c34a7-e741-4d3b-a32f-586d633cae30" providerId="ADAL" clId="{DF889DDF-6F73-4CA9-94C4-28780A800A4A}" dt="2020-05-26T21:29:44.487" v="22" actId="2696"/>
        <pc:sldMkLst>
          <pc:docMk/>
          <pc:sldMk cId="3620586437" sldId="1161"/>
        </pc:sldMkLst>
      </pc:sldChg>
      <pc:sldChg chg="del">
        <pc:chgData name="Mishra, Devesh" userId="676c34a7-e741-4d3b-a32f-586d633cae30" providerId="ADAL" clId="{DF889DDF-6F73-4CA9-94C4-28780A800A4A}" dt="2020-05-26T21:29:33.578" v="9" actId="2696"/>
        <pc:sldMkLst>
          <pc:docMk/>
          <pc:sldMk cId="757987886" sldId="1163"/>
        </pc:sldMkLst>
      </pc:sldChg>
      <pc:sldChg chg="del">
        <pc:chgData name="Mishra, Devesh" userId="676c34a7-e741-4d3b-a32f-586d633cae30" providerId="ADAL" clId="{DF889DDF-6F73-4CA9-94C4-28780A800A4A}" dt="2020-05-26T21:29:35.702" v="11" actId="2696"/>
        <pc:sldMkLst>
          <pc:docMk/>
          <pc:sldMk cId="1739338620" sldId="1164"/>
        </pc:sldMkLst>
      </pc:sldChg>
      <pc:sldChg chg="del">
        <pc:chgData name="Mishra, Devesh" userId="676c34a7-e741-4d3b-a32f-586d633cae30" providerId="ADAL" clId="{DF889DDF-6F73-4CA9-94C4-28780A800A4A}" dt="2020-05-26T21:29:47.260" v="39" actId="2696"/>
        <pc:sldMkLst>
          <pc:docMk/>
          <pc:sldMk cId="3695025052" sldId="1165"/>
        </pc:sldMkLst>
      </pc:sldChg>
      <pc:sldChg chg="del">
        <pc:chgData name="Mishra, Devesh" userId="676c34a7-e741-4d3b-a32f-586d633cae30" providerId="ADAL" clId="{DF889DDF-6F73-4CA9-94C4-28780A800A4A}" dt="2020-05-26T21:29:39.152" v="14" actId="2696"/>
        <pc:sldMkLst>
          <pc:docMk/>
          <pc:sldMk cId="1452133109" sldId="1167"/>
        </pc:sldMkLst>
      </pc:sldChg>
      <pc:sldChg chg="del">
        <pc:chgData name="Mishra, Devesh" userId="676c34a7-e741-4d3b-a32f-586d633cae30" providerId="ADAL" clId="{DF889DDF-6F73-4CA9-94C4-28780A800A4A}" dt="2020-05-26T21:29:40.450" v="16" actId="2696"/>
        <pc:sldMkLst>
          <pc:docMk/>
          <pc:sldMk cId="3733997851" sldId="1169"/>
        </pc:sldMkLst>
      </pc:sldChg>
      <pc:sldChg chg="del">
        <pc:chgData name="Mishra, Devesh" userId="676c34a7-e741-4d3b-a32f-586d633cae30" providerId="ADAL" clId="{DF889DDF-6F73-4CA9-94C4-28780A800A4A}" dt="2020-05-26T21:28:58.578" v="3" actId="2696"/>
        <pc:sldMkLst>
          <pc:docMk/>
          <pc:sldMk cId="3827008096" sldId="1172"/>
        </pc:sldMkLst>
      </pc:sldChg>
      <pc:sldChg chg="del">
        <pc:chgData name="Mishra, Devesh" userId="676c34a7-e741-4d3b-a32f-586d633cae30" providerId="ADAL" clId="{DF889DDF-6F73-4CA9-94C4-28780A800A4A}" dt="2020-05-26T21:29:41.717" v="18" actId="2696"/>
        <pc:sldMkLst>
          <pc:docMk/>
          <pc:sldMk cId="431629573" sldId="1173"/>
        </pc:sldMkLst>
      </pc:sldChg>
      <pc:sldChg chg="del">
        <pc:chgData name="Mishra, Devesh" userId="676c34a7-e741-4d3b-a32f-586d633cae30" providerId="ADAL" clId="{DF889DDF-6F73-4CA9-94C4-28780A800A4A}" dt="2020-05-26T21:29:42.731" v="20" actId="2696"/>
        <pc:sldMkLst>
          <pc:docMk/>
          <pc:sldMk cId="587208479" sldId="1174"/>
        </pc:sldMkLst>
      </pc:sldChg>
      <pc:sldMasterChg chg="del delSldLayout">
        <pc:chgData name="Mishra, Devesh" userId="676c34a7-e741-4d3b-a32f-586d633cae30" providerId="ADAL" clId="{DF889DDF-6F73-4CA9-94C4-28780A800A4A}" dt="2020-05-26T21:29:44.504" v="36" actId="2696"/>
        <pc:sldMasterMkLst>
          <pc:docMk/>
          <pc:sldMasterMk cId="3401922812" sldId="2147483648"/>
        </pc:sldMasterMkLst>
        <pc:sldLayoutChg chg="del">
          <pc:chgData name="Mishra, Devesh" userId="676c34a7-e741-4d3b-a32f-586d633cae30" providerId="ADAL" clId="{DF889DDF-6F73-4CA9-94C4-28780A800A4A}" dt="2020-05-26T21:29:44.488" v="23" actId="2696"/>
          <pc:sldLayoutMkLst>
            <pc:docMk/>
            <pc:sldMasterMk cId="3401922812" sldId="2147483648"/>
            <pc:sldLayoutMk cId="595813755" sldId="2147483649"/>
          </pc:sldLayoutMkLst>
        </pc:sldLayoutChg>
        <pc:sldLayoutChg chg="del">
          <pc:chgData name="Mishra, Devesh" userId="676c34a7-e741-4d3b-a32f-586d633cae30" providerId="ADAL" clId="{DF889DDF-6F73-4CA9-94C4-28780A800A4A}" dt="2020-05-26T21:29:44.491" v="24" actId="2696"/>
          <pc:sldLayoutMkLst>
            <pc:docMk/>
            <pc:sldMasterMk cId="3401922812" sldId="2147483648"/>
            <pc:sldLayoutMk cId="1344053479" sldId="2147483650"/>
          </pc:sldLayoutMkLst>
        </pc:sldLayoutChg>
        <pc:sldLayoutChg chg="del">
          <pc:chgData name="Mishra, Devesh" userId="676c34a7-e741-4d3b-a32f-586d633cae30" providerId="ADAL" clId="{DF889DDF-6F73-4CA9-94C4-28780A800A4A}" dt="2020-05-26T21:29:44.492" v="25" actId="2696"/>
          <pc:sldLayoutMkLst>
            <pc:docMk/>
            <pc:sldMasterMk cId="3401922812" sldId="2147483648"/>
            <pc:sldLayoutMk cId="4023648127" sldId="2147483651"/>
          </pc:sldLayoutMkLst>
        </pc:sldLayoutChg>
        <pc:sldLayoutChg chg="del">
          <pc:chgData name="Mishra, Devesh" userId="676c34a7-e741-4d3b-a32f-586d633cae30" providerId="ADAL" clId="{DF889DDF-6F73-4CA9-94C4-28780A800A4A}" dt="2020-05-26T21:29:44.493" v="26" actId="2696"/>
          <pc:sldLayoutMkLst>
            <pc:docMk/>
            <pc:sldMasterMk cId="3401922812" sldId="2147483648"/>
            <pc:sldLayoutMk cId="1133552762" sldId="2147483652"/>
          </pc:sldLayoutMkLst>
        </pc:sldLayoutChg>
        <pc:sldLayoutChg chg="del">
          <pc:chgData name="Mishra, Devesh" userId="676c34a7-e741-4d3b-a32f-586d633cae30" providerId="ADAL" clId="{DF889DDF-6F73-4CA9-94C4-28780A800A4A}" dt="2020-05-26T21:29:44.494" v="27" actId="2696"/>
          <pc:sldLayoutMkLst>
            <pc:docMk/>
            <pc:sldMasterMk cId="3401922812" sldId="2147483648"/>
            <pc:sldLayoutMk cId="1936606051" sldId="2147483653"/>
          </pc:sldLayoutMkLst>
        </pc:sldLayoutChg>
        <pc:sldLayoutChg chg="del">
          <pc:chgData name="Mishra, Devesh" userId="676c34a7-e741-4d3b-a32f-586d633cae30" providerId="ADAL" clId="{DF889DDF-6F73-4CA9-94C4-28780A800A4A}" dt="2020-05-26T21:29:44.495" v="28" actId="2696"/>
          <pc:sldLayoutMkLst>
            <pc:docMk/>
            <pc:sldMasterMk cId="3401922812" sldId="2147483648"/>
            <pc:sldLayoutMk cId="632304306" sldId="2147483654"/>
          </pc:sldLayoutMkLst>
        </pc:sldLayoutChg>
        <pc:sldLayoutChg chg="del">
          <pc:chgData name="Mishra, Devesh" userId="676c34a7-e741-4d3b-a32f-586d633cae30" providerId="ADAL" clId="{DF889DDF-6F73-4CA9-94C4-28780A800A4A}" dt="2020-05-26T21:29:44.496" v="29" actId="2696"/>
          <pc:sldLayoutMkLst>
            <pc:docMk/>
            <pc:sldMasterMk cId="3401922812" sldId="2147483648"/>
            <pc:sldLayoutMk cId="1128311101" sldId="2147483655"/>
          </pc:sldLayoutMkLst>
        </pc:sldLayoutChg>
        <pc:sldLayoutChg chg="del">
          <pc:chgData name="Mishra, Devesh" userId="676c34a7-e741-4d3b-a32f-586d633cae30" providerId="ADAL" clId="{DF889DDF-6F73-4CA9-94C4-28780A800A4A}" dt="2020-05-26T21:29:44.497" v="30" actId="2696"/>
          <pc:sldLayoutMkLst>
            <pc:docMk/>
            <pc:sldMasterMk cId="3401922812" sldId="2147483648"/>
            <pc:sldLayoutMk cId="715373573" sldId="2147483656"/>
          </pc:sldLayoutMkLst>
        </pc:sldLayoutChg>
        <pc:sldLayoutChg chg="del">
          <pc:chgData name="Mishra, Devesh" userId="676c34a7-e741-4d3b-a32f-586d633cae30" providerId="ADAL" clId="{DF889DDF-6F73-4CA9-94C4-28780A800A4A}" dt="2020-05-26T21:29:44.498" v="31" actId="2696"/>
          <pc:sldLayoutMkLst>
            <pc:docMk/>
            <pc:sldMasterMk cId="3401922812" sldId="2147483648"/>
            <pc:sldLayoutMk cId="2886371349" sldId="2147483657"/>
          </pc:sldLayoutMkLst>
        </pc:sldLayoutChg>
        <pc:sldLayoutChg chg="del">
          <pc:chgData name="Mishra, Devesh" userId="676c34a7-e741-4d3b-a32f-586d633cae30" providerId="ADAL" clId="{DF889DDF-6F73-4CA9-94C4-28780A800A4A}" dt="2020-05-26T21:29:44.499" v="32" actId="2696"/>
          <pc:sldLayoutMkLst>
            <pc:docMk/>
            <pc:sldMasterMk cId="3401922812" sldId="2147483648"/>
            <pc:sldLayoutMk cId="1469292835" sldId="2147483658"/>
          </pc:sldLayoutMkLst>
        </pc:sldLayoutChg>
        <pc:sldLayoutChg chg="del">
          <pc:chgData name="Mishra, Devesh" userId="676c34a7-e741-4d3b-a32f-586d633cae30" providerId="ADAL" clId="{DF889DDF-6F73-4CA9-94C4-28780A800A4A}" dt="2020-05-26T21:29:44.499" v="33" actId="2696"/>
          <pc:sldLayoutMkLst>
            <pc:docMk/>
            <pc:sldMasterMk cId="3401922812" sldId="2147483648"/>
            <pc:sldLayoutMk cId="3077901921" sldId="2147483659"/>
          </pc:sldLayoutMkLst>
        </pc:sldLayoutChg>
        <pc:sldLayoutChg chg="del">
          <pc:chgData name="Mishra, Devesh" userId="676c34a7-e741-4d3b-a32f-586d633cae30" providerId="ADAL" clId="{DF889DDF-6F73-4CA9-94C4-28780A800A4A}" dt="2020-05-26T21:28:56.588" v="1" actId="2696"/>
          <pc:sldLayoutMkLst>
            <pc:docMk/>
            <pc:sldMasterMk cId="3401922812" sldId="2147483648"/>
            <pc:sldLayoutMk cId="776455043" sldId="2147483660"/>
          </pc:sldLayoutMkLst>
        </pc:sldLayoutChg>
        <pc:sldLayoutChg chg="del">
          <pc:chgData name="Mishra, Devesh" userId="676c34a7-e741-4d3b-a32f-586d633cae30" providerId="ADAL" clId="{DF889DDF-6F73-4CA9-94C4-28780A800A4A}" dt="2020-05-26T21:29:44.502" v="34" actId="2696"/>
          <pc:sldLayoutMkLst>
            <pc:docMk/>
            <pc:sldMasterMk cId="3401922812" sldId="2147483648"/>
            <pc:sldLayoutMk cId="1455870828" sldId="2147483662"/>
          </pc:sldLayoutMkLst>
        </pc:sldLayoutChg>
        <pc:sldLayoutChg chg="del">
          <pc:chgData name="Mishra, Devesh" userId="676c34a7-e741-4d3b-a32f-586d633cae30" providerId="ADAL" clId="{DF889DDF-6F73-4CA9-94C4-28780A800A4A}" dt="2020-05-26T21:29:44.503" v="35" actId="2696"/>
          <pc:sldLayoutMkLst>
            <pc:docMk/>
            <pc:sldMasterMk cId="3401922812" sldId="2147483648"/>
            <pc:sldLayoutMk cId="2215223911" sldId="2147483677"/>
          </pc:sldLayoutMkLst>
        </pc:sldLayoutChg>
        <pc:sldLayoutChg chg="del">
          <pc:chgData name="Mishra, Devesh" userId="676c34a7-e741-4d3b-a32f-586d633cae30" providerId="ADAL" clId="{DF889DDF-6F73-4CA9-94C4-28780A800A4A}" dt="2020-05-26T21:29:41.723" v="19" actId="2696"/>
          <pc:sldLayoutMkLst>
            <pc:docMk/>
            <pc:sldMasterMk cId="3401922812" sldId="2147483648"/>
            <pc:sldLayoutMk cId="4098774165" sldId="2147483678"/>
          </pc:sldLayoutMkLst>
        </pc:sldLayoutChg>
      </pc:sldMasterChg>
      <pc:sldMasterChg chg="delSldLayout">
        <pc:chgData name="Mishra, Devesh" userId="676c34a7-e741-4d3b-a32f-586d633cae30" providerId="ADAL" clId="{DF889DDF-6F73-4CA9-94C4-28780A800A4A}" dt="2020-05-26T21:29:47.262" v="40" actId="2696"/>
        <pc:sldMasterMkLst>
          <pc:docMk/>
          <pc:sldMasterMk cId="1744720447" sldId="2147483663"/>
        </pc:sldMasterMkLst>
        <pc:sldLayoutChg chg="del">
          <pc:chgData name="Mishra, Devesh" userId="676c34a7-e741-4d3b-a32f-586d633cae30" providerId="ADAL" clId="{DF889DDF-6F73-4CA9-94C4-28780A800A4A}" dt="2020-05-26T21:29:47.262" v="40" actId="2696"/>
          <pc:sldLayoutMkLst>
            <pc:docMk/>
            <pc:sldMasterMk cId="1744720447" sldId="2147483663"/>
            <pc:sldLayoutMk cId="1923771727" sldId="2147483676"/>
          </pc:sldLayoutMkLst>
        </pc:sldLayoutChg>
      </pc:sldMasterChg>
    </pc:docChg>
  </pc:docChgLst>
  <pc:docChgLst>
    <pc:chgData name="Verma, Praveen Kumar" userId="S::praveen.verma@capgemini.com::5019ed5b-5885-4b0a-89b0-73991e36de5e" providerId="AD" clId="Web-{FBCD030E-177A-44A8-A56C-533FB0282316}"/>
    <pc:docChg chg="modSld">
      <pc:chgData name="Verma, Praveen Kumar" userId="S::praveen.verma@capgemini.com::5019ed5b-5885-4b0a-89b0-73991e36de5e" providerId="AD" clId="Web-{FBCD030E-177A-44A8-A56C-533FB0282316}" dt="2020-04-09T05:10:58.233" v="0" actId="1076"/>
      <pc:docMkLst>
        <pc:docMk/>
      </pc:docMkLst>
      <pc:sldChg chg="modSp">
        <pc:chgData name="Verma, Praveen Kumar" userId="S::praveen.verma@capgemini.com::5019ed5b-5885-4b0a-89b0-73991e36de5e" providerId="AD" clId="Web-{FBCD030E-177A-44A8-A56C-533FB0282316}" dt="2020-04-09T05:10:58.233" v="0" actId="1076"/>
        <pc:sldMkLst>
          <pc:docMk/>
          <pc:sldMk cId="603214010" sldId="290"/>
        </pc:sldMkLst>
        <pc:graphicFrameChg chg="mod">
          <ac:chgData name="Verma, Praveen Kumar" userId="S::praveen.verma@capgemini.com::5019ed5b-5885-4b0a-89b0-73991e36de5e" providerId="AD" clId="Web-{FBCD030E-177A-44A8-A56C-533FB0282316}" dt="2020-04-09T05:10:58.233" v="0" actId="1076"/>
          <ac:graphicFrameMkLst>
            <pc:docMk/>
            <pc:sldMk cId="603214010" sldId="290"/>
            <ac:graphicFrameMk id="2" creationId="{6649BD2C-E7A8-4478-8FC4-A6B35CC21B3F}"/>
          </ac:graphicFrameMkLst>
        </pc:graphicFrameChg>
      </pc:sldChg>
    </pc:docChg>
  </pc:docChgLst>
  <pc:docChgLst>
    <pc:chgData name="Mishra, Devesh" userId="676c34a7-e741-4d3b-a32f-586d633cae30" providerId="ADAL" clId="{ED899987-6E06-440F-A41B-29072E832825}"/>
    <pc:docChg chg="custSel addSld modSld sldOrd">
      <pc:chgData name="Mishra, Devesh" userId="676c34a7-e741-4d3b-a32f-586d633cae30" providerId="ADAL" clId="{ED899987-6E06-440F-A41B-29072E832825}" dt="2020-04-09T07:23:31.416" v="169" actId="798"/>
      <pc:docMkLst>
        <pc:docMk/>
      </pc:docMkLst>
      <pc:sldChg chg="delSp modSp">
        <pc:chgData name="Mishra, Devesh" userId="676c34a7-e741-4d3b-a32f-586d633cae30" providerId="ADAL" clId="{ED899987-6E06-440F-A41B-29072E832825}" dt="2020-04-09T07:23:31.416" v="169" actId="798"/>
        <pc:sldMkLst>
          <pc:docMk/>
          <pc:sldMk cId="603214010" sldId="290"/>
        </pc:sldMkLst>
        <pc:graphicFrameChg chg="del mod">
          <ac:chgData name="Mishra, Devesh" userId="676c34a7-e741-4d3b-a32f-586d633cae30" providerId="ADAL" clId="{ED899987-6E06-440F-A41B-29072E832825}" dt="2020-04-09T07:23:23.101" v="168" actId="478"/>
          <ac:graphicFrameMkLst>
            <pc:docMk/>
            <pc:sldMk cId="603214010" sldId="290"/>
            <ac:graphicFrameMk id="2" creationId="{6649BD2C-E7A8-4478-8FC4-A6B35CC21B3F}"/>
          </ac:graphicFrameMkLst>
        </pc:graphicFrameChg>
        <pc:graphicFrameChg chg="mod">
          <ac:chgData name="Mishra, Devesh" userId="676c34a7-e741-4d3b-a32f-586d633cae30" providerId="ADAL" clId="{ED899987-6E06-440F-A41B-29072E832825}" dt="2020-04-09T07:23:31.416" v="169" actId="798"/>
          <ac:graphicFrameMkLst>
            <pc:docMk/>
            <pc:sldMk cId="603214010" sldId="290"/>
            <ac:graphicFrameMk id="7" creationId="{00000000-0000-0000-0000-000000000000}"/>
          </ac:graphicFrameMkLst>
        </pc:graphicFrameChg>
      </pc:sldChg>
      <pc:sldChg chg="delSp modSp">
        <pc:chgData name="Mishra, Devesh" userId="676c34a7-e741-4d3b-a32f-586d633cae30" providerId="ADAL" clId="{ED899987-6E06-440F-A41B-29072E832825}" dt="2020-04-09T07:19:44.710" v="60" actId="798"/>
        <pc:sldMkLst>
          <pc:docMk/>
          <pc:sldMk cId="3415068843" sldId="291"/>
        </pc:sldMkLst>
        <pc:graphicFrameChg chg="del mod">
          <ac:chgData name="Mishra, Devesh" userId="676c34a7-e741-4d3b-a32f-586d633cae30" providerId="ADAL" clId="{ED899987-6E06-440F-A41B-29072E832825}" dt="2020-04-09T07:18:29.700" v="59" actId="478"/>
          <ac:graphicFrameMkLst>
            <pc:docMk/>
            <pc:sldMk cId="3415068843" sldId="291"/>
            <ac:graphicFrameMk id="2" creationId="{6649BD2C-E7A8-4478-8FC4-A6B35CC21B3F}"/>
          </ac:graphicFrameMkLst>
        </pc:graphicFrameChg>
        <pc:graphicFrameChg chg="mod">
          <ac:chgData name="Mishra, Devesh" userId="676c34a7-e741-4d3b-a32f-586d633cae30" providerId="ADAL" clId="{ED899987-6E06-440F-A41B-29072E832825}" dt="2020-04-09T07:19:44.710" v="60" actId="798"/>
          <ac:graphicFrameMkLst>
            <pc:docMk/>
            <pc:sldMk cId="3415068843" sldId="291"/>
            <ac:graphicFrameMk id="7" creationId="{00000000-0000-0000-0000-000000000000}"/>
          </ac:graphicFrameMkLst>
        </pc:graphicFrameChg>
      </pc:sldChg>
      <pc:sldChg chg="modSp add">
        <pc:chgData name="Mishra, Devesh" userId="676c34a7-e741-4d3b-a32f-586d633cae30" providerId="ADAL" clId="{ED899987-6E06-440F-A41B-29072E832825}" dt="2020-04-09T07:14:31.418" v="11" actId="27636"/>
        <pc:sldMkLst>
          <pc:docMk/>
          <pc:sldMk cId="838581605" sldId="1141"/>
        </pc:sldMkLst>
        <pc:spChg chg="mod">
          <ac:chgData name="Mishra, Devesh" userId="676c34a7-e741-4d3b-a32f-586d633cae30" providerId="ADAL" clId="{ED899987-6E06-440F-A41B-29072E832825}" dt="2020-04-09T07:14:31.418" v="11" actId="27636"/>
          <ac:spMkLst>
            <pc:docMk/>
            <pc:sldMk cId="838581605" sldId="1141"/>
            <ac:spMk id="2" creationId="{00000000-0000-0000-0000-000000000000}"/>
          </ac:spMkLst>
        </pc:spChg>
      </pc:sldChg>
      <pc:sldChg chg="modSp add">
        <pc:chgData name="Mishra, Devesh" userId="676c34a7-e741-4d3b-a32f-586d633cae30" providerId="ADAL" clId="{ED899987-6E06-440F-A41B-29072E832825}" dt="2020-04-09T07:10:21.327" v="2" actId="27636"/>
        <pc:sldMkLst>
          <pc:docMk/>
          <pc:sldMk cId="2988034333" sldId="1142"/>
        </pc:sldMkLst>
        <pc:spChg chg="mod">
          <ac:chgData name="Mishra, Devesh" userId="676c34a7-e741-4d3b-a32f-586d633cae30" providerId="ADAL" clId="{ED899987-6E06-440F-A41B-29072E832825}" dt="2020-04-09T07:10:21.327" v="2" actId="27636"/>
          <ac:spMkLst>
            <pc:docMk/>
            <pc:sldMk cId="2988034333" sldId="1142"/>
            <ac:spMk id="3" creationId="{00000000-0000-0000-0000-000000000000}"/>
          </ac:spMkLst>
        </pc:spChg>
      </pc:sldChg>
      <pc:sldChg chg="add">
        <pc:chgData name="Mishra, Devesh" userId="676c34a7-e741-4d3b-a32f-586d633cae30" providerId="ADAL" clId="{ED899987-6E06-440F-A41B-29072E832825}" dt="2020-04-09T07:11:35.564" v="3"/>
        <pc:sldMkLst>
          <pc:docMk/>
          <pc:sldMk cId="891768514" sldId="1143"/>
        </pc:sldMkLst>
      </pc:sldChg>
      <pc:sldChg chg="add">
        <pc:chgData name="Mishra, Devesh" userId="676c34a7-e741-4d3b-a32f-586d633cae30" providerId="ADAL" clId="{ED899987-6E06-440F-A41B-29072E832825}" dt="2020-04-09T07:12:19.400" v="8"/>
        <pc:sldMkLst>
          <pc:docMk/>
          <pc:sldMk cId="122739138" sldId="1148"/>
        </pc:sldMkLst>
      </pc:sldChg>
      <pc:sldChg chg="add">
        <pc:chgData name="Mishra, Devesh" userId="676c34a7-e741-4d3b-a32f-586d633cae30" providerId="ADAL" clId="{ED899987-6E06-440F-A41B-29072E832825}" dt="2020-04-09T07:11:48.726" v="5"/>
        <pc:sldMkLst>
          <pc:docMk/>
          <pc:sldMk cId="3313754730" sldId="1149"/>
        </pc:sldMkLst>
      </pc:sldChg>
      <pc:sldChg chg="add">
        <pc:chgData name="Mishra, Devesh" userId="676c34a7-e741-4d3b-a32f-586d633cae30" providerId="ADAL" clId="{ED899987-6E06-440F-A41B-29072E832825}" dt="2020-04-09T07:11:56.426" v="6"/>
        <pc:sldMkLst>
          <pc:docMk/>
          <pc:sldMk cId="2905839201" sldId="1150"/>
        </pc:sldMkLst>
      </pc:sldChg>
      <pc:sldChg chg="add">
        <pc:chgData name="Mishra, Devesh" userId="676c34a7-e741-4d3b-a32f-586d633cae30" providerId="ADAL" clId="{ED899987-6E06-440F-A41B-29072E832825}" dt="2020-04-09T07:12:02.685" v="7"/>
        <pc:sldMkLst>
          <pc:docMk/>
          <pc:sldMk cId="2301304785" sldId="1151"/>
        </pc:sldMkLst>
      </pc:sldChg>
      <pc:sldChg chg="add">
        <pc:chgData name="Mishra, Devesh" userId="676c34a7-e741-4d3b-a32f-586d633cae30" providerId="ADAL" clId="{ED899987-6E06-440F-A41B-29072E832825}" dt="2020-04-09T07:11:42.579" v="4"/>
        <pc:sldMkLst>
          <pc:docMk/>
          <pc:sldMk cId="1483799250" sldId="1152"/>
        </pc:sldMkLst>
      </pc:sldChg>
      <pc:sldChg chg="modSp add">
        <pc:chgData name="Mishra, Devesh" userId="676c34a7-e741-4d3b-a32f-586d633cae30" providerId="ADAL" clId="{ED899987-6E06-440F-A41B-29072E832825}" dt="2020-04-09T07:20:12.271" v="61" actId="2711"/>
        <pc:sldMkLst>
          <pc:docMk/>
          <pc:sldMk cId="1810447284" sldId="1153"/>
        </pc:sldMkLst>
        <pc:spChg chg="mod">
          <ac:chgData name="Mishra, Devesh" userId="676c34a7-e741-4d3b-a32f-586d633cae30" providerId="ADAL" clId="{ED899987-6E06-440F-A41B-29072E832825}" dt="2020-04-09T07:20:12.271" v="61" actId="2711"/>
          <ac:spMkLst>
            <pc:docMk/>
            <pc:sldMk cId="1810447284" sldId="1153"/>
            <ac:spMk id="6" creationId="{00000000-0000-0000-0000-000000000000}"/>
          </ac:spMkLst>
        </pc:spChg>
      </pc:sldChg>
      <pc:sldChg chg="modSp add">
        <pc:chgData name="Mishra, Devesh" userId="676c34a7-e741-4d3b-a32f-586d633cae30" providerId="ADAL" clId="{ED899987-6E06-440F-A41B-29072E832825}" dt="2020-04-09T07:22:07.938" v="163" actId="14100"/>
        <pc:sldMkLst>
          <pc:docMk/>
          <pc:sldMk cId="306018200" sldId="1154"/>
        </pc:sldMkLst>
        <pc:spChg chg="mod">
          <ac:chgData name="Mishra, Devesh" userId="676c34a7-e741-4d3b-a32f-586d633cae30" providerId="ADAL" clId="{ED899987-6E06-440F-A41B-29072E832825}" dt="2020-04-09T07:22:07.938" v="163" actId="14100"/>
          <ac:spMkLst>
            <pc:docMk/>
            <pc:sldMk cId="306018200" sldId="1154"/>
            <ac:spMk id="16" creationId="{00000000-0000-0000-0000-000000000000}"/>
          </ac:spMkLst>
        </pc:spChg>
      </pc:sldChg>
      <pc:sldChg chg="add">
        <pc:chgData name="Mishra, Devesh" userId="676c34a7-e741-4d3b-a32f-586d633cae30" providerId="ADAL" clId="{ED899987-6E06-440F-A41B-29072E832825}" dt="2020-04-09T07:15:47.565" v="49"/>
        <pc:sldMkLst>
          <pc:docMk/>
          <pc:sldMk cId="2358191449" sldId="1155"/>
        </pc:sldMkLst>
      </pc:sldChg>
      <pc:sldChg chg="addSp delSp modSp add">
        <pc:chgData name="Mishra, Devesh" userId="676c34a7-e741-4d3b-a32f-586d633cae30" providerId="ADAL" clId="{ED899987-6E06-440F-A41B-29072E832825}" dt="2020-04-09T07:18:08.395" v="58" actId="14100"/>
        <pc:sldMkLst>
          <pc:docMk/>
          <pc:sldMk cId="2649027120" sldId="1156"/>
        </pc:sldMkLst>
        <pc:picChg chg="add mod">
          <ac:chgData name="Mishra, Devesh" userId="676c34a7-e741-4d3b-a32f-586d633cae30" providerId="ADAL" clId="{ED899987-6E06-440F-A41B-29072E832825}" dt="2020-04-09T07:18:08.395" v="58" actId="14100"/>
          <ac:picMkLst>
            <pc:docMk/>
            <pc:sldMk cId="2649027120" sldId="1156"/>
            <ac:picMk id="2" creationId="{5191603F-14B5-47EB-A2F0-3F0B7808F57B}"/>
          </ac:picMkLst>
        </pc:picChg>
        <pc:picChg chg="del">
          <ac:chgData name="Mishra, Devesh" userId="676c34a7-e741-4d3b-a32f-586d633cae30" providerId="ADAL" clId="{ED899987-6E06-440F-A41B-29072E832825}" dt="2020-04-09T07:17:17.970" v="53" actId="478"/>
          <ac:picMkLst>
            <pc:docMk/>
            <pc:sldMk cId="2649027120" sldId="1156"/>
            <ac:picMk id="2050" creationId="{D0D62563-E057-48E6-96FE-D8B82A2CA7A1}"/>
          </ac:picMkLst>
        </pc:picChg>
      </pc:sldChg>
      <pc:sldChg chg="add">
        <pc:chgData name="Mishra, Devesh" userId="676c34a7-e741-4d3b-a32f-586d633cae30" providerId="ADAL" clId="{ED899987-6E06-440F-A41B-29072E832825}" dt="2020-04-09T07:15:56.338" v="51"/>
        <pc:sldMkLst>
          <pc:docMk/>
          <pc:sldMk cId="948556082" sldId="1157"/>
        </pc:sldMkLst>
      </pc:sldChg>
      <pc:sldChg chg="add ord">
        <pc:chgData name="Mishra, Devesh" userId="676c34a7-e741-4d3b-a32f-586d633cae30" providerId="ADAL" clId="{ED899987-6E06-440F-A41B-29072E832825}" dt="2020-04-09T07:17:56.474" v="57"/>
        <pc:sldMkLst>
          <pc:docMk/>
          <pc:sldMk cId="3451337394" sldId="1158"/>
        </pc:sldMkLst>
      </pc:sldChg>
      <pc:sldChg chg="modSp add">
        <pc:chgData name="Mishra, Devesh" userId="676c34a7-e741-4d3b-a32f-586d633cae30" providerId="ADAL" clId="{ED899987-6E06-440F-A41B-29072E832825}" dt="2020-04-09T07:23:11.954" v="167" actId="14100"/>
        <pc:sldMkLst>
          <pc:docMk/>
          <pc:sldMk cId="3263680091" sldId="1159"/>
        </pc:sldMkLst>
        <pc:spChg chg="mod">
          <ac:chgData name="Mishra, Devesh" userId="676c34a7-e741-4d3b-a32f-586d633cae30" providerId="ADAL" clId="{ED899987-6E06-440F-A41B-29072E832825}" dt="2020-04-09T07:22:58.952" v="166" actId="27636"/>
          <ac:spMkLst>
            <pc:docMk/>
            <pc:sldMk cId="3263680091" sldId="1159"/>
            <ac:spMk id="2" creationId="{00000000-0000-0000-0000-000000000000}"/>
          </ac:spMkLst>
        </pc:spChg>
        <pc:spChg chg="mod">
          <ac:chgData name="Mishra, Devesh" userId="676c34a7-e741-4d3b-a32f-586d633cae30" providerId="ADAL" clId="{ED899987-6E06-440F-A41B-29072E832825}" dt="2020-04-09T07:23:11.954" v="167" actId="14100"/>
          <ac:spMkLst>
            <pc:docMk/>
            <pc:sldMk cId="3263680091" sldId="1159"/>
            <ac:spMk id="4" creationId="{00000000-0000-0000-0000-000000000000}"/>
          </ac:spMkLst>
        </pc:spChg>
      </pc:sldChg>
    </pc:docChg>
  </pc:docChgLst>
  <pc:docChgLst>
    <pc:chgData name="M, AbhinayKrishna" userId="S::abhinaykrishna.m@capgemini.com::d8b9de64-6b56-4a2c-8889-83287ed96cc0" providerId="AD" clId="Web-{BD70002F-2B45-4693-9D27-7A0D5C136703}"/>
    <pc:docChg chg="modSld">
      <pc:chgData name="M, AbhinayKrishna" userId="S::abhinaykrishna.m@capgemini.com::d8b9de64-6b56-4a2c-8889-83287ed96cc0" providerId="AD" clId="Web-{BD70002F-2B45-4693-9D27-7A0D5C136703}" dt="2020-04-09T10:36:19.489" v="1" actId="20577"/>
      <pc:docMkLst>
        <pc:docMk/>
      </pc:docMkLst>
      <pc:sldChg chg="modSp">
        <pc:chgData name="M, AbhinayKrishna" userId="S::abhinaykrishna.m@capgemini.com::d8b9de64-6b56-4a2c-8889-83287ed96cc0" providerId="AD" clId="Web-{BD70002F-2B45-4693-9D27-7A0D5C136703}" dt="2020-04-09T10:36:19.489" v="0" actId="20577"/>
        <pc:sldMkLst>
          <pc:docMk/>
          <pc:sldMk cId="116489654" sldId="293"/>
        </pc:sldMkLst>
        <pc:spChg chg="mod">
          <ac:chgData name="M, AbhinayKrishna" userId="S::abhinaykrishna.m@capgemini.com::d8b9de64-6b56-4a2c-8889-83287ed96cc0" providerId="AD" clId="Web-{BD70002F-2B45-4693-9D27-7A0D5C136703}" dt="2020-04-09T10:36:19.489" v="0" actId="20577"/>
          <ac:spMkLst>
            <pc:docMk/>
            <pc:sldMk cId="116489654" sldId="293"/>
            <ac:spMk id="6" creationId="{89B4E149-2582-4289-A77E-932BC6D661BF}"/>
          </ac:spMkLst>
        </pc:spChg>
      </pc:sldChg>
    </pc:docChg>
  </pc:docChgLst>
  <pc:docChgLst>
    <pc:chgData name="Mishra, Devesh" userId="676c34a7-e741-4d3b-a32f-586d633cae30" providerId="ADAL" clId="{BDFB02DF-6A7D-4475-9D88-E761D1E0B274}"/>
    <pc:docChg chg="delSld">
      <pc:chgData name="Mishra, Devesh" userId="676c34a7-e741-4d3b-a32f-586d633cae30" providerId="ADAL" clId="{BDFB02DF-6A7D-4475-9D88-E761D1E0B274}" dt="2020-10-07T10:46:06.476" v="6" actId="2696"/>
      <pc:docMkLst>
        <pc:docMk/>
      </pc:docMkLst>
      <pc:sldChg chg="del">
        <pc:chgData name="Mishra, Devesh" userId="676c34a7-e741-4d3b-a32f-586d633cae30" providerId="ADAL" clId="{BDFB02DF-6A7D-4475-9D88-E761D1E0B274}" dt="2020-10-07T10:46:02.580" v="1" actId="2696"/>
        <pc:sldMkLst>
          <pc:docMk/>
          <pc:sldMk cId="3415068843" sldId="291"/>
        </pc:sldMkLst>
      </pc:sldChg>
      <pc:sldChg chg="del">
        <pc:chgData name="Mishra, Devesh" userId="676c34a7-e741-4d3b-a32f-586d633cae30" providerId="ADAL" clId="{BDFB02DF-6A7D-4475-9D88-E761D1E0B274}" dt="2020-10-07T10:46:03.222" v="2" actId="2696"/>
        <pc:sldMkLst>
          <pc:docMk/>
          <pc:sldMk cId="1810447284" sldId="1153"/>
        </pc:sldMkLst>
      </pc:sldChg>
      <pc:sldChg chg="del">
        <pc:chgData name="Mishra, Devesh" userId="676c34a7-e741-4d3b-a32f-586d633cae30" providerId="ADAL" clId="{BDFB02DF-6A7D-4475-9D88-E761D1E0B274}" dt="2020-10-07T10:46:04.080" v="3" actId="2696"/>
        <pc:sldMkLst>
          <pc:docMk/>
          <pc:sldMk cId="2358191449" sldId="1155"/>
        </pc:sldMkLst>
      </pc:sldChg>
      <pc:sldChg chg="del">
        <pc:chgData name="Mishra, Devesh" userId="676c34a7-e741-4d3b-a32f-586d633cae30" providerId="ADAL" clId="{BDFB02DF-6A7D-4475-9D88-E761D1E0B274}" dt="2020-10-07T10:46:05.352" v="5" actId="2696"/>
        <pc:sldMkLst>
          <pc:docMk/>
          <pc:sldMk cId="2649027120" sldId="1156"/>
        </pc:sldMkLst>
      </pc:sldChg>
      <pc:sldChg chg="del">
        <pc:chgData name="Mishra, Devesh" userId="676c34a7-e741-4d3b-a32f-586d633cae30" providerId="ADAL" clId="{BDFB02DF-6A7D-4475-9D88-E761D1E0B274}" dt="2020-10-07T10:46:06.476" v="6" actId="2696"/>
        <pc:sldMkLst>
          <pc:docMk/>
          <pc:sldMk cId="948556082" sldId="1157"/>
        </pc:sldMkLst>
      </pc:sldChg>
      <pc:sldChg chg="del">
        <pc:chgData name="Mishra, Devesh" userId="676c34a7-e741-4d3b-a32f-586d633cae30" providerId="ADAL" clId="{BDFB02DF-6A7D-4475-9D88-E761D1E0B274}" dt="2020-10-07T10:46:04.700" v="4" actId="2696"/>
        <pc:sldMkLst>
          <pc:docMk/>
          <pc:sldMk cId="3451337394" sldId="1158"/>
        </pc:sldMkLst>
      </pc:sldChg>
      <pc:sldChg chg="del">
        <pc:chgData name="Mishra, Devesh" userId="676c34a7-e741-4d3b-a32f-586d633cae30" providerId="ADAL" clId="{BDFB02DF-6A7D-4475-9D88-E761D1E0B274}" dt="2020-10-07T10:46:00.674" v="0" actId="2696"/>
        <pc:sldMkLst>
          <pc:docMk/>
          <pc:sldMk cId="3640479549" sldId="1162"/>
        </pc:sldMkLst>
      </pc:sldChg>
    </pc:docChg>
  </pc:docChgLst>
  <pc:docChgLst>
    <pc:chgData name="Verma, Praveen Kumar" userId="S::praveen.verma@capgemini.com::5019ed5b-5885-4b0a-89b0-73991e36de5e" providerId="AD" clId="Web-{0C87640A-94D8-43A4-BBB9-7E5B9A38DA82}"/>
    <pc:docChg chg="addSld modSld sldOrd">
      <pc:chgData name="Verma, Praveen Kumar" userId="S::praveen.verma@capgemini.com::5019ed5b-5885-4b0a-89b0-73991e36de5e" providerId="AD" clId="Web-{0C87640A-94D8-43A4-BBB9-7E5B9A38DA82}" dt="2020-04-09T12:00:36.144" v="387" actId="20577"/>
      <pc:docMkLst>
        <pc:docMk/>
      </pc:docMkLst>
      <pc:sldChg chg="modSp add ord">
        <pc:chgData name="Verma, Praveen Kumar" userId="S::praveen.verma@capgemini.com::5019ed5b-5885-4b0a-89b0-73991e36de5e" providerId="AD" clId="Web-{0C87640A-94D8-43A4-BBB9-7E5B9A38DA82}" dt="2020-04-09T12:00:36.144" v="386" actId="20577"/>
        <pc:sldMkLst>
          <pc:docMk/>
          <pc:sldMk cId="3827008096" sldId="1172"/>
        </pc:sldMkLst>
        <pc:spChg chg="mod">
          <ac:chgData name="Verma, Praveen Kumar" userId="S::praveen.verma@capgemini.com::5019ed5b-5885-4b0a-89b0-73991e36de5e" providerId="AD" clId="Web-{0C87640A-94D8-43A4-BBB9-7E5B9A38DA82}" dt="2020-04-09T12:00:36.144" v="386" actId="20577"/>
          <ac:spMkLst>
            <pc:docMk/>
            <pc:sldMk cId="3827008096" sldId="1172"/>
            <ac:spMk id="3" creationId="{00000000-0000-0000-0000-000000000000}"/>
          </ac:spMkLst>
        </pc:spChg>
      </pc:sldChg>
      <pc:sldMasterChg chg="addSldLayout">
        <pc:chgData name="Verma, Praveen Kumar" userId="S::praveen.verma@capgemini.com::5019ed5b-5885-4b0a-89b0-73991e36de5e" providerId="AD" clId="Web-{0C87640A-94D8-43A4-BBB9-7E5B9A38DA82}" dt="2020-04-09T11:45:54.614" v="0"/>
        <pc:sldMasterMkLst>
          <pc:docMk/>
          <pc:sldMasterMk cId="3401922812" sldId="2147483648"/>
        </pc:sldMasterMkLst>
        <pc:sldLayoutChg chg="add">
          <pc:chgData name="Verma, Praveen Kumar" userId="S::praveen.verma@capgemini.com::5019ed5b-5885-4b0a-89b0-73991e36de5e" providerId="AD" clId="Web-{0C87640A-94D8-43A4-BBB9-7E5B9A38DA82}" dt="2020-04-09T11:45:54.614" v="0"/>
          <pc:sldLayoutMkLst>
            <pc:docMk/>
            <pc:sldMasterMk cId="3401922812" sldId="2147483648"/>
            <pc:sldLayoutMk cId="2215223911" sldId="2147483677"/>
          </pc:sldLayoutMkLst>
        </pc:sldLayoutChg>
        <pc:sldLayoutChg chg="add">
          <pc:chgData name="Verma, Praveen Kumar" userId="S::praveen.verma@capgemini.com::5019ed5b-5885-4b0a-89b0-73991e36de5e" providerId="AD" clId="Web-{0C87640A-94D8-43A4-BBB9-7E5B9A38DA82}" dt="2020-04-09T11:45:54.614" v="0"/>
          <pc:sldLayoutMkLst>
            <pc:docMk/>
            <pc:sldMasterMk cId="3401922812" sldId="2147483648"/>
            <pc:sldLayoutMk cId="4098774165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3A67-1989-4A08-9271-BFF3FF5F7EB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297B-9F32-4FB6-B774-48A307D78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9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67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6C785-4598-48E3-B95E-8174FEDDF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9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18854"/>
          <a:stretch/>
        </p:blipFill>
        <p:spPr>
          <a:xfrm>
            <a:off x="0" y="0"/>
            <a:ext cx="1217676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60397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4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423996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4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0" y="6176963"/>
            <a:ext cx="7353300" cy="457200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81000" y="309138"/>
            <a:ext cx="5638800" cy="690969"/>
            <a:chOff x="381000" y="309139"/>
            <a:chExt cx="4748504" cy="581874"/>
          </a:xfrm>
        </p:grpSpPr>
        <p:pic>
          <p:nvPicPr>
            <p:cNvPr id="17" name="Graphic 9">
              <a:extLst>
                <a:ext uri="{FF2B5EF4-FFF2-40B4-BE49-F238E27FC236}">
                  <a16:creationId xmlns:a16="http://schemas.microsoft.com/office/drawing/2014/main" id="{C3D2EC56-D17C-4A75-8178-C69397BC73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/>
            <a:stretch>
              <a:fillRect/>
            </a:stretch>
          </p:blipFill>
          <p:spPr>
            <a:xfrm>
              <a:off x="381000" y="381000"/>
              <a:ext cx="2286000" cy="51001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71151" y="309139"/>
              <a:ext cx="2058353" cy="521984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2895600" y="320714"/>
              <a:ext cx="0" cy="4501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113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30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6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9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3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8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4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CD93-0E2F-452E-89E6-744707F7419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4A89-E59E-44DD-9001-AA5222FD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0397"/>
            <a:ext cx="5762625" cy="720725"/>
          </a:xfrm>
        </p:spPr>
        <p:txBody>
          <a:bodyPr/>
          <a:lstStyle/>
          <a:p>
            <a:r>
              <a:rPr lang="en-IN" sz="2800" b="1">
                <a:solidFill>
                  <a:schemeClr val="tx1"/>
                </a:solidFill>
              </a:rPr>
              <a:t>Generate automation test report using Karate DSL (BDD) framework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5423996"/>
            <a:ext cx="2924176" cy="53865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DSG Team</a:t>
            </a:r>
          </a:p>
        </p:txBody>
      </p:sp>
    </p:spTree>
    <p:extLst>
      <p:ext uri="{BB962C8B-B14F-4D97-AF65-F5344CB8AC3E}">
        <p14:creationId xmlns:p14="http://schemas.microsoft.com/office/powerpoint/2010/main" val="20525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84460" y="-113145"/>
            <a:ext cx="11127356" cy="1026192"/>
            <a:chOff x="484460" y="-113145"/>
            <a:chExt cx="11127356" cy="1026192"/>
          </a:xfrm>
        </p:grpSpPr>
        <p:sp>
          <p:nvSpPr>
            <p:cNvPr id="21" name="Rectangle 20"/>
            <p:cNvSpPr/>
            <p:nvPr/>
          </p:nvSpPr>
          <p:spPr>
            <a:xfrm>
              <a:off x="484460" y="266716"/>
              <a:ext cx="1112735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My    Idea is…</a:t>
              </a:r>
              <a:endParaRPr 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3338" y="-113145"/>
              <a:ext cx="1461971" cy="102619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16" y="0"/>
            <a:ext cx="628650" cy="6191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67796"/>
              </p:ext>
            </p:extLst>
          </p:nvPr>
        </p:nvGraphicFramePr>
        <p:xfrm>
          <a:off x="484460" y="913046"/>
          <a:ext cx="11524659" cy="54306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4634">
                  <a:extLst>
                    <a:ext uri="{9D8B030D-6E8A-4147-A177-3AD203B41FA5}">
                      <a16:colId xmlns:a16="http://schemas.microsoft.com/office/drawing/2014/main" val="4088917603"/>
                    </a:ext>
                  </a:extLst>
                </a:gridCol>
                <a:gridCol w="9620025">
                  <a:extLst>
                    <a:ext uri="{9D8B030D-6E8A-4147-A177-3AD203B41FA5}">
                      <a16:colId xmlns:a16="http://schemas.microsoft.com/office/drawing/2014/main" val="677329390"/>
                    </a:ext>
                  </a:extLst>
                </a:gridCol>
              </a:tblGrid>
              <a:tr h="37778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4250"/>
                  </a:ext>
                </a:extLst>
              </a:tr>
              <a:tr h="385591">
                <a:tc>
                  <a:txBody>
                    <a:bodyPr/>
                    <a:lstStyle/>
                    <a:p>
                      <a:r>
                        <a:rPr lang="en-US" sz="1600" b="1"/>
                        <a:t>Title: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automation test report using Karate DSL (BDD) framework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15312"/>
                  </a:ext>
                </a:extLst>
              </a:tr>
              <a:tr h="377788">
                <a:tc>
                  <a:txBody>
                    <a:bodyPr/>
                    <a:lstStyle/>
                    <a:p>
                      <a:r>
                        <a:rPr lang="en-US" sz="1600" b="1"/>
                        <a:t>Idea Type: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Incremental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10378"/>
                  </a:ext>
                </a:extLst>
              </a:tr>
              <a:tr h="1124640">
                <a:tc>
                  <a:txBody>
                    <a:bodyPr/>
                    <a:lstStyle/>
                    <a:p>
                      <a:r>
                        <a:rPr lang="en-US" sz="1600" b="1"/>
                        <a:t>Idea</a:t>
                      </a:r>
                      <a:r>
                        <a:rPr lang="en-US" sz="1600" b="1" baseline="0"/>
                        <a:t> Description:</a:t>
                      </a:r>
                      <a:endParaRPr lang="en-US" sz="16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karate framework for the automation test report generation. It will generate detailed end to end test report for each passed/failed scenario with execution time.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4195"/>
                  </a:ext>
                </a:extLst>
              </a:tr>
              <a:tr h="1943760">
                <a:tc>
                  <a:txBody>
                    <a:bodyPr/>
                    <a:lstStyle/>
                    <a:p>
                      <a:r>
                        <a:rPr lang="en-US" sz="1600" b="1"/>
                        <a:t>Benefits:</a:t>
                      </a:r>
                    </a:p>
                    <a:p>
                      <a:r>
                        <a:rPr lang="en-US" sz="1600" b="0"/>
                        <a:t>(in terms of money, effort or user experience)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sz="1400" dirty="0"/>
                        <a:t>Test report </a:t>
                      </a:r>
                      <a:r>
                        <a:rPr lang="en-IN" sz="1400"/>
                        <a:t>would be </a:t>
                      </a:r>
                      <a:r>
                        <a:rPr lang="en-IN" sz="1400" dirty="0"/>
                        <a:t>more informative, interactive &amp; easy to understand for everyone(Technical or Non technical both)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sz="1400" dirty="0"/>
                        <a:t>It will reduce Dev/QA's effort &amp; time both(depending on issues), because this report contains detailed information about Passed/Failed test cases for each Apps. So we can easily detect the cause for failure &amp; DEV team can take immediate action.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1400" dirty="0"/>
                        <a:t>         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i.e.- Jolt end point update, SAPPI end point update, Qlab02/Plab01 True Up &amp; Basic sanity etc</a:t>
                      </a:r>
                      <a:r>
                        <a:rPr lang="en-IN" sz="1400" dirty="0"/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1400" dirty="0"/>
                        <a:t>3.    Easy to write &amp; understand test cases, because it will not create any dependency on language expertise(Java/Tibco etc). As  this is the BDD framework, so it uses Gherkin keywork(i.e.- Feature, Scenario, Given, When, Then etc) &amp; test case will be written in .feature files.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38196"/>
                  </a:ext>
                </a:extLst>
              </a:tr>
              <a:tr h="867580">
                <a:tc>
                  <a:txBody>
                    <a:bodyPr/>
                    <a:lstStyle/>
                    <a:p>
                      <a:r>
                        <a:rPr lang="en-US" sz="1600" b="1"/>
                        <a:t>Applicable To:</a:t>
                      </a:r>
                    </a:p>
                    <a:p>
                      <a:r>
                        <a:rPr lang="en-US" sz="1600" b="0"/>
                        <a:t>(project, vertical, global)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Project</a:t>
                      </a: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05726"/>
                  </a:ext>
                </a:extLst>
              </a:tr>
              <a:tr h="353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Owned By:</a:t>
                      </a:r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DSG-Charge</a:t>
                      </a:r>
                      <a:r>
                        <a:rPr lang="en-US" sz="1600" dirty="0"/>
                        <a:t>-Devesh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473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960" y="6484690"/>
            <a:ext cx="1106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Note:</a:t>
            </a:r>
            <a:r>
              <a:rPr lang="en-US" sz="1200">
                <a:solidFill>
                  <a:srgbClr val="0070C0"/>
                </a:solidFill>
              </a:rPr>
              <a:t> </a:t>
            </a:r>
            <a:r>
              <a:rPr lang="en-US" sz="1200" b="1">
                <a:solidFill>
                  <a:srgbClr val="0070C0"/>
                </a:solidFill>
              </a:rPr>
              <a:t>Add slides to this presentation to provide details about the idea. Having a proof of concept/working model to demonstrate would be an added advantage.</a:t>
            </a:r>
          </a:p>
        </p:txBody>
      </p:sp>
    </p:spTree>
    <p:extLst>
      <p:ext uri="{BB962C8B-B14F-4D97-AF65-F5344CB8AC3E}">
        <p14:creationId xmlns:p14="http://schemas.microsoft.com/office/powerpoint/2010/main" val="6032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463" y="269874"/>
            <a:ext cx="6477232" cy="403225"/>
          </a:xfrm>
        </p:spPr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1800" b="1" u="sng" dirty="0"/>
              <a:t>Current Scenarios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463" y="673099"/>
            <a:ext cx="9477375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Automation test report is being generated through Newman Script currently</a:t>
            </a:r>
            <a:r>
              <a:rPr lang="en-IN" sz="1600" dirty="0"/>
              <a:t>.</a:t>
            </a:r>
          </a:p>
          <a:p>
            <a:pPr>
              <a:spcAft>
                <a:spcPts val="600"/>
              </a:spcAft>
            </a:pPr>
            <a:r>
              <a:rPr lang="en-IN" sz="1600" dirty="0"/>
              <a:t>1. </a:t>
            </a:r>
            <a:r>
              <a:rPr lang="en-IN" sz="1600"/>
              <a:t>Generating </a:t>
            </a:r>
            <a:r>
              <a:rPr lang="en-IN" sz="1600" dirty="0"/>
              <a:t>postman collection using Auto.exe file and SOAP UI to write the scenario.</a:t>
            </a:r>
          </a:p>
          <a:p>
            <a:pPr>
              <a:spcAft>
                <a:spcPts val="600"/>
              </a:spcAft>
            </a:pPr>
            <a:r>
              <a:rPr lang="en-IN" sz="1600" dirty="0"/>
              <a:t>2. This report is being generated for each app individually.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600" dirty="0"/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FBB27120-A9CB-4628-A664-269F0816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641600"/>
            <a:ext cx="567474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id="{148D0D88-58DC-4512-A5FE-2C7E60A0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560320"/>
            <a:ext cx="4768848" cy="382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9063"/>
            <a:ext cx="6477232" cy="863600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b="1"/>
              <a:t>Proposed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2260D-F7E8-48C5-918C-06DA58BAD482}"/>
              </a:ext>
            </a:extLst>
          </p:cNvPr>
          <p:cNvSpPr/>
          <p:nvPr/>
        </p:nvSpPr>
        <p:spPr>
          <a:xfrm>
            <a:off x="1090613" y="883484"/>
            <a:ext cx="10391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/>
              <a:t>Karate DSL framework to generate the automation test report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D319A5-FD6F-46EC-A0DD-B1B8B2E2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1747084"/>
            <a:ext cx="11338560" cy="45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9063"/>
            <a:ext cx="6477232" cy="863600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b="1"/>
              <a:t>Proposed Scenarios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2B782-BC44-438E-8A0F-83D08EC4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690880"/>
            <a:ext cx="11399202" cy="57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9063"/>
            <a:ext cx="6477232" cy="863600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b="1"/>
              <a:t>Proposed Scenarios</a:t>
            </a:r>
          </a:p>
        </p:txBody>
      </p:sp>
      <p:pic>
        <p:nvPicPr>
          <p:cNvPr id="3074" name="Picture 5" descr="image007">
            <a:extLst>
              <a:ext uri="{FF2B5EF4-FFF2-40B4-BE49-F238E27FC236}">
                <a16:creationId xmlns:a16="http://schemas.microsoft.com/office/drawing/2014/main" id="{6EEE9654-95F4-4CF1-A19F-F13AEB42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25549"/>
            <a:ext cx="9810749" cy="477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3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9063"/>
            <a:ext cx="6477232" cy="863600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b="1"/>
              <a:t>Test Case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F7609-ABB8-4CD6-AC55-0E256882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0" y="911847"/>
            <a:ext cx="11276620" cy="50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062037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F12ACA0DBD147AD9524E2531B80F3" ma:contentTypeVersion="5" ma:contentTypeDescription="Create a new document." ma:contentTypeScope="" ma:versionID="05bae209e0772ffd22d66d8645e6e52b">
  <xsd:schema xmlns:xsd="http://www.w3.org/2001/XMLSchema" xmlns:xs="http://www.w3.org/2001/XMLSchema" xmlns:p="http://schemas.microsoft.com/office/2006/metadata/properties" xmlns:ns2="d9792706-1a06-4864-be24-5990bb0a1c3c" targetNamespace="http://schemas.microsoft.com/office/2006/metadata/properties" ma:root="true" ma:fieldsID="76b8e194becb9fc42810fb0701d1b99b" ns2:_="">
    <xsd:import namespace="d9792706-1a06-4864-be24-5990bb0a1c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92706-1a06-4864-be24-5990bb0a1c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D58920-1D50-48F0-827D-1FC655929D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E01C0-44E0-437A-8FC5-AFA61E0C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92706-1a06-4864-be24-5990bb0a1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D5C747-B752-4050-BBF9-14D271B1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Widescreen</PresentationFormat>
  <Paragraphs>43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Generate automation test report using Karate DSL (BDD) framework</vt:lpstr>
      <vt:lpstr>PowerPoint Presentation</vt:lpstr>
      <vt:lpstr>Current Scenarios</vt:lpstr>
      <vt:lpstr>Proposed Scenarios</vt:lpstr>
      <vt:lpstr>Proposed Scenarios</vt:lpstr>
      <vt:lpstr>Proposed Scenarios</vt:lpstr>
      <vt:lpstr>Test Case</vt:lpstr>
      <vt:lpstr>Q &amp; A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Metrics Automation</dc:title>
  <dc:creator>M, AbhinayKrishna</dc:creator>
  <cp:lastModifiedBy>Mishra, Devesh</cp:lastModifiedBy>
  <cp:revision>4</cp:revision>
  <dcterms:created xsi:type="dcterms:W3CDTF">2020-02-28T12:10:15Z</dcterms:created>
  <dcterms:modified xsi:type="dcterms:W3CDTF">2020-10-07T10:46:09Z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0x0101003DCF12ACA0DBD147AD9524E2531B80F3</vt:lpwstr>
  </property>
</Properties>
</file>